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C4A"/>
    <a:srgbClr val="F4BA5E"/>
    <a:srgbClr val="F5E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080" autoAdjust="0"/>
  </p:normalViewPr>
  <p:slideViewPr>
    <p:cSldViewPr snapToGrid="0">
      <p:cViewPr varScale="1">
        <p:scale>
          <a:sx n="53" d="100"/>
          <a:sy n="53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A18F3-CC72-4389-BAE7-CFF0E27552F1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AFA3A-8F67-490B-879F-6AE92E0D8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43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 Spring Boot to be used for server-side webpages and services</a:t>
            </a:r>
          </a:p>
          <a:p>
            <a:r>
              <a:rPr lang="en-GB" dirty="0" smtClean="0"/>
              <a:t>- VueJS for client-side user interfaces</a:t>
            </a:r>
          </a:p>
          <a:p>
            <a:r>
              <a:rPr lang="en-GB" dirty="0" smtClean="0"/>
              <a:t>- Vuetify framework for material design component</a:t>
            </a:r>
          </a:p>
          <a:p>
            <a:pPr lvl="1"/>
            <a:r>
              <a:rPr lang="en-GB" dirty="0" smtClean="0"/>
              <a:t>I used this framework as it provides minimalist designs with simple instructions on implementing it</a:t>
            </a:r>
          </a:p>
          <a:p>
            <a:r>
              <a:rPr lang="en-GB" dirty="0" smtClean="0"/>
              <a:t>- H2 Database for in-memory database</a:t>
            </a:r>
          </a:p>
          <a:p>
            <a:pPr lvl="1"/>
            <a:r>
              <a:rPr lang="en-GB" dirty="0" smtClean="0"/>
              <a:t>(In Memory Database)</a:t>
            </a:r>
            <a:r>
              <a:rPr lang="en-GB" baseline="0" dirty="0" smtClean="0"/>
              <a:t> </a:t>
            </a:r>
            <a:r>
              <a:rPr lang="en-GB" dirty="0" smtClean="0"/>
              <a:t>I </a:t>
            </a:r>
            <a:r>
              <a:rPr lang="en-GB" dirty="0" smtClean="0"/>
              <a:t>used this database as it is encrypted and supports memory mode compared to other database like </a:t>
            </a:r>
            <a:r>
              <a:rPr lang="en-GB" dirty="0" smtClean="0"/>
              <a:t>MySQL</a:t>
            </a:r>
          </a:p>
          <a:p>
            <a:pPr lvl="1"/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AFA3A-8F67-490B-879F-6AE92E0D85F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43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428998"/>
            <a:ext cx="6652260" cy="2268559"/>
          </a:xfrm>
        </p:spPr>
        <p:txBody>
          <a:bodyPr>
            <a:normAutofit/>
          </a:bodyPr>
          <a:lstStyle/>
          <a:p>
            <a:r>
              <a:rPr lang="en-GB" sz="3700" dirty="0"/>
              <a:t>Account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6165986" cy="1160213"/>
          </a:xfrm>
        </p:spPr>
        <p:txBody>
          <a:bodyPr/>
          <a:lstStyle/>
          <a:p>
            <a:r>
              <a:rPr lang="en-GB" dirty="0" smtClean="0"/>
              <a:t>Daniel </a:t>
            </a:r>
            <a:r>
              <a:rPr lang="en-GB" dirty="0" err="1" smtClean="0"/>
              <a:t>Ogunsanya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1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The Product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800" dirty="0" smtClean="0"/>
              <a:t>An account management system for users to do the following:</a:t>
            </a:r>
          </a:p>
          <a:p>
            <a:pPr lvl="1"/>
            <a:r>
              <a:rPr lang="en-GB" sz="2400" dirty="0" smtClean="0"/>
              <a:t>Add new accounts</a:t>
            </a:r>
          </a:p>
          <a:p>
            <a:pPr lvl="1"/>
            <a:r>
              <a:rPr lang="en-GB" sz="2400" dirty="0" smtClean="0"/>
              <a:t>View all accounts</a:t>
            </a:r>
          </a:p>
          <a:p>
            <a:pPr lvl="1"/>
            <a:r>
              <a:rPr lang="en-GB" sz="2400" dirty="0" smtClean="0"/>
              <a:t>Update </a:t>
            </a:r>
            <a:r>
              <a:rPr lang="en-GB" sz="2400" dirty="0"/>
              <a:t>account details</a:t>
            </a:r>
            <a:endParaRPr lang="en-GB" sz="2400" dirty="0" smtClean="0"/>
          </a:p>
          <a:p>
            <a:pPr lvl="1"/>
            <a:r>
              <a:rPr lang="en-GB" sz="2400" dirty="0"/>
              <a:t>R</a:t>
            </a:r>
            <a:r>
              <a:rPr lang="en-GB" sz="2400" dirty="0" smtClean="0"/>
              <a:t>emove account</a:t>
            </a:r>
          </a:p>
        </p:txBody>
      </p:sp>
    </p:spTree>
    <p:extLst>
      <p:ext uri="{BB962C8B-B14F-4D97-AF65-F5344CB8AC3E}">
        <p14:creationId xmlns:p14="http://schemas.microsoft.com/office/powerpoint/2010/main" val="380444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Technologies Used</a:t>
            </a:r>
            <a:endParaRPr lang="en-GB" sz="4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060946" y="4167127"/>
            <a:ext cx="9094734" cy="955181"/>
            <a:chOff x="2060946" y="4167127"/>
            <a:chExt cx="9094734" cy="955181"/>
          </a:xfrm>
        </p:grpSpPr>
        <p:grpSp>
          <p:nvGrpSpPr>
            <p:cNvPr id="10" name="Group 9"/>
            <p:cNvGrpSpPr/>
            <p:nvPr/>
          </p:nvGrpSpPr>
          <p:grpSpPr>
            <a:xfrm>
              <a:off x="4275924" y="4173274"/>
              <a:ext cx="6879756" cy="928711"/>
              <a:chOff x="1737697" y="2526"/>
              <a:chExt cx="5405120" cy="1505029"/>
            </a:xfrm>
          </p:grpSpPr>
          <p:sp>
            <p:nvSpPr>
              <p:cNvPr id="11" name="Pentagon 10"/>
              <p:cNvSpPr/>
              <p:nvPr/>
            </p:nvSpPr>
            <p:spPr>
              <a:xfrm rot="10800000">
                <a:off x="1737697" y="2526"/>
                <a:ext cx="5405120" cy="1505029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Pentagon 4"/>
              <p:cNvSpPr txBox="1"/>
              <p:nvPr/>
            </p:nvSpPr>
            <p:spPr>
              <a:xfrm>
                <a:off x="2113954" y="2526"/>
                <a:ext cx="5028863" cy="1505029"/>
              </a:xfrm>
              <a:prstGeom prst="rect">
                <a:avLst/>
              </a:prstGeom>
              <a:solidFill>
                <a:srgbClr val="F4BA5E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63676" tIns="247650" rIns="462280" bIns="247650" numCol="1" spcCol="1270" anchor="ctr" anchorCtr="0">
                <a:noAutofit/>
              </a:bodyPr>
              <a:lstStyle/>
              <a:p>
                <a:pPr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2400" dirty="0" err="1">
                    <a:solidFill>
                      <a:schemeClr val="bg1"/>
                    </a:solidFill>
                  </a:rPr>
                  <a:t>Vuetify</a:t>
                </a:r>
                <a:r>
                  <a:rPr lang="en-GB" sz="2400" dirty="0">
                    <a:solidFill>
                      <a:schemeClr val="bg1"/>
                    </a:solidFill>
                  </a:rPr>
                  <a:t> framework for material design </a:t>
                </a:r>
                <a:r>
                  <a:rPr lang="en-GB" sz="2400" dirty="0" smtClean="0">
                    <a:solidFill>
                      <a:schemeClr val="bg1"/>
                    </a:solidFill>
                  </a:rPr>
                  <a:t>component</a:t>
                </a:r>
              </a:p>
            </p:txBody>
          </p:sp>
        </p:grpSp>
        <p:pic>
          <p:nvPicPr>
            <p:cNvPr id="1036" name="Picture 12" descr="Image result for vuetify logo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36" t="27315" b="14014"/>
            <a:stretch/>
          </p:blipFill>
          <p:spPr bwMode="auto">
            <a:xfrm>
              <a:off x="2060946" y="4167127"/>
              <a:ext cx="2672179" cy="955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2048255" y="3005681"/>
            <a:ext cx="9107425" cy="1017248"/>
            <a:chOff x="2048255" y="3005681"/>
            <a:chExt cx="9107425" cy="1017248"/>
          </a:xfrm>
        </p:grpSpPr>
        <p:grpSp>
          <p:nvGrpSpPr>
            <p:cNvPr id="19" name="Group 18"/>
            <p:cNvGrpSpPr/>
            <p:nvPr/>
          </p:nvGrpSpPr>
          <p:grpSpPr>
            <a:xfrm>
              <a:off x="4275924" y="3031661"/>
              <a:ext cx="6879756" cy="928711"/>
              <a:chOff x="1737697" y="2526"/>
              <a:chExt cx="5405120" cy="1505029"/>
            </a:xfrm>
          </p:grpSpPr>
          <p:sp>
            <p:nvSpPr>
              <p:cNvPr id="20" name="Pentagon 19"/>
              <p:cNvSpPr/>
              <p:nvPr/>
            </p:nvSpPr>
            <p:spPr>
              <a:xfrm rot="10800000">
                <a:off x="1737697" y="2526"/>
                <a:ext cx="5405120" cy="1505029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Pentagon 4"/>
              <p:cNvSpPr txBox="1"/>
              <p:nvPr/>
            </p:nvSpPr>
            <p:spPr>
              <a:xfrm rot="21600000">
                <a:off x="2113954" y="2526"/>
                <a:ext cx="5028863" cy="1505029"/>
              </a:xfrm>
              <a:prstGeom prst="rect">
                <a:avLst/>
              </a:prstGeom>
              <a:solidFill>
                <a:srgbClr val="F4BA5E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63676" tIns="247650" rIns="462280" bIns="247650" numCol="1" spcCol="1270" anchor="ctr" anchorCtr="0">
                <a:noAutofit/>
              </a:bodyPr>
              <a:lstStyle/>
              <a:p>
                <a:pPr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2400" dirty="0" err="1">
                    <a:solidFill>
                      <a:schemeClr val="bg1"/>
                    </a:solidFill>
                  </a:rPr>
                  <a:t>VueJS</a:t>
                </a:r>
                <a:r>
                  <a:rPr lang="en-GB" sz="2400" dirty="0">
                    <a:solidFill>
                      <a:schemeClr val="bg1"/>
                    </a:solidFill>
                  </a:rPr>
                  <a:t> for client-side user </a:t>
                </a:r>
                <a:r>
                  <a:rPr lang="en-GB" sz="2400" dirty="0" smtClean="0">
                    <a:solidFill>
                      <a:schemeClr val="bg1"/>
                    </a:solidFill>
                  </a:rPr>
                  <a:t>interfaces</a:t>
                </a:r>
                <a:endParaRPr lang="en-GB" sz="2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38" name="Picture 14" descr="Image result for vuej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94" t="18305" r="20555" b="25235"/>
            <a:stretch/>
          </p:blipFill>
          <p:spPr bwMode="auto">
            <a:xfrm>
              <a:off x="2048255" y="3005681"/>
              <a:ext cx="2684869" cy="1017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048255" y="1620582"/>
            <a:ext cx="9107425" cy="1285066"/>
            <a:chOff x="2048255" y="1620582"/>
            <a:chExt cx="9107425" cy="1285066"/>
          </a:xfrm>
        </p:grpSpPr>
        <p:grpSp>
          <p:nvGrpSpPr>
            <p:cNvPr id="22" name="Group 21"/>
            <p:cNvGrpSpPr/>
            <p:nvPr/>
          </p:nvGrpSpPr>
          <p:grpSpPr>
            <a:xfrm>
              <a:off x="4275924" y="1798759"/>
              <a:ext cx="6879756" cy="928711"/>
              <a:chOff x="1737697" y="2526"/>
              <a:chExt cx="5405120" cy="1505029"/>
            </a:xfrm>
          </p:grpSpPr>
          <p:sp>
            <p:nvSpPr>
              <p:cNvPr id="23" name="Pentagon 22"/>
              <p:cNvSpPr/>
              <p:nvPr/>
            </p:nvSpPr>
            <p:spPr>
              <a:xfrm rot="10800000">
                <a:off x="1737697" y="2526"/>
                <a:ext cx="5405120" cy="1505029"/>
              </a:xfrm>
              <a:prstGeom prst="homePlate">
                <a:avLst/>
              </a:prstGeom>
              <a:solidFill>
                <a:srgbClr val="EFAC4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Pentagon 4"/>
              <p:cNvSpPr txBox="1"/>
              <p:nvPr/>
            </p:nvSpPr>
            <p:spPr>
              <a:xfrm>
                <a:off x="2113955" y="2526"/>
                <a:ext cx="5028862" cy="1505029"/>
              </a:xfrm>
              <a:prstGeom prst="rect">
                <a:avLst/>
              </a:prstGeom>
              <a:solidFill>
                <a:srgbClr val="F4BA5E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63676" tIns="247650" rIns="46228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2400" dirty="0">
                    <a:solidFill>
                      <a:schemeClr val="bg1"/>
                    </a:solidFill>
                  </a:rPr>
                  <a:t>Spring Boot to be used for server-side webpages and services</a:t>
                </a:r>
                <a:endParaRPr lang="en-US" sz="2400" kern="1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40" name="Picture 16" descr="Image result for spring boo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255" y="1620582"/>
              <a:ext cx="2684869" cy="1285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2060946" y="5267112"/>
            <a:ext cx="9094734" cy="1462872"/>
            <a:chOff x="2060946" y="5267112"/>
            <a:chExt cx="9094734" cy="1462872"/>
          </a:xfrm>
        </p:grpSpPr>
        <p:grpSp>
          <p:nvGrpSpPr>
            <p:cNvPr id="16" name="Group 15"/>
            <p:cNvGrpSpPr/>
            <p:nvPr/>
          </p:nvGrpSpPr>
          <p:grpSpPr>
            <a:xfrm>
              <a:off x="4275923" y="5534192"/>
              <a:ext cx="6879757" cy="928711"/>
              <a:chOff x="1737697" y="2526"/>
              <a:chExt cx="5405120" cy="1505029"/>
            </a:xfrm>
          </p:grpSpPr>
          <p:sp>
            <p:nvSpPr>
              <p:cNvPr id="17" name="Pentagon 16"/>
              <p:cNvSpPr/>
              <p:nvPr/>
            </p:nvSpPr>
            <p:spPr>
              <a:xfrm rot="10800000">
                <a:off x="1737697" y="2526"/>
                <a:ext cx="5405120" cy="1505029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Pentagon 4"/>
              <p:cNvSpPr txBox="1"/>
              <p:nvPr/>
            </p:nvSpPr>
            <p:spPr>
              <a:xfrm rot="21600000">
                <a:off x="2113954" y="2526"/>
                <a:ext cx="5028863" cy="1505029"/>
              </a:xfrm>
              <a:prstGeom prst="rect">
                <a:avLst/>
              </a:prstGeom>
              <a:solidFill>
                <a:srgbClr val="F4BA5E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63676" tIns="247650" rIns="462280" bIns="247650" numCol="1" spcCol="1270" anchor="ctr" anchorCtr="0">
                <a:noAutofit/>
              </a:bodyPr>
              <a:lstStyle/>
              <a:p>
                <a:pPr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2400" dirty="0">
                    <a:solidFill>
                      <a:schemeClr val="bg1"/>
                    </a:solidFill>
                  </a:rPr>
                  <a:t>H2 Database for in-memory </a:t>
                </a:r>
                <a:r>
                  <a:rPr lang="en-GB" sz="2400" dirty="0" smtClean="0">
                    <a:solidFill>
                      <a:schemeClr val="bg1"/>
                    </a:solidFill>
                  </a:rPr>
                  <a:t>database</a:t>
                </a:r>
                <a:endParaRPr lang="en-GB" sz="2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42" name="Picture 18" descr="Related imag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0946" y="5267112"/>
              <a:ext cx="2672179" cy="1462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782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What I Enjoyed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400" dirty="0" smtClean="0"/>
              <a:t>Implementing Vuetify components to create the dropdown menu and forms.</a:t>
            </a:r>
          </a:p>
          <a:p>
            <a:r>
              <a:rPr lang="en-GB" sz="2400" dirty="0" smtClean="0"/>
              <a:t>Working independently which allowed me to use my own initiative and creativity.</a:t>
            </a:r>
          </a:p>
          <a:p>
            <a:r>
              <a:rPr lang="en-GB" sz="2400" dirty="0" smtClean="0"/>
              <a:t>Learning how to run my application onto localhost and how to connect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82054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Improvements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3200" dirty="0" smtClean="0"/>
              <a:t>Fix the menu dropdown</a:t>
            </a:r>
          </a:p>
          <a:p>
            <a:r>
              <a:rPr lang="en-GB" sz="3200" dirty="0" smtClean="0"/>
              <a:t>Get my controllers to work with requests</a:t>
            </a:r>
          </a:p>
          <a:p>
            <a:r>
              <a:rPr lang="en-GB" sz="3200" dirty="0" smtClean="0"/>
              <a:t>Overall, plan my project</a:t>
            </a:r>
          </a:p>
        </p:txBody>
      </p:sp>
    </p:spTree>
    <p:extLst>
      <p:ext uri="{BB962C8B-B14F-4D97-AF65-F5344CB8AC3E}">
        <p14:creationId xmlns:p14="http://schemas.microsoft.com/office/powerpoint/2010/main" val="90807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36848" y="2599902"/>
            <a:ext cx="4718304" cy="1658196"/>
            <a:chOff x="3736848" y="2875002"/>
            <a:chExt cx="4718304" cy="1658196"/>
          </a:xfrm>
        </p:grpSpPr>
        <p:sp>
          <p:nvSpPr>
            <p:cNvPr id="2" name="TextBox 1"/>
            <p:cNvSpPr txBox="1"/>
            <p:nvPr/>
          </p:nvSpPr>
          <p:spPr>
            <a:xfrm>
              <a:off x="3736848" y="2875002"/>
              <a:ext cx="471830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600" dirty="0" smtClean="0"/>
                <a:t>Thank You!</a:t>
              </a:r>
              <a:endParaRPr lang="en-GB" sz="66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099304" y="4133088"/>
              <a:ext cx="1993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Any Questions?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471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65</TotalTime>
  <Words>194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MS Shell Dlg 2</vt:lpstr>
      <vt:lpstr>Wingdings</vt:lpstr>
      <vt:lpstr>Wingdings 3</vt:lpstr>
      <vt:lpstr>Madison</vt:lpstr>
      <vt:lpstr>Account Management System</vt:lpstr>
      <vt:lpstr>The Product</vt:lpstr>
      <vt:lpstr>Technologies Used</vt:lpstr>
      <vt:lpstr>What I Enjoyed</vt:lpstr>
      <vt:lpstr>Improvements</vt:lpstr>
      <vt:lpstr>PowerPoint Presentation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 Management System</dc:title>
  <dc:creator>Admin</dc:creator>
  <cp:lastModifiedBy>Admin</cp:lastModifiedBy>
  <cp:revision>9</cp:revision>
  <dcterms:created xsi:type="dcterms:W3CDTF">2018-08-16T08:38:28Z</dcterms:created>
  <dcterms:modified xsi:type="dcterms:W3CDTF">2018-08-20T13:55:51Z</dcterms:modified>
</cp:coreProperties>
</file>