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EF690-2B73-4D02-9481-D1081F700008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61499-8F20-45D3-B615-759A74D672EB}">
      <dgm:prSet phldrT="[Text]"/>
      <dgm:spPr/>
      <dgm:t>
        <a:bodyPr/>
        <a:lstStyle/>
        <a:p>
          <a:r>
            <a:rPr lang="en-US" dirty="0" smtClean="0"/>
            <a:t>VueJS</a:t>
          </a:r>
        </a:p>
        <a:p>
          <a:r>
            <a:rPr lang="en-US" dirty="0" smtClean="0"/>
            <a:t>Vuetify</a:t>
          </a:r>
          <a:endParaRPr lang="en-US" dirty="0"/>
        </a:p>
      </dgm:t>
    </dgm:pt>
    <dgm:pt modelId="{086CEB70-4425-4380-B376-6952762A1629}" type="parTrans" cxnId="{4AC6EFFB-14BE-4A48-BC05-F998A3E4E01E}">
      <dgm:prSet/>
      <dgm:spPr/>
      <dgm:t>
        <a:bodyPr/>
        <a:lstStyle/>
        <a:p>
          <a:endParaRPr lang="en-US"/>
        </a:p>
      </dgm:t>
    </dgm:pt>
    <dgm:pt modelId="{81F7144C-2214-4679-9CD1-A91DF2A3876C}" type="sibTrans" cxnId="{4AC6EFFB-14BE-4A48-BC05-F998A3E4E01E}">
      <dgm:prSet/>
      <dgm:spPr/>
      <dgm:t>
        <a:bodyPr/>
        <a:lstStyle/>
        <a:p>
          <a:endParaRPr lang="en-US"/>
        </a:p>
      </dgm:t>
    </dgm:pt>
    <dgm:pt modelId="{1147E180-76C5-4F57-B9B5-4B6E54D9772C}">
      <dgm:prSet phldrT="[Text]"/>
      <dgm:spPr/>
      <dgm:t>
        <a:bodyPr/>
        <a:lstStyle/>
        <a:p>
          <a:pPr algn="ctr"/>
          <a:r>
            <a:rPr lang="en-US" dirty="0" smtClean="0"/>
            <a:t>Client-Side</a:t>
          </a:r>
          <a:endParaRPr lang="en-US" dirty="0"/>
        </a:p>
      </dgm:t>
    </dgm:pt>
    <dgm:pt modelId="{BC8430B5-030E-4F1D-9BB0-FD0CA0B52EFB}" type="parTrans" cxnId="{CB289A26-C490-41BA-BDD0-CDFD983511A3}">
      <dgm:prSet/>
      <dgm:spPr/>
      <dgm:t>
        <a:bodyPr/>
        <a:lstStyle/>
        <a:p>
          <a:endParaRPr lang="en-US"/>
        </a:p>
      </dgm:t>
    </dgm:pt>
    <dgm:pt modelId="{8F0AE7E7-EDFB-4821-89DC-0ADFA2BF5C1A}" type="sibTrans" cxnId="{CB289A26-C490-41BA-BDD0-CDFD983511A3}">
      <dgm:prSet/>
      <dgm:spPr/>
      <dgm:t>
        <a:bodyPr/>
        <a:lstStyle/>
        <a:p>
          <a:endParaRPr lang="en-US"/>
        </a:p>
      </dgm:t>
    </dgm:pt>
    <dgm:pt modelId="{D8CAA38C-4570-42FD-A046-64B38A273F87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78AB730-55B0-4533-91F4-C3CA0F8166CE}" type="parTrans" cxnId="{45B039E5-D200-440D-ABE3-3348FAF8EC1D}">
      <dgm:prSet/>
      <dgm:spPr/>
      <dgm:t>
        <a:bodyPr/>
        <a:lstStyle/>
        <a:p>
          <a:endParaRPr lang="en-US"/>
        </a:p>
      </dgm:t>
    </dgm:pt>
    <dgm:pt modelId="{55B822F6-E6B8-4129-A8E0-292674BE26FB}" type="sibTrans" cxnId="{45B039E5-D200-440D-ABE3-3348FAF8EC1D}">
      <dgm:prSet/>
      <dgm:spPr/>
      <dgm:t>
        <a:bodyPr/>
        <a:lstStyle/>
        <a:p>
          <a:endParaRPr lang="en-US"/>
        </a:p>
      </dgm:t>
    </dgm:pt>
    <dgm:pt modelId="{729E8E67-3082-4C6A-9EF6-70F4997AC49E}">
      <dgm:prSet phldrT="[Text]"/>
      <dgm:spPr/>
      <dgm:t>
        <a:bodyPr/>
        <a:lstStyle/>
        <a:p>
          <a:pPr algn="ctr"/>
          <a:r>
            <a:rPr lang="en-US" dirty="0" smtClean="0"/>
            <a:t>Server-Side</a:t>
          </a:r>
          <a:endParaRPr lang="en-US" dirty="0"/>
        </a:p>
      </dgm:t>
    </dgm:pt>
    <dgm:pt modelId="{6409B903-026A-4B70-BE23-6F39BCDBEC74}" type="parTrans" cxnId="{AC551847-1617-4B8F-85A7-93D434E9F51C}">
      <dgm:prSet/>
      <dgm:spPr/>
      <dgm:t>
        <a:bodyPr/>
        <a:lstStyle/>
        <a:p>
          <a:endParaRPr lang="en-US"/>
        </a:p>
      </dgm:t>
    </dgm:pt>
    <dgm:pt modelId="{42D7A622-CE30-418B-84EA-FCE691955C01}" type="sibTrans" cxnId="{AC551847-1617-4B8F-85A7-93D434E9F51C}">
      <dgm:prSet/>
      <dgm:spPr/>
      <dgm:t>
        <a:bodyPr/>
        <a:lstStyle/>
        <a:p>
          <a:endParaRPr lang="en-US"/>
        </a:p>
      </dgm:t>
    </dgm:pt>
    <dgm:pt modelId="{0E31F58F-4D35-4CC1-9451-ED47B1A0304A}">
      <dgm:prSet phldrT="[Text]"/>
      <dgm:spPr/>
      <dgm:t>
        <a:bodyPr/>
        <a:lstStyle/>
        <a:p>
          <a:r>
            <a:rPr lang="en-US" dirty="0" smtClean="0"/>
            <a:t>TMDB</a:t>
          </a:r>
        </a:p>
        <a:p>
          <a:r>
            <a:rPr lang="en-US" dirty="0" smtClean="0"/>
            <a:t>Google</a:t>
          </a:r>
          <a:endParaRPr lang="en-US" dirty="0"/>
        </a:p>
      </dgm:t>
    </dgm:pt>
    <dgm:pt modelId="{39DFC36F-08A7-495A-9ECD-C4D91187D11E}" type="parTrans" cxnId="{667FF341-8D8C-4C48-BAA1-50179158CAA3}">
      <dgm:prSet/>
      <dgm:spPr/>
      <dgm:t>
        <a:bodyPr/>
        <a:lstStyle/>
        <a:p>
          <a:endParaRPr lang="en-US"/>
        </a:p>
      </dgm:t>
    </dgm:pt>
    <dgm:pt modelId="{3CBD7967-D82B-4D33-A39D-4FBABF325CFE}" type="sibTrans" cxnId="{667FF341-8D8C-4C48-BAA1-50179158CAA3}">
      <dgm:prSet/>
      <dgm:spPr/>
      <dgm:t>
        <a:bodyPr/>
        <a:lstStyle/>
        <a:p>
          <a:endParaRPr lang="en-US"/>
        </a:p>
      </dgm:t>
    </dgm:pt>
    <dgm:pt modelId="{CEEF9421-41F2-4E78-8E5E-45B7ADAF5922}">
      <dgm:prSet phldrT="[Text]"/>
      <dgm:spPr/>
      <dgm:t>
        <a:bodyPr/>
        <a:lstStyle/>
        <a:p>
          <a:pPr algn="ctr"/>
          <a:r>
            <a:rPr lang="en-US" dirty="0" smtClean="0"/>
            <a:t>External API</a:t>
          </a:r>
          <a:endParaRPr lang="en-US" dirty="0"/>
        </a:p>
      </dgm:t>
    </dgm:pt>
    <dgm:pt modelId="{E2C69FA7-88F5-4FC8-9633-BD9AC8B06AB2}" type="parTrans" cxnId="{A0492F02-0D67-43FC-B530-FF9A712C55E3}">
      <dgm:prSet/>
      <dgm:spPr/>
      <dgm:t>
        <a:bodyPr/>
        <a:lstStyle/>
        <a:p>
          <a:endParaRPr lang="en-US"/>
        </a:p>
      </dgm:t>
    </dgm:pt>
    <dgm:pt modelId="{5952F4E8-5C62-4716-AC9C-200ED619BB27}" type="sibTrans" cxnId="{A0492F02-0D67-43FC-B530-FF9A712C55E3}">
      <dgm:prSet/>
      <dgm:spPr/>
      <dgm:t>
        <a:bodyPr/>
        <a:lstStyle/>
        <a:p>
          <a:endParaRPr lang="en-US"/>
        </a:p>
      </dgm:t>
    </dgm:pt>
    <dgm:pt modelId="{0CBBBDF0-C7DD-433F-BBC6-5D7B8E21E067}">
      <dgm:prSet phldrT="[Text]"/>
      <dgm:spPr/>
      <dgm:t>
        <a:bodyPr/>
        <a:lstStyle/>
        <a:p>
          <a:r>
            <a:rPr lang="en-US" dirty="0" smtClean="0"/>
            <a:t>PostgreSQL</a:t>
          </a:r>
          <a:endParaRPr lang="en-US" dirty="0"/>
        </a:p>
      </dgm:t>
    </dgm:pt>
    <dgm:pt modelId="{BE7EAC25-B0B5-4C94-90AF-4F3A26FA5A0B}" type="parTrans" cxnId="{D939CBA3-42AD-4487-9DF4-5117FBF70EC2}">
      <dgm:prSet/>
      <dgm:spPr/>
      <dgm:t>
        <a:bodyPr/>
        <a:lstStyle/>
        <a:p>
          <a:endParaRPr lang="en-US"/>
        </a:p>
      </dgm:t>
    </dgm:pt>
    <dgm:pt modelId="{53B35AF6-84F0-4523-B5F6-CEBDB494DEE2}" type="sibTrans" cxnId="{D939CBA3-42AD-4487-9DF4-5117FBF70EC2}">
      <dgm:prSet/>
      <dgm:spPr/>
      <dgm:t>
        <a:bodyPr/>
        <a:lstStyle/>
        <a:p>
          <a:endParaRPr lang="en-US"/>
        </a:p>
      </dgm:t>
    </dgm:pt>
    <dgm:pt modelId="{3A76DD70-03E3-4BD0-9484-BB13AAACDF71}">
      <dgm:prSet phldrT="[Text]"/>
      <dgm:spPr/>
      <dgm:t>
        <a:bodyPr/>
        <a:lstStyle/>
        <a:p>
          <a:pPr algn="ctr"/>
          <a:r>
            <a:rPr lang="en-US" dirty="0" smtClean="0"/>
            <a:t>Database</a:t>
          </a:r>
          <a:endParaRPr lang="en-US" dirty="0"/>
        </a:p>
      </dgm:t>
    </dgm:pt>
    <dgm:pt modelId="{87242464-A275-4744-81E8-910748DE1BC5}" type="parTrans" cxnId="{1EBDFC9B-9E9D-4BA7-95B5-2D11CBDAC9FF}">
      <dgm:prSet/>
      <dgm:spPr/>
      <dgm:t>
        <a:bodyPr/>
        <a:lstStyle/>
        <a:p>
          <a:endParaRPr lang="en-US"/>
        </a:p>
      </dgm:t>
    </dgm:pt>
    <dgm:pt modelId="{3120562B-05FF-40E6-B097-5B4F3711FA2F}" type="sibTrans" cxnId="{1EBDFC9B-9E9D-4BA7-95B5-2D11CBDAC9FF}">
      <dgm:prSet/>
      <dgm:spPr/>
      <dgm:t>
        <a:bodyPr/>
        <a:lstStyle/>
        <a:p>
          <a:endParaRPr lang="en-US"/>
        </a:p>
      </dgm:t>
    </dgm:pt>
    <dgm:pt modelId="{CB7EC412-935F-4B8F-9AD0-98D4A60A65EF}">
      <dgm:prSet phldrT="[Text]"/>
      <dgm:spPr/>
      <dgm:t>
        <a:bodyPr/>
        <a:lstStyle/>
        <a:p>
          <a:pPr algn="l"/>
          <a:endParaRPr lang="en-US" dirty="0"/>
        </a:p>
      </dgm:t>
    </dgm:pt>
    <dgm:pt modelId="{FC48D1FB-1040-4BA1-8094-4FBAA43C8AFC}" type="parTrans" cxnId="{C3BBD3CF-8C83-48C4-B73C-D6FED1B1F92A}">
      <dgm:prSet/>
      <dgm:spPr/>
      <dgm:t>
        <a:bodyPr/>
        <a:lstStyle/>
        <a:p>
          <a:endParaRPr lang="en-US"/>
        </a:p>
      </dgm:t>
    </dgm:pt>
    <dgm:pt modelId="{C3004F74-3F27-4992-A858-FA5CB9053E98}" type="sibTrans" cxnId="{C3BBD3CF-8C83-48C4-B73C-D6FED1B1F92A}">
      <dgm:prSet/>
      <dgm:spPr/>
      <dgm:t>
        <a:bodyPr/>
        <a:lstStyle/>
        <a:p>
          <a:endParaRPr lang="en-US"/>
        </a:p>
      </dgm:t>
    </dgm:pt>
    <dgm:pt modelId="{C2D6855B-A515-460E-A7DA-2ED8A6DA3DF0}">
      <dgm:prSet phldrT="[Text]"/>
      <dgm:spPr/>
      <dgm:t>
        <a:bodyPr/>
        <a:lstStyle/>
        <a:p>
          <a:pPr algn="l"/>
          <a:endParaRPr lang="en-US" dirty="0"/>
        </a:p>
      </dgm:t>
    </dgm:pt>
    <dgm:pt modelId="{273F1E75-D0ED-44B6-907C-9A91827C5C1A}" type="parTrans" cxnId="{F26C0219-92FD-41A4-AAD7-4095961BD619}">
      <dgm:prSet/>
      <dgm:spPr/>
      <dgm:t>
        <a:bodyPr/>
        <a:lstStyle/>
        <a:p>
          <a:endParaRPr lang="en-US"/>
        </a:p>
      </dgm:t>
    </dgm:pt>
    <dgm:pt modelId="{FA24CF1E-ADDC-4644-A2F4-892A761439DA}" type="sibTrans" cxnId="{F26C0219-92FD-41A4-AAD7-4095961BD619}">
      <dgm:prSet/>
      <dgm:spPr/>
      <dgm:t>
        <a:bodyPr/>
        <a:lstStyle/>
        <a:p>
          <a:endParaRPr lang="en-US"/>
        </a:p>
      </dgm:t>
    </dgm:pt>
    <dgm:pt modelId="{C0775D16-6610-42F7-AC4F-3E6AD471DC6E}">
      <dgm:prSet phldrT="[Text]"/>
      <dgm:spPr/>
      <dgm:t>
        <a:bodyPr/>
        <a:lstStyle/>
        <a:p>
          <a:pPr algn="l"/>
          <a:endParaRPr lang="en-US" dirty="0"/>
        </a:p>
      </dgm:t>
    </dgm:pt>
    <dgm:pt modelId="{254E6072-3C3D-4694-B859-C440E5A4CFB8}" type="parTrans" cxnId="{0B610CA1-E3B3-4D83-AF7A-1EB738B40BC0}">
      <dgm:prSet/>
      <dgm:spPr/>
      <dgm:t>
        <a:bodyPr/>
        <a:lstStyle/>
        <a:p>
          <a:endParaRPr lang="en-US"/>
        </a:p>
      </dgm:t>
    </dgm:pt>
    <dgm:pt modelId="{A64DE1D9-2215-47F2-84C5-9620B4CA92CD}" type="sibTrans" cxnId="{0B610CA1-E3B3-4D83-AF7A-1EB738B40BC0}">
      <dgm:prSet/>
      <dgm:spPr/>
      <dgm:t>
        <a:bodyPr/>
        <a:lstStyle/>
        <a:p>
          <a:endParaRPr lang="en-US"/>
        </a:p>
      </dgm:t>
    </dgm:pt>
    <dgm:pt modelId="{264F0B58-C727-4E4C-9B4E-5F19FCC07854}">
      <dgm:prSet phldrT="[Text]"/>
      <dgm:spPr/>
      <dgm:t>
        <a:bodyPr/>
        <a:lstStyle/>
        <a:p>
          <a:pPr algn="l"/>
          <a:endParaRPr lang="en-US" dirty="0"/>
        </a:p>
      </dgm:t>
    </dgm:pt>
    <dgm:pt modelId="{B288EF73-D038-49F6-ACED-BE54EB6A0271}" type="parTrans" cxnId="{D46675BE-B901-467D-8035-1E7237CBCB49}">
      <dgm:prSet/>
      <dgm:spPr/>
      <dgm:t>
        <a:bodyPr/>
        <a:lstStyle/>
        <a:p>
          <a:endParaRPr lang="en-US"/>
        </a:p>
      </dgm:t>
    </dgm:pt>
    <dgm:pt modelId="{09CF58BD-29D2-4768-8957-26D2532A1179}" type="sibTrans" cxnId="{D46675BE-B901-467D-8035-1E7237CBCB49}">
      <dgm:prSet/>
      <dgm:spPr/>
      <dgm:t>
        <a:bodyPr/>
        <a:lstStyle/>
        <a:p>
          <a:endParaRPr lang="en-US"/>
        </a:p>
      </dgm:t>
    </dgm:pt>
    <dgm:pt modelId="{5AD1A8D1-1A42-4A67-A1F6-2E08CEE067BA}" type="pres">
      <dgm:prSet presAssocID="{20CEF690-2B73-4D02-9481-D1081F70000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CE194E-7E0F-4B0C-9978-655F8A74E08E}" type="pres">
      <dgm:prSet presAssocID="{20CEF690-2B73-4D02-9481-D1081F700008}" presName="children" presStyleCnt="0"/>
      <dgm:spPr/>
    </dgm:pt>
    <dgm:pt modelId="{2F8985BE-33EE-460D-B0F3-087B1773CB5E}" type="pres">
      <dgm:prSet presAssocID="{20CEF690-2B73-4D02-9481-D1081F700008}" presName="child1group" presStyleCnt="0"/>
      <dgm:spPr/>
    </dgm:pt>
    <dgm:pt modelId="{3183FDD2-B32D-4C9D-A915-D840CCFED7FC}" type="pres">
      <dgm:prSet presAssocID="{20CEF690-2B73-4D02-9481-D1081F700008}" presName="child1" presStyleLbl="bgAcc1" presStyleIdx="0" presStyleCnt="4"/>
      <dgm:spPr/>
      <dgm:t>
        <a:bodyPr/>
        <a:lstStyle/>
        <a:p>
          <a:endParaRPr lang="en-US"/>
        </a:p>
      </dgm:t>
    </dgm:pt>
    <dgm:pt modelId="{7A2873E1-CEA1-4024-8099-15F3CE4A3E02}" type="pres">
      <dgm:prSet presAssocID="{20CEF690-2B73-4D02-9481-D1081F70000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CAD1D-786D-4393-A4B2-2268C73C4097}" type="pres">
      <dgm:prSet presAssocID="{20CEF690-2B73-4D02-9481-D1081F700008}" presName="child2group" presStyleCnt="0"/>
      <dgm:spPr/>
    </dgm:pt>
    <dgm:pt modelId="{87B5E0DC-06AF-4ACD-B998-09B4134C810A}" type="pres">
      <dgm:prSet presAssocID="{20CEF690-2B73-4D02-9481-D1081F700008}" presName="child2" presStyleLbl="bgAcc1" presStyleIdx="1" presStyleCnt="4"/>
      <dgm:spPr/>
      <dgm:t>
        <a:bodyPr/>
        <a:lstStyle/>
        <a:p>
          <a:endParaRPr lang="en-US"/>
        </a:p>
      </dgm:t>
    </dgm:pt>
    <dgm:pt modelId="{123E1B5D-BEB1-4AFD-847F-92510B23BC5C}" type="pres">
      <dgm:prSet presAssocID="{20CEF690-2B73-4D02-9481-D1081F70000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07E2-882B-4898-909A-4DEB9FECF0BB}" type="pres">
      <dgm:prSet presAssocID="{20CEF690-2B73-4D02-9481-D1081F700008}" presName="child3group" presStyleCnt="0"/>
      <dgm:spPr/>
    </dgm:pt>
    <dgm:pt modelId="{936B0DDC-3FCB-4DF1-A399-193F9522CEC8}" type="pres">
      <dgm:prSet presAssocID="{20CEF690-2B73-4D02-9481-D1081F700008}" presName="child3" presStyleLbl="bgAcc1" presStyleIdx="2" presStyleCnt="4"/>
      <dgm:spPr/>
      <dgm:t>
        <a:bodyPr/>
        <a:lstStyle/>
        <a:p>
          <a:endParaRPr lang="en-US"/>
        </a:p>
      </dgm:t>
    </dgm:pt>
    <dgm:pt modelId="{B48DC51E-91C9-43D8-B8B2-24288018C62D}" type="pres">
      <dgm:prSet presAssocID="{20CEF690-2B73-4D02-9481-D1081F70000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E237C-A186-40A8-95D9-532AE6DE4CB1}" type="pres">
      <dgm:prSet presAssocID="{20CEF690-2B73-4D02-9481-D1081F700008}" presName="child4group" presStyleCnt="0"/>
      <dgm:spPr/>
    </dgm:pt>
    <dgm:pt modelId="{3DD682E8-4F6F-44D5-B896-D46C64DC6EDC}" type="pres">
      <dgm:prSet presAssocID="{20CEF690-2B73-4D02-9481-D1081F700008}" presName="child4" presStyleLbl="bgAcc1" presStyleIdx="3" presStyleCnt="4"/>
      <dgm:spPr/>
      <dgm:t>
        <a:bodyPr/>
        <a:lstStyle/>
        <a:p>
          <a:endParaRPr lang="en-US"/>
        </a:p>
      </dgm:t>
    </dgm:pt>
    <dgm:pt modelId="{E9768463-88A0-4F8C-A614-6839F7025C80}" type="pres">
      <dgm:prSet presAssocID="{20CEF690-2B73-4D02-9481-D1081F70000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E3A26-51B8-43F1-8D57-5161C341D962}" type="pres">
      <dgm:prSet presAssocID="{20CEF690-2B73-4D02-9481-D1081F700008}" presName="childPlaceholder" presStyleCnt="0"/>
      <dgm:spPr/>
    </dgm:pt>
    <dgm:pt modelId="{28B1FD5C-9611-42E5-8C47-5487A4B146A4}" type="pres">
      <dgm:prSet presAssocID="{20CEF690-2B73-4D02-9481-D1081F700008}" presName="circle" presStyleCnt="0"/>
      <dgm:spPr/>
    </dgm:pt>
    <dgm:pt modelId="{5C1E07EC-44B3-456C-AE4F-5FBC254B84E9}" type="pres">
      <dgm:prSet presAssocID="{20CEF690-2B73-4D02-9481-D1081F70000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BBFE8-EA1C-4257-9DE8-6BA5C72AAC67}" type="pres">
      <dgm:prSet presAssocID="{20CEF690-2B73-4D02-9481-D1081F70000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E9D4D-FB27-481F-AFF2-C7D00491FE81}" type="pres">
      <dgm:prSet presAssocID="{20CEF690-2B73-4D02-9481-D1081F70000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EC8FB-D196-47CB-90BF-2A328C5B3392}" type="pres">
      <dgm:prSet presAssocID="{20CEF690-2B73-4D02-9481-D1081F70000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60158-25A5-414A-B230-8C1F79E6309D}" type="pres">
      <dgm:prSet presAssocID="{20CEF690-2B73-4D02-9481-D1081F700008}" presName="quadrantPlaceholder" presStyleCnt="0"/>
      <dgm:spPr/>
    </dgm:pt>
    <dgm:pt modelId="{FD2D62DB-F51A-4E71-BFA9-5F54223AD57E}" type="pres">
      <dgm:prSet presAssocID="{20CEF690-2B73-4D02-9481-D1081F700008}" presName="center1" presStyleLbl="fgShp" presStyleIdx="0" presStyleCnt="2"/>
      <dgm:spPr/>
    </dgm:pt>
    <dgm:pt modelId="{DB474C74-72E3-4B5D-BD43-CBE5EE827CC4}" type="pres">
      <dgm:prSet presAssocID="{20CEF690-2B73-4D02-9481-D1081F700008}" presName="center2" presStyleLbl="fgShp" presStyleIdx="1" presStyleCnt="2"/>
      <dgm:spPr/>
    </dgm:pt>
  </dgm:ptLst>
  <dgm:cxnLst>
    <dgm:cxn modelId="{D46675BE-B901-467D-8035-1E7237CBCB49}" srcId="{0E31F58F-4D35-4CC1-9451-ED47B1A0304A}" destId="{264F0B58-C727-4E4C-9B4E-5F19FCC07854}" srcOrd="0" destOrd="0" parTransId="{B288EF73-D038-49F6-ACED-BE54EB6A0271}" sibTransId="{09CF58BD-29D2-4768-8957-26D2532A1179}"/>
    <dgm:cxn modelId="{FD330860-54A7-4629-9FD5-F674AD2F5B16}" type="presOf" srcId="{D8CAA38C-4570-42FD-A046-64B38A273F87}" destId="{9E4BBFE8-EA1C-4257-9DE8-6BA5C72AAC67}" srcOrd="0" destOrd="0" presId="urn:microsoft.com/office/officeart/2005/8/layout/cycle4"/>
    <dgm:cxn modelId="{DF9404E5-E214-48E8-9B49-DEBEAF28A440}" type="presOf" srcId="{CB7EC412-935F-4B8F-9AD0-98D4A60A65EF}" destId="{3183FDD2-B32D-4C9D-A915-D840CCFED7FC}" srcOrd="0" destOrd="0" presId="urn:microsoft.com/office/officeart/2005/8/layout/cycle4"/>
    <dgm:cxn modelId="{A08804E4-AC9A-4D2E-A88F-1B7403511B09}" type="presOf" srcId="{CEEF9421-41F2-4E78-8E5E-45B7ADAF5922}" destId="{936B0DDC-3FCB-4DF1-A399-193F9522CEC8}" srcOrd="0" destOrd="1" presId="urn:microsoft.com/office/officeart/2005/8/layout/cycle4"/>
    <dgm:cxn modelId="{4AC6EFFB-14BE-4A48-BC05-F998A3E4E01E}" srcId="{20CEF690-2B73-4D02-9481-D1081F700008}" destId="{9C161499-8F20-45D3-B615-759A74D672EB}" srcOrd="0" destOrd="0" parTransId="{086CEB70-4425-4380-B376-6952762A1629}" sibTransId="{81F7144C-2214-4679-9CD1-A91DF2A3876C}"/>
    <dgm:cxn modelId="{1DE7E08D-D317-4156-BC61-92E4103986FA}" type="presOf" srcId="{C2D6855B-A515-460E-A7DA-2ED8A6DA3DF0}" destId="{87B5E0DC-06AF-4ACD-B998-09B4134C810A}" srcOrd="0" destOrd="0" presId="urn:microsoft.com/office/officeart/2005/8/layout/cycle4"/>
    <dgm:cxn modelId="{D8095FC3-47D8-41C0-9185-08121AFBB46C}" type="presOf" srcId="{3A76DD70-03E3-4BD0-9484-BB13AAACDF71}" destId="{3DD682E8-4F6F-44D5-B896-D46C64DC6EDC}" srcOrd="0" destOrd="1" presId="urn:microsoft.com/office/officeart/2005/8/layout/cycle4"/>
    <dgm:cxn modelId="{547E3C3D-25D9-407A-A2C8-6F89635533AE}" type="presOf" srcId="{C0775D16-6610-42F7-AC4F-3E6AD471DC6E}" destId="{3DD682E8-4F6F-44D5-B896-D46C64DC6EDC}" srcOrd="0" destOrd="0" presId="urn:microsoft.com/office/officeart/2005/8/layout/cycle4"/>
    <dgm:cxn modelId="{8506E648-7ABA-4953-B878-15D90027E3EE}" type="presOf" srcId="{C0775D16-6610-42F7-AC4F-3E6AD471DC6E}" destId="{E9768463-88A0-4F8C-A614-6839F7025C80}" srcOrd="1" destOrd="0" presId="urn:microsoft.com/office/officeart/2005/8/layout/cycle4"/>
    <dgm:cxn modelId="{99141B4A-1DC1-41F2-AFBF-84A7EDE37CD9}" type="presOf" srcId="{CEEF9421-41F2-4E78-8E5E-45B7ADAF5922}" destId="{B48DC51E-91C9-43D8-B8B2-24288018C62D}" srcOrd="1" destOrd="1" presId="urn:microsoft.com/office/officeart/2005/8/layout/cycle4"/>
    <dgm:cxn modelId="{B27D4B50-2D9F-4D9D-AB2E-27E3F338B20F}" type="presOf" srcId="{264F0B58-C727-4E4C-9B4E-5F19FCC07854}" destId="{936B0DDC-3FCB-4DF1-A399-193F9522CEC8}" srcOrd="0" destOrd="0" presId="urn:microsoft.com/office/officeart/2005/8/layout/cycle4"/>
    <dgm:cxn modelId="{A0492F02-0D67-43FC-B530-FF9A712C55E3}" srcId="{0E31F58F-4D35-4CC1-9451-ED47B1A0304A}" destId="{CEEF9421-41F2-4E78-8E5E-45B7ADAF5922}" srcOrd="1" destOrd="0" parTransId="{E2C69FA7-88F5-4FC8-9633-BD9AC8B06AB2}" sibTransId="{5952F4E8-5C62-4716-AC9C-200ED619BB27}"/>
    <dgm:cxn modelId="{1EBDFC9B-9E9D-4BA7-95B5-2D11CBDAC9FF}" srcId="{0CBBBDF0-C7DD-433F-BBC6-5D7B8E21E067}" destId="{3A76DD70-03E3-4BD0-9484-BB13AAACDF71}" srcOrd="1" destOrd="0" parTransId="{87242464-A275-4744-81E8-910748DE1BC5}" sibTransId="{3120562B-05FF-40E6-B097-5B4F3711FA2F}"/>
    <dgm:cxn modelId="{DDF19826-0166-48B1-8B57-CA3D4A0C5C0F}" type="presOf" srcId="{0CBBBDF0-C7DD-433F-BBC6-5D7B8E21E067}" destId="{CA4EC8FB-D196-47CB-90BF-2A328C5B3392}" srcOrd="0" destOrd="0" presId="urn:microsoft.com/office/officeart/2005/8/layout/cycle4"/>
    <dgm:cxn modelId="{5345DE99-86EC-4ECB-AEBC-76F5ADE56689}" type="presOf" srcId="{C2D6855B-A515-460E-A7DA-2ED8A6DA3DF0}" destId="{123E1B5D-BEB1-4AFD-847F-92510B23BC5C}" srcOrd="1" destOrd="0" presId="urn:microsoft.com/office/officeart/2005/8/layout/cycle4"/>
    <dgm:cxn modelId="{CB289A26-C490-41BA-BDD0-CDFD983511A3}" srcId="{9C161499-8F20-45D3-B615-759A74D672EB}" destId="{1147E180-76C5-4F57-B9B5-4B6E54D9772C}" srcOrd="1" destOrd="0" parTransId="{BC8430B5-030E-4F1D-9BB0-FD0CA0B52EFB}" sibTransId="{8F0AE7E7-EDFB-4821-89DC-0ADFA2BF5C1A}"/>
    <dgm:cxn modelId="{0CA3DD89-8468-4545-889D-CE34BAF26D08}" type="presOf" srcId="{20CEF690-2B73-4D02-9481-D1081F700008}" destId="{5AD1A8D1-1A42-4A67-A1F6-2E08CEE067BA}" srcOrd="0" destOrd="0" presId="urn:microsoft.com/office/officeart/2005/8/layout/cycle4"/>
    <dgm:cxn modelId="{50ADC687-DAC9-4EF3-B1D2-B8137D8D373E}" type="presOf" srcId="{1147E180-76C5-4F57-B9B5-4B6E54D9772C}" destId="{7A2873E1-CEA1-4024-8099-15F3CE4A3E02}" srcOrd="1" destOrd="1" presId="urn:microsoft.com/office/officeart/2005/8/layout/cycle4"/>
    <dgm:cxn modelId="{45B039E5-D200-440D-ABE3-3348FAF8EC1D}" srcId="{20CEF690-2B73-4D02-9481-D1081F700008}" destId="{D8CAA38C-4570-42FD-A046-64B38A273F87}" srcOrd="1" destOrd="0" parTransId="{878AB730-55B0-4533-91F4-C3CA0F8166CE}" sibTransId="{55B822F6-E6B8-4129-A8E0-292674BE26FB}"/>
    <dgm:cxn modelId="{31C28E5E-43E5-46A7-99F0-061F2BCA6CC7}" type="presOf" srcId="{CB7EC412-935F-4B8F-9AD0-98D4A60A65EF}" destId="{7A2873E1-CEA1-4024-8099-15F3CE4A3E02}" srcOrd="1" destOrd="0" presId="urn:microsoft.com/office/officeart/2005/8/layout/cycle4"/>
    <dgm:cxn modelId="{51E7979F-89A2-45B6-8085-CB7F0194B933}" type="presOf" srcId="{729E8E67-3082-4C6A-9EF6-70F4997AC49E}" destId="{87B5E0DC-06AF-4ACD-B998-09B4134C810A}" srcOrd="0" destOrd="1" presId="urn:microsoft.com/office/officeart/2005/8/layout/cycle4"/>
    <dgm:cxn modelId="{0B610CA1-E3B3-4D83-AF7A-1EB738B40BC0}" srcId="{0CBBBDF0-C7DD-433F-BBC6-5D7B8E21E067}" destId="{C0775D16-6610-42F7-AC4F-3E6AD471DC6E}" srcOrd="0" destOrd="0" parTransId="{254E6072-3C3D-4694-B859-C440E5A4CFB8}" sibTransId="{A64DE1D9-2215-47F2-84C5-9620B4CA92CD}"/>
    <dgm:cxn modelId="{AC551847-1617-4B8F-85A7-93D434E9F51C}" srcId="{D8CAA38C-4570-42FD-A046-64B38A273F87}" destId="{729E8E67-3082-4C6A-9EF6-70F4997AC49E}" srcOrd="1" destOrd="0" parTransId="{6409B903-026A-4B70-BE23-6F39BCDBEC74}" sibTransId="{42D7A622-CE30-418B-84EA-FCE691955C01}"/>
    <dgm:cxn modelId="{84DB0B40-7360-4005-8D5B-EF890871B254}" type="presOf" srcId="{0E31F58F-4D35-4CC1-9451-ED47B1A0304A}" destId="{442E9D4D-FB27-481F-AFF2-C7D00491FE81}" srcOrd="0" destOrd="0" presId="urn:microsoft.com/office/officeart/2005/8/layout/cycle4"/>
    <dgm:cxn modelId="{A0880F51-103E-486D-ABFF-758830366568}" type="presOf" srcId="{264F0B58-C727-4E4C-9B4E-5F19FCC07854}" destId="{B48DC51E-91C9-43D8-B8B2-24288018C62D}" srcOrd="1" destOrd="0" presId="urn:microsoft.com/office/officeart/2005/8/layout/cycle4"/>
    <dgm:cxn modelId="{667FF341-8D8C-4C48-BAA1-50179158CAA3}" srcId="{20CEF690-2B73-4D02-9481-D1081F700008}" destId="{0E31F58F-4D35-4CC1-9451-ED47B1A0304A}" srcOrd="2" destOrd="0" parTransId="{39DFC36F-08A7-495A-9ECD-C4D91187D11E}" sibTransId="{3CBD7967-D82B-4D33-A39D-4FBABF325CFE}"/>
    <dgm:cxn modelId="{F26C0219-92FD-41A4-AAD7-4095961BD619}" srcId="{D8CAA38C-4570-42FD-A046-64B38A273F87}" destId="{C2D6855B-A515-460E-A7DA-2ED8A6DA3DF0}" srcOrd="0" destOrd="0" parTransId="{273F1E75-D0ED-44B6-907C-9A91827C5C1A}" sibTransId="{FA24CF1E-ADDC-4644-A2F4-892A761439DA}"/>
    <dgm:cxn modelId="{9EBA0396-CB9A-47B9-A41B-B2CE42282629}" type="presOf" srcId="{9C161499-8F20-45D3-B615-759A74D672EB}" destId="{5C1E07EC-44B3-456C-AE4F-5FBC254B84E9}" srcOrd="0" destOrd="0" presId="urn:microsoft.com/office/officeart/2005/8/layout/cycle4"/>
    <dgm:cxn modelId="{C3BBD3CF-8C83-48C4-B73C-D6FED1B1F92A}" srcId="{9C161499-8F20-45D3-B615-759A74D672EB}" destId="{CB7EC412-935F-4B8F-9AD0-98D4A60A65EF}" srcOrd="0" destOrd="0" parTransId="{FC48D1FB-1040-4BA1-8094-4FBAA43C8AFC}" sibTransId="{C3004F74-3F27-4992-A858-FA5CB9053E98}"/>
    <dgm:cxn modelId="{D939CBA3-42AD-4487-9DF4-5117FBF70EC2}" srcId="{20CEF690-2B73-4D02-9481-D1081F700008}" destId="{0CBBBDF0-C7DD-433F-BBC6-5D7B8E21E067}" srcOrd="3" destOrd="0" parTransId="{BE7EAC25-B0B5-4C94-90AF-4F3A26FA5A0B}" sibTransId="{53B35AF6-84F0-4523-B5F6-CEBDB494DEE2}"/>
    <dgm:cxn modelId="{2785E652-11E9-40E9-95A4-D207803CA519}" type="presOf" srcId="{729E8E67-3082-4C6A-9EF6-70F4997AC49E}" destId="{123E1B5D-BEB1-4AFD-847F-92510B23BC5C}" srcOrd="1" destOrd="1" presId="urn:microsoft.com/office/officeart/2005/8/layout/cycle4"/>
    <dgm:cxn modelId="{6E975FE3-F8EF-4240-892A-16B948FAD3AF}" type="presOf" srcId="{3A76DD70-03E3-4BD0-9484-BB13AAACDF71}" destId="{E9768463-88A0-4F8C-A614-6839F7025C80}" srcOrd="1" destOrd="1" presId="urn:microsoft.com/office/officeart/2005/8/layout/cycle4"/>
    <dgm:cxn modelId="{523989BA-E4A7-4FBF-8243-315AAC561DEA}" type="presOf" srcId="{1147E180-76C5-4F57-B9B5-4B6E54D9772C}" destId="{3183FDD2-B32D-4C9D-A915-D840CCFED7FC}" srcOrd="0" destOrd="1" presId="urn:microsoft.com/office/officeart/2005/8/layout/cycle4"/>
    <dgm:cxn modelId="{7A9F784B-28B6-44FF-9537-A9212C4361DA}" type="presParOf" srcId="{5AD1A8D1-1A42-4A67-A1F6-2E08CEE067BA}" destId="{72CE194E-7E0F-4B0C-9978-655F8A74E08E}" srcOrd="0" destOrd="0" presId="urn:microsoft.com/office/officeart/2005/8/layout/cycle4"/>
    <dgm:cxn modelId="{7C9603F1-D629-4820-9F95-841826EFF475}" type="presParOf" srcId="{72CE194E-7E0F-4B0C-9978-655F8A74E08E}" destId="{2F8985BE-33EE-460D-B0F3-087B1773CB5E}" srcOrd="0" destOrd="0" presId="urn:microsoft.com/office/officeart/2005/8/layout/cycle4"/>
    <dgm:cxn modelId="{B3F78B0F-B27B-4F19-8361-9F591E01CDDB}" type="presParOf" srcId="{2F8985BE-33EE-460D-B0F3-087B1773CB5E}" destId="{3183FDD2-B32D-4C9D-A915-D840CCFED7FC}" srcOrd="0" destOrd="0" presId="urn:microsoft.com/office/officeart/2005/8/layout/cycle4"/>
    <dgm:cxn modelId="{7739E29C-24A0-4B49-9371-62D6661F1456}" type="presParOf" srcId="{2F8985BE-33EE-460D-B0F3-087B1773CB5E}" destId="{7A2873E1-CEA1-4024-8099-15F3CE4A3E02}" srcOrd="1" destOrd="0" presId="urn:microsoft.com/office/officeart/2005/8/layout/cycle4"/>
    <dgm:cxn modelId="{67FF704C-04CC-48BE-B74B-37DAE43E074B}" type="presParOf" srcId="{72CE194E-7E0F-4B0C-9978-655F8A74E08E}" destId="{F1BCAD1D-786D-4393-A4B2-2268C73C4097}" srcOrd="1" destOrd="0" presId="urn:microsoft.com/office/officeart/2005/8/layout/cycle4"/>
    <dgm:cxn modelId="{135F1100-61D7-4DB5-9A83-ADD7CD9EA8D5}" type="presParOf" srcId="{F1BCAD1D-786D-4393-A4B2-2268C73C4097}" destId="{87B5E0DC-06AF-4ACD-B998-09B4134C810A}" srcOrd="0" destOrd="0" presId="urn:microsoft.com/office/officeart/2005/8/layout/cycle4"/>
    <dgm:cxn modelId="{31940AC1-F5E8-4176-9019-CC60382B12A1}" type="presParOf" srcId="{F1BCAD1D-786D-4393-A4B2-2268C73C4097}" destId="{123E1B5D-BEB1-4AFD-847F-92510B23BC5C}" srcOrd="1" destOrd="0" presId="urn:microsoft.com/office/officeart/2005/8/layout/cycle4"/>
    <dgm:cxn modelId="{E7CD7C9B-833F-4CAC-A3D5-A3C795F63678}" type="presParOf" srcId="{72CE194E-7E0F-4B0C-9978-655F8A74E08E}" destId="{08BA07E2-882B-4898-909A-4DEB9FECF0BB}" srcOrd="2" destOrd="0" presId="urn:microsoft.com/office/officeart/2005/8/layout/cycle4"/>
    <dgm:cxn modelId="{324C4FB2-8F24-45FB-A531-58F9E38B348E}" type="presParOf" srcId="{08BA07E2-882B-4898-909A-4DEB9FECF0BB}" destId="{936B0DDC-3FCB-4DF1-A399-193F9522CEC8}" srcOrd="0" destOrd="0" presId="urn:microsoft.com/office/officeart/2005/8/layout/cycle4"/>
    <dgm:cxn modelId="{D2387589-8E49-4B13-AA91-A6B980A5C4B2}" type="presParOf" srcId="{08BA07E2-882B-4898-909A-4DEB9FECF0BB}" destId="{B48DC51E-91C9-43D8-B8B2-24288018C62D}" srcOrd="1" destOrd="0" presId="urn:microsoft.com/office/officeart/2005/8/layout/cycle4"/>
    <dgm:cxn modelId="{51565409-BC62-4CDD-AFE1-5E870086E229}" type="presParOf" srcId="{72CE194E-7E0F-4B0C-9978-655F8A74E08E}" destId="{105E237C-A186-40A8-95D9-532AE6DE4CB1}" srcOrd="3" destOrd="0" presId="urn:microsoft.com/office/officeart/2005/8/layout/cycle4"/>
    <dgm:cxn modelId="{7B2EA1B6-B0A5-4AFF-885A-C53D05438B04}" type="presParOf" srcId="{105E237C-A186-40A8-95D9-532AE6DE4CB1}" destId="{3DD682E8-4F6F-44D5-B896-D46C64DC6EDC}" srcOrd="0" destOrd="0" presId="urn:microsoft.com/office/officeart/2005/8/layout/cycle4"/>
    <dgm:cxn modelId="{7FE5A4B8-3EE2-40A7-BCFF-0AE2AAD6BCA3}" type="presParOf" srcId="{105E237C-A186-40A8-95D9-532AE6DE4CB1}" destId="{E9768463-88A0-4F8C-A614-6839F7025C80}" srcOrd="1" destOrd="0" presId="urn:microsoft.com/office/officeart/2005/8/layout/cycle4"/>
    <dgm:cxn modelId="{4E4C1007-CC84-4593-A897-5B9FD0DD4384}" type="presParOf" srcId="{72CE194E-7E0F-4B0C-9978-655F8A74E08E}" destId="{314E3A26-51B8-43F1-8D57-5161C341D962}" srcOrd="4" destOrd="0" presId="urn:microsoft.com/office/officeart/2005/8/layout/cycle4"/>
    <dgm:cxn modelId="{1F02DB8C-AEF9-4617-BF95-26B8CD4DD8B9}" type="presParOf" srcId="{5AD1A8D1-1A42-4A67-A1F6-2E08CEE067BA}" destId="{28B1FD5C-9611-42E5-8C47-5487A4B146A4}" srcOrd="1" destOrd="0" presId="urn:microsoft.com/office/officeart/2005/8/layout/cycle4"/>
    <dgm:cxn modelId="{191F577B-83E2-4EE2-AB14-76C95A6B5054}" type="presParOf" srcId="{28B1FD5C-9611-42E5-8C47-5487A4B146A4}" destId="{5C1E07EC-44B3-456C-AE4F-5FBC254B84E9}" srcOrd="0" destOrd="0" presId="urn:microsoft.com/office/officeart/2005/8/layout/cycle4"/>
    <dgm:cxn modelId="{429026E5-1417-476C-B1D8-04818D0165CD}" type="presParOf" srcId="{28B1FD5C-9611-42E5-8C47-5487A4B146A4}" destId="{9E4BBFE8-EA1C-4257-9DE8-6BA5C72AAC67}" srcOrd="1" destOrd="0" presId="urn:microsoft.com/office/officeart/2005/8/layout/cycle4"/>
    <dgm:cxn modelId="{C0DCB115-863B-407D-B000-5EFA950D50CF}" type="presParOf" srcId="{28B1FD5C-9611-42E5-8C47-5487A4B146A4}" destId="{442E9D4D-FB27-481F-AFF2-C7D00491FE81}" srcOrd="2" destOrd="0" presId="urn:microsoft.com/office/officeart/2005/8/layout/cycle4"/>
    <dgm:cxn modelId="{F32C99E4-D10D-44AE-98D4-462B7EB7317E}" type="presParOf" srcId="{28B1FD5C-9611-42E5-8C47-5487A4B146A4}" destId="{CA4EC8FB-D196-47CB-90BF-2A328C5B3392}" srcOrd="3" destOrd="0" presId="urn:microsoft.com/office/officeart/2005/8/layout/cycle4"/>
    <dgm:cxn modelId="{9D9EB3B8-8F3C-41E6-976E-0051777F61F2}" type="presParOf" srcId="{28B1FD5C-9611-42E5-8C47-5487A4B146A4}" destId="{F3360158-25A5-414A-B230-8C1F79E6309D}" srcOrd="4" destOrd="0" presId="urn:microsoft.com/office/officeart/2005/8/layout/cycle4"/>
    <dgm:cxn modelId="{733A8AA4-B5E0-45FC-BED6-069A6F0D999F}" type="presParOf" srcId="{5AD1A8D1-1A42-4A67-A1F6-2E08CEE067BA}" destId="{FD2D62DB-F51A-4E71-BFA9-5F54223AD57E}" srcOrd="2" destOrd="0" presId="urn:microsoft.com/office/officeart/2005/8/layout/cycle4"/>
    <dgm:cxn modelId="{32FF5384-C41F-4739-9A58-6436AFCBF1BA}" type="presParOf" srcId="{5AD1A8D1-1A42-4A67-A1F6-2E08CEE067BA}" destId="{DB474C74-72E3-4B5D-BD43-CBE5EE827CC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B0DDC-3FCB-4DF1-A399-193F9522CEC8}">
      <dsp:nvSpPr>
        <dsp:cNvPr id="0" name=""/>
        <dsp:cNvSpPr/>
      </dsp:nvSpPr>
      <dsp:spPr>
        <a:xfrm>
          <a:off x="5623903" y="2861393"/>
          <a:ext cx="2078718" cy="134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External API</a:t>
          </a:r>
          <a:endParaRPr lang="en-US" sz="1700" kern="1200" dirty="0"/>
        </a:p>
      </dsp:txBody>
      <dsp:txXfrm>
        <a:off x="6277097" y="3227607"/>
        <a:ext cx="1395944" cy="950745"/>
      </dsp:txXfrm>
    </dsp:sp>
    <dsp:sp modelId="{3DD682E8-4F6F-44D5-B896-D46C64DC6EDC}">
      <dsp:nvSpPr>
        <dsp:cNvPr id="0" name=""/>
        <dsp:cNvSpPr/>
      </dsp:nvSpPr>
      <dsp:spPr>
        <a:xfrm>
          <a:off x="2232310" y="2861393"/>
          <a:ext cx="2078718" cy="134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Database</a:t>
          </a:r>
          <a:endParaRPr lang="en-US" sz="1700" kern="1200" dirty="0"/>
        </a:p>
      </dsp:txBody>
      <dsp:txXfrm>
        <a:off x="2261889" y="3227607"/>
        <a:ext cx="1395944" cy="950745"/>
      </dsp:txXfrm>
    </dsp:sp>
    <dsp:sp modelId="{87B5E0DC-06AF-4ACD-B998-09B4134C810A}">
      <dsp:nvSpPr>
        <dsp:cNvPr id="0" name=""/>
        <dsp:cNvSpPr/>
      </dsp:nvSpPr>
      <dsp:spPr>
        <a:xfrm>
          <a:off x="5623903" y="0"/>
          <a:ext cx="2078718" cy="134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Server-Side</a:t>
          </a:r>
          <a:endParaRPr lang="en-US" sz="1700" kern="1200" dirty="0"/>
        </a:p>
      </dsp:txBody>
      <dsp:txXfrm>
        <a:off x="6277097" y="29579"/>
        <a:ext cx="1395944" cy="950745"/>
      </dsp:txXfrm>
    </dsp:sp>
    <dsp:sp modelId="{3183FDD2-B32D-4C9D-A915-D840CCFED7FC}">
      <dsp:nvSpPr>
        <dsp:cNvPr id="0" name=""/>
        <dsp:cNvSpPr/>
      </dsp:nvSpPr>
      <dsp:spPr>
        <a:xfrm>
          <a:off x="2232310" y="0"/>
          <a:ext cx="2078718" cy="134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Client-Side</a:t>
          </a:r>
          <a:endParaRPr lang="en-US" sz="1700" kern="1200" dirty="0"/>
        </a:p>
      </dsp:txBody>
      <dsp:txXfrm>
        <a:off x="2261889" y="29579"/>
        <a:ext cx="1395944" cy="950745"/>
      </dsp:txXfrm>
    </dsp:sp>
    <dsp:sp modelId="{5C1E07EC-44B3-456C-AE4F-5FBC254B84E9}">
      <dsp:nvSpPr>
        <dsp:cNvPr id="0" name=""/>
        <dsp:cNvSpPr/>
      </dsp:nvSpPr>
      <dsp:spPr>
        <a:xfrm>
          <a:off x="3103352" y="239852"/>
          <a:ext cx="1822034" cy="182203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VueJS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Vuetify</a:t>
          </a:r>
          <a:endParaRPr lang="en-US" sz="1500" kern="1200" dirty="0"/>
        </a:p>
      </dsp:txBody>
      <dsp:txXfrm>
        <a:off x="3637013" y="773513"/>
        <a:ext cx="1288373" cy="1288373"/>
      </dsp:txXfrm>
    </dsp:sp>
    <dsp:sp modelId="{9E4BBFE8-EA1C-4257-9DE8-6BA5C72AAC67}">
      <dsp:nvSpPr>
        <dsp:cNvPr id="0" name=""/>
        <dsp:cNvSpPr/>
      </dsp:nvSpPr>
      <dsp:spPr>
        <a:xfrm rot="5400000">
          <a:off x="5009545" y="239852"/>
          <a:ext cx="1822034" cy="182203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Spring Boot</a:t>
          </a:r>
          <a:endParaRPr lang="en-US" sz="1500" kern="1200" dirty="0"/>
        </a:p>
      </dsp:txBody>
      <dsp:txXfrm rot="-5400000">
        <a:off x="5009545" y="773513"/>
        <a:ext cx="1288373" cy="1288373"/>
      </dsp:txXfrm>
    </dsp:sp>
    <dsp:sp modelId="{442E9D4D-FB27-481F-AFF2-C7D00491FE81}">
      <dsp:nvSpPr>
        <dsp:cNvPr id="0" name=""/>
        <dsp:cNvSpPr/>
      </dsp:nvSpPr>
      <dsp:spPr>
        <a:xfrm rot="10800000">
          <a:off x="5009545" y="2146045"/>
          <a:ext cx="1822034" cy="182203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TMDB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Google</a:t>
          </a:r>
          <a:endParaRPr lang="en-US" sz="1500" kern="1200" dirty="0"/>
        </a:p>
      </dsp:txBody>
      <dsp:txXfrm rot="10800000">
        <a:off x="5009545" y="2146045"/>
        <a:ext cx="1288373" cy="1288373"/>
      </dsp:txXfrm>
    </dsp:sp>
    <dsp:sp modelId="{CA4EC8FB-D196-47CB-90BF-2A328C5B3392}">
      <dsp:nvSpPr>
        <dsp:cNvPr id="0" name=""/>
        <dsp:cNvSpPr/>
      </dsp:nvSpPr>
      <dsp:spPr>
        <a:xfrm rot="16200000">
          <a:off x="3103352" y="2146045"/>
          <a:ext cx="1822034" cy="182203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PostgreSQL</a:t>
          </a:r>
          <a:endParaRPr lang="en-US" sz="1500" kern="1200" dirty="0"/>
        </a:p>
      </dsp:txBody>
      <dsp:txXfrm rot="5400000">
        <a:off x="3637013" y="2146045"/>
        <a:ext cx="1288373" cy="1288373"/>
      </dsp:txXfrm>
    </dsp:sp>
    <dsp:sp modelId="{FD2D62DB-F51A-4E71-BFA9-5F54223AD57E}">
      <dsp:nvSpPr>
        <dsp:cNvPr id="0" name=""/>
        <dsp:cNvSpPr/>
      </dsp:nvSpPr>
      <dsp:spPr>
        <a:xfrm>
          <a:off x="4652923" y="1725252"/>
          <a:ext cx="629085" cy="54703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74C74-72E3-4B5D-BD43-CBE5EE827CC4}">
      <dsp:nvSpPr>
        <dsp:cNvPr id="0" name=""/>
        <dsp:cNvSpPr/>
      </dsp:nvSpPr>
      <dsp:spPr>
        <a:xfrm rot="10800000">
          <a:off x="4652923" y="1935648"/>
          <a:ext cx="629085" cy="54703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3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6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782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1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13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2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30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8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5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2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0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9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7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5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Daniel </a:t>
            </a:r>
            <a:r>
              <a:rPr lang="en-GB" dirty="0" err="1" smtClean="0">
                <a:solidFill>
                  <a:schemeClr val="tx1"/>
                </a:solidFill>
              </a:rPr>
              <a:t>Ogunsanya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3" y="1970207"/>
            <a:ext cx="5364482" cy="16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67546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Thank You</a:t>
            </a:r>
            <a:r>
              <a:rPr lang="en-GB" sz="4400" dirty="0" smtClean="0"/>
              <a:t>!</a:t>
            </a:r>
            <a:br>
              <a:rPr lang="en-GB" sz="44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1800" dirty="0" smtClean="0"/>
              <a:t>Any questions?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718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Build a functional cinema website for QA Cinemas based on the following requirements:</a:t>
            </a:r>
          </a:p>
          <a:p>
            <a:pPr lvl="1"/>
            <a:r>
              <a:rPr lang="en-GB" sz="2400" dirty="0" smtClean="0"/>
              <a:t>Movie Gallery (Current and Upcoming)</a:t>
            </a:r>
          </a:p>
          <a:p>
            <a:pPr lvl="1"/>
            <a:r>
              <a:rPr lang="en-GB" sz="2400" dirty="0" smtClean="0"/>
              <a:t>Information Pages (About Us, Contact Us, Getting There, Local Areas and Classifications)</a:t>
            </a:r>
          </a:p>
          <a:p>
            <a:pPr lvl="1"/>
            <a:r>
              <a:rPr lang="en-GB" sz="2400" dirty="0" smtClean="0"/>
              <a:t>Ticketing and Payment functions etc.</a:t>
            </a:r>
          </a:p>
        </p:txBody>
      </p:sp>
    </p:spTree>
    <p:extLst>
      <p:ext uri="{BB962C8B-B14F-4D97-AF65-F5344CB8AC3E}">
        <p14:creationId xmlns:p14="http://schemas.microsoft.com/office/powerpoint/2010/main" val="18358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13657"/>
            <a:ext cx="8534400" cy="1651000"/>
          </a:xfrm>
        </p:spPr>
        <p:txBody>
          <a:bodyPr>
            <a:noAutofit/>
          </a:bodyPr>
          <a:lstStyle/>
          <a:p>
            <a:r>
              <a:rPr lang="en-GB" sz="2400" dirty="0" smtClean="0"/>
              <a:t>The product and spring backlog was created on Trello</a:t>
            </a:r>
          </a:p>
          <a:p>
            <a:r>
              <a:rPr lang="en-GB" sz="2400" dirty="0" smtClean="0"/>
              <a:t>Daily Scrum were held every morning at 9:15am.</a:t>
            </a:r>
          </a:p>
          <a:p>
            <a:r>
              <a:rPr lang="en-GB" sz="2400" dirty="0" smtClean="0"/>
              <a:t>The Sprint cycle was 2 weeks to complete the whole project</a:t>
            </a:r>
            <a:endParaRPr lang="en-GB" sz="2400" dirty="0"/>
          </a:p>
        </p:txBody>
      </p:sp>
      <p:pic>
        <p:nvPicPr>
          <p:cNvPr id="3074" name="Picture 2" descr="Image result for agile scru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86849"/>
            <a:ext cx="95250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pic>
        <p:nvPicPr>
          <p:cNvPr id="6" name="Picture 12" descr="Image result for vue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6" t="27315" b="14014"/>
          <a:stretch/>
        </p:blipFill>
        <p:spPr bwMode="auto">
          <a:xfrm>
            <a:off x="696902" y="197098"/>
            <a:ext cx="2672179" cy="95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vuej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4" t="18305" r="20555" b="25235"/>
          <a:stretch/>
        </p:blipFill>
        <p:spPr bwMode="auto">
          <a:xfrm>
            <a:off x="696902" y="1364839"/>
            <a:ext cx="2684869" cy="10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Image result for spring bo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052" y="197098"/>
            <a:ext cx="2684869" cy="12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ostgre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591175"/>
            <a:ext cx="2671200" cy="207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xi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90" y="197098"/>
            <a:ext cx="3331221" cy="86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ootstra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160" y="1152279"/>
            <a:ext cx="1877681" cy="15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p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321" y="1683067"/>
            <a:ext cx="2685600" cy="146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4258144" y="2818301"/>
            <a:ext cx="3675713" cy="2009775"/>
            <a:chOff x="5687741" y="4057309"/>
            <a:chExt cx="3675713" cy="2009775"/>
          </a:xfrm>
        </p:grpSpPr>
        <p:pic>
          <p:nvPicPr>
            <p:cNvPr id="1042" name="Picture 18" descr="Image result for tmdb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17" t="14731" r="19905" b="13283"/>
            <a:stretch/>
          </p:blipFill>
          <p:spPr bwMode="auto">
            <a:xfrm>
              <a:off x="7903924" y="4110732"/>
              <a:ext cx="1459530" cy="1883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foregroundMark x1="25941" y1="23697" x2="25523" y2="29858"/>
                          <a14:foregroundMark x1="23849" y1="20853" x2="28033" y2="20853"/>
                          <a14:foregroundMark x1="34728" y1="23223" x2="34728" y2="32227"/>
                          <a14:foregroundMark x1="41423" y1="23223" x2="41004" y2="31280"/>
                          <a14:foregroundMark x1="46025" y1="21327" x2="46025" y2="32701"/>
                          <a14:foregroundMark x1="47699" y1="33175" x2="51464" y2="33175"/>
                          <a14:foregroundMark x1="38075" y1="44550" x2="37657" y2="51185"/>
                          <a14:foregroundMark x1="45188" y1="40758" x2="48536" y2="44076"/>
                          <a14:foregroundMark x1="43933" y1="53081" x2="47699" y2="50237"/>
                          <a14:foregroundMark x1="22594" y1="52607" x2="22594" y2="40758"/>
                          <a14:foregroundMark x1="28033" y1="47867" x2="31799" y2="42180"/>
                          <a14:foregroundMark x1="32636" y1="52607" x2="32218" y2="45972"/>
                          <a14:foregroundMark x1="51883" y1="40284" x2="56067" y2="49289"/>
                          <a14:foregroundMark x1="57322" y1="50711" x2="61925" y2="40758"/>
                          <a14:foregroundMark x1="67364" y1="41706" x2="67364" y2="51185"/>
                          <a14:foregroundMark x1="71967" y1="40758" x2="72385" y2="50711"/>
                          <a14:foregroundMark x1="23013" y1="61137" x2="22176" y2="71090"/>
                          <a14:foregroundMark x1="28452" y1="61137" x2="30544" y2="66825"/>
                          <a14:foregroundMark x1="36402" y1="60190" x2="35983" y2="72038"/>
                          <a14:foregroundMark x1="38075" y1="66351" x2="41004" y2="66351"/>
                          <a14:foregroundMark x1="3766" y1="43128" x2="1255" y2="57346"/>
                          <a14:foregroundMark x1="1674" y1="24645" x2="3766" y2="9005"/>
                          <a14:foregroundMark x1="31799" y1="3791" x2="79498" y2="2844"/>
                          <a14:foregroundMark x1="4184" y1="4739" x2="27197" y2="1896"/>
                          <a14:foregroundMark x1="2510" y1="34597" x2="2929" y2="22749"/>
                          <a14:foregroundMark x1="2092" y1="92417" x2="3347" y2="53081"/>
                          <a14:foregroundMark x1="15900" y1="90995" x2="92469" y2="89100"/>
                          <a14:foregroundMark x1="80335" y1="92417" x2="91632" y2="90521"/>
                          <a14:foregroundMark x1="94561" y1="90047" x2="97908" y2="68246"/>
                          <a14:foregroundMark x1="98326" y1="54502" x2="96653" y2="6635"/>
                          <a14:foregroundMark x1="83264" y1="3791" x2="90795" y2="2844"/>
                          <a14:backgroundMark x1="64017" y1="67773" x2="70293" y2="74882"/>
                          <a14:backgroundMark x1="82845" y1="20853" x2="70293" y2="15640"/>
                          <a14:backgroundMark x1="14644" y1="15640" x2="10460" y2="91469"/>
                          <a14:backgroundMark x1="48954" y1="11374" x2="87448" y2="32701"/>
                          <a14:backgroundMark x1="50209" y1="79621" x2="92050" y2="559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87741" y="4057309"/>
              <a:ext cx="2276475" cy="2009775"/>
            </a:xfrm>
            <a:prstGeom prst="rect">
              <a:avLst/>
            </a:prstGeom>
          </p:spPr>
        </p:pic>
      </p:grpSp>
      <p:pic>
        <p:nvPicPr>
          <p:cNvPr id="1044" name="Picture 20" descr="Image result for githu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321" y="3352098"/>
            <a:ext cx="2685600" cy="151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0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440915"/>
              </p:ext>
            </p:extLst>
          </p:nvPr>
        </p:nvGraphicFramePr>
        <p:xfrm>
          <a:off x="1128534" y="279400"/>
          <a:ext cx="9934932" cy="420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9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Frontend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00" y="367200"/>
            <a:ext cx="7329600" cy="41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3" y="365616"/>
            <a:ext cx="7331074" cy="41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Gaining new experiences with the technologies used</a:t>
            </a:r>
          </a:p>
          <a:p>
            <a:r>
              <a:rPr lang="en-GB" sz="2400" dirty="0" smtClean="0"/>
              <a:t>Creating an a</a:t>
            </a:r>
            <a:r>
              <a:rPr lang="en-GB" sz="2400" dirty="0" smtClean="0"/>
              <a:t>ttractive and interactive website</a:t>
            </a:r>
          </a:p>
          <a:p>
            <a:pPr lvl="1"/>
            <a:r>
              <a:rPr lang="en-GB" sz="2200" dirty="0"/>
              <a:t>Using </a:t>
            </a:r>
            <a:r>
              <a:rPr lang="en-GB" sz="2200" dirty="0" smtClean="0"/>
              <a:t>Vuetify and Bootstrap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7745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Get all functionality to work</a:t>
            </a:r>
          </a:p>
          <a:p>
            <a:pPr lvl="1"/>
            <a:r>
              <a:rPr lang="en-GB" sz="2200" dirty="0" smtClean="0"/>
              <a:t>Login</a:t>
            </a:r>
          </a:p>
          <a:p>
            <a:pPr lvl="1"/>
            <a:r>
              <a:rPr lang="en-GB" sz="2200" dirty="0" smtClean="0"/>
              <a:t>Booking and payment</a:t>
            </a:r>
          </a:p>
          <a:p>
            <a:pPr lvl="1"/>
            <a:r>
              <a:rPr lang="en-GB" sz="2200" dirty="0" smtClean="0"/>
              <a:t>Relationships between tables</a:t>
            </a:r>
            <a:endParaRPr lang="en-GB" sz="2200" dirty="0" smtClean="0"/>
          </a:p>
          <a:p>
            <a:r>
              <a:rPr lang="en-GB" sz="2400" dirty="0" smtClean="0"/>
              <a:t>Better communication between the team</a:t>
            </a:r>
          </a:p>
          <a:p>
            <a:r>
              <a:rPr lang="en-GB" sz="2400" dirty="0" smtClean="0"/>
              <a:t>Updating the Trello board to track progression</a:t>
            </a:r>
          </a:p>
          <a:p>
            <a:r>
              <a:rPr lang="en-GB" sz="2400" dirty="0" smtClean="0"/>
              <a:t>Overall, better planning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83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168</TotalTime>
  <Words>145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 </vt:lpstr>
      <vt:lpstr>Objective</vt:lpstr>
      <vt:lpstr>Scrum</vt:lpstr>
      <vt:lpstr>Technologies Used</vt:lpstr>
      <vt:lpstr>Architecture</vt:lpstr>
      <vt:lpstr>Frontend</vt:lpstr>
      <vt:lpstr>API</vt:lpstr>
      <vt:lpstr>Successes</vt:lpstr>
      <vt:lpstr>Improvements</vt:lpstr>
      <vt:lpstr>Thank You!  Any questions?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Admin</dc:creator>
  <cp:lastModifiedBy>Admin</cp:lastModifiedBy>
  <cp:revision>13</cp:revision>
  <dcterms:created xsi:type="dcterms:W3CDTF">2018-08-24T12:43:17Z</dcterms:created>
  <dcterms:modified xsi:type="dcterms:W3CDTF">2018-08-28T19:29:23Z</dcterms:modified>
</cp:coreProperties>
</file>