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0073A0A9-19FD-40B0-A896-016B031CD78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03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8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073A0A9-19FD-40B0-A896-016B031CD78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4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9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73A0A9-19FD-40B0-A896-016B031CD78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53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0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A0A9-19FD-40B0-A896-016B031CD78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210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073A0A9-19FD-40B0-A896-016B031CD78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71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073A0A9-19FD-40B0-A896-016B031CD78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073A0A9-19FD-40B0-A896-016B031CD78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7D24676-CE50-4A4D-BB9E-9C292DBAE4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9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707E-92C0-4134-92EF-A2F91A4AD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Speech Synthesis for the Chuvash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17882-F367-4FC0-823D-3E26F655E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Dante Razo</a:t>
            </a:r>
          </a:p>
        </p:txBody>
      </p:sp>
    </p:spTree>
    <p:extLst>
      <p:ext uri="{BB962C8B-B14F-4D97-AF65-F5344CB8AC3E}">
        <p14:creationId xmlns:p14="http://schemas.microsoft.com/office/powerpoint/2010/main" val="271678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ED3E-3B02-40E3-836F-DDF6A154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1F61-B3AE-4197-A9A7-95DF480C4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5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2C39-2EA6-45F3-8395-5BA988F2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9721-D3B1-472F-AE3D-3E116B8D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4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DFC4-4B03-4852-9645-300ACFA1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9397-A408-4ADC-A7A9-818B2591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4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E1AD-1F61-4231-A5C5-3430340C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0C8E-7CC5-492B-8D8F-292D819D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2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D9A62-25FB-41FB-A2C2-3C976AC8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984" y="2348345"/>
            <a:ext cx="7659585" cy="4254336"/>
          </a:xfrm>
        </p:spPr>
        <p:txBody>
          <a:bodyPr>
            <a:noAutofit/>
          </a:bodyPr>
          <a:lstStyle/>
          <a:p>
            <a:r>
              <a:rPr lang="en-US" sz="24000" dirty="0">
                <a:latin typeface="ShelleyAllegro BT" panose="03030702030607090B03" pitchFamily="66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95469499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</TotalTime>
  <Words>13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Schoolbook</vt:lpstr>
      <vt:lpstr>Corbel</vt:lpstr>
      <vt:lpstr>ShelleyAllegro BT</vt:lpstr>
      <vt:lpstr>Feathered</vt:lpstr>
      <vt:lpstr>Speech Synthesis for the Chuvash Language</vt:lpstr>
      <vt:lpstr>Background</vt:lpstr>
      <vt:lpstr>Data</vt:lpstr>
      <vt:lpstr>Training</vt:lpstr>
      <vt:lpstr>Results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Synthesis for the Chuvash Language</dc:title>
  <dc:creator>Dante R.</dc:creator>
  <cp:lastModifiedBy>Dante R.</cp:lastModifiedBy>
  <cp:revision>1</cp:revision>
  <dcterms:created xsi:type="dcterms:W3CDTF">2019-04-15T02:49:09Z</dcterms:created>
  <dcterms:modified xsi:type="dcterms:W3CDTF">2019-04-15T02:52:20Z</dcterms:modified>
</cp:coreProperties>
</file>