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DA44-D033-48CE-8B08-49BA6E42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2CFB-969A-4D46-BCDD-DE2D70BF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A5F8-8D42-4026-854C-6F95324E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8F6E-3C89-4E31-86F1-9FA84BD3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6754-AABF-4DE4-8CCD-B592693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E27D-285E-41C9-99D9-5EFEBEFD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7D12-D579-4E5C-A670-95D65557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4274-F42A-427E-9520-A45EE08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93B7-3482-4979-9769-93511E1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9388-CF1A-4063-9CA4-DB9A5D51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0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5FB19-11B1-45CA-BFA6-BB685103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B4D5-1E20-45B5-90B7-3E08C2A78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51B8-BB40-4B43-9B4F-7C6E7C9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B961-6666-4294-8784-1C66F75C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38D7-3577-4373-85B3-10BF4DC4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BE8F-9D17-4F1B-92D6-5B84462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B995-1C54-439F-9040-631D41DF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1F18-1EA4-4608-99E6-C97857B0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47B4-67B1-4257-8CB1-50627F9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FC65-E356-483E-B177-B0879BEB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3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E701-58E9-455E-8141-57725BFF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5D61-EEB0-4A09-9960-476F410C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4FF-446D-49BF-9C00-51F2C63B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E95B-DD84-4197-BE05-E163672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6064-F16F-4DBA-A4DB-D48F394F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6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B074-5858-47B5-8CB4-BCF8F732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409C-BA48-432C-996E-369CABBF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83A4-54DE-4E7B-ABAC-5E6A7176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D730-94BF-44CF-B010-FD552B3E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CD0C-29D9-4A4B-AB9C-14F72D31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E459-586E-466D-B6A7-CEED97DA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41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7172-286D-4E38-8C43-4F380F12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D051-7EDA-4E26-867A-6E074862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1879-C2F2-4564-B082-9140550D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ECAE-10CC-4B24-A29B-8A6D0B18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9B54-815E-4AC5-BAF8-78188C469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5D097-76AD-4768-A7D1-FC79DA2E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2A6B-71AE-4657-8AA1-051685A9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D4589-4798-4DE2-B54B-94585171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5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CF9B-AAB2-4CCC-8644-C4BF710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6BBFF-06F8-4F6E-B407-6D3BFCC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7FCD-2F76-4E9B-80E7-DFE41AD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3B8F6-8640-4314-8BB7-47F4B9F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2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F9B5-2481-411A-8C06-EA3DE681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4227A-9567-480E-BAD2-42EE3C8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D977-EB04-4B47-B34C-ABC9224C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3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7F41-B630-4106-91A1-D1DA50D9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F896-4013-45D1-9A85-6DFA59B9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95059-A5F6-46F7-950B-A3DC2430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433FE-8890-4BB6-BDAE-007C7B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CF53-62C2-4BC5-8CDF-74B063D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07B2-E16C-4265-ACA0-74EF428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39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3F2C-82A7-4E79-BD8E-4E42591C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C115F-E9BF-4B76-B07B-85998122A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6B249-E761-4B1C-A053-A5D4FA86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BF3E-2CBB-4F72-B1F3-B8AEBBD4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5696-B6C6-402F-8A80-43E1CDA8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7E23-3A71-4E66-9E11-E7405A92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A759-125A-4FBF-938C-16C7858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E397-8E3D-4279-AC05-575FD1B0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4942-B5A2-41E5-B5FF-162254C20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CCAC-F0CE-4ADC-A941-DEA1E922EE71}" type="datetimeFigureOut">
              <a:rPr lang="en-CA" smtClean="0"/>
              <a:t>29/03/2019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F850-7ECB-48D0-92B0-F60E6D2B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9701-7399-4381-A366-2390879B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84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C79A23-237D-4AC0-955A-C59934B84D2E}"/>
              </a:ext>
            </a:extLst>
          </p:cNvPr>
          <p:cNvSpPr/>
          <p:nvPr/>
        </p:nvSpPr>
        <p:spPr>
          <a:xfrm>
            <a:off x="2360482" y="338634"/>
            <a:ext cx="1674624" cy="39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Menu de </a:t>
            </a:r>
            <a:r>
              <a:rPr lang="en-CA" sz="1600" dirty="0" err="1"/>
              <a:t>Autores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99F27-C2EB-44FE-ADEB-9FB3923FE262}"/>
              </a:ext>
            </a:extLst>
          </p:cNvPr>
          <p:cNvSpPr/>
          <p:nvPr/>
        </p:nvSpPr>
        <p:spPr>
          <a:xfrm>
            <a:off x="2524067" y="1019333"/>
            <a:ext cx="1347453" cy="29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Escolher</a:t>
            </a:r>
            <a:r>
              <a:rPr lang="en-CA" sz="1200" dirty="0"/>
              <a:t> o </a:t>
            </a:r>
            <a:r>
              <a:rPr lang="en-CA" sz="1200" dirty="0" err="1"/>
              <a:t>autor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02FC4-A7B4-46D8-92C5-14D7A7DCF754}"/>
              </a:ext>
            </a:extLst>
          </p:cNvPr>
          <p:cNvSpPr/>
          <p:nvPr/>
        </p:nvSpPr>
        <p:spPr>
          <a:xfrm>
            <a:off x="2524067" y="2459106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Mostrar</a:t>
            </a:r>
            <a:r>
              <a:rPr lang="en-CA" sz="1200" dirty="0"/>
              <a:t> o </a:t>
            </a:r>
            <a:r>
              <a:rPr lang="en-CA" sz="1200" dirty="0" err="1"/>
              <a:t>dia</a:t>
            </a:r>
            <a:r>
              <a:rPr lang="en-CA" sz="1200" dirty="0"/>
              <a:t> para </a:t>
            </a:r>
            <a:r>
              <a:rPr lang="en-CA" sz="1200" dirty="0" err="1"/>
              <a:t>registro</a:t>
            </a:r>
            <a:endParaRPr lang="en-C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27470-2B8A-48FE-9106-13E57F042333}"/>
              </a:ext>
            </a:extLst>
          </p:cNvPr>
          <p:cNvSpPr/>
          <p:nvPr/>
        </p:nvSpPr>
        <p:spPr>
          <a:xfrm>
            <a:off x="4383248" y="1295659"/>
            <a:ext cx="15016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O </a:t>
            </a:r>
            <a:r>
              <a:rPr lang="en-CA" sz="1100" dirty="0" err="1"/>
              <a:t>dia</a:t>
            </a:r>
            <a:r>
              <a:rPr lang="en-CA" sz="1100" dirty="0"/>
              <a:t> </a:t>
            </a:r>
            <a:r>
              <a:rPr lang="en-CA" sz="1100" dirty="0" err="1"/>
              <a:t>clicado</a:t>
            </a:r>
            <a:r>
              <a:rPr lang="en-CA" sz="1100" dirty="0"/>
              <a:t> </a:t>
            </a:r>
            <a:r>
              <a:rPr lang="en-CA" sz="1100" dirty="0" err="1"/>
              <a:t>vai</a:t>
            </a:r>
            <a:r>
              <a:rPr lang="en-CA" sz="1100" dirty="0"/>
              <a:t> </a:t>
            </a:r>
            <a:r>
              <a:rPr lang="en-CA" sz="1100" dirty="0" err="1"/>
              <a:t>aparecer</a:t>
            </a:r>
            <a:r>
              <a:rPr lang="en-CA" sz="1100" dirty="0"/>
              <a:t> </a:t>
            </a:r>
            <a:r>
              <a:rPr lang="en-CA" sz="1100" dirty="0" err="1"/>
              <a:t>na</a:t>
            </a:r>
            <a:r>
              <a:rPr lang="en-CA" sz="1100" dirty="0"/>
              <a:t> </a:t>
            </a:r>
            <a:r>
              <a:rPr lang="en-CA" sz="1100" dirty="0" err="1"/>
              <a:t>pagina</a:t>
            </a:r>
            <a:r>
              <a:rPr lang="en-CA" sz="1100" dirty="0"/>
              <a:t> final </a:t>
            </a:r>
            <a:r>
              <a:rPr lang="en-CA" sz="1100" dirty="0" err="1"/>
              <a:t>depois</a:t>
            </a:r>
            <a:r>
              <a:rPr lang="en-CA" sz="1100" dirty="0"/>
              <a:t> de </a:t>
            </a:r>
            <a:r>
              <a:rPr lang="en-CA" sz="1100" dirty="0" err="1"/>
              <a:t>selecionadas</a:t>
            </a:r>
            <a:r>
              <a:rPr lang="en-CA" sz="1100" dirty="0"/>
              <a:t> as </a:t>
            </a:r>
            <a:r>
              <a:rPr lang="en-CA" sz="1100" dirty="0" err="1"/>
              <a:t>categorias</a:t>
            </a:r>
            <a:r>
              <a:rPr lang="en-CA" sz="1100" dirty="0"/>
              <a:t> de </a:t>
            </a:r>
            <a:r>
              <a:rPr lang="en-CA" sz="1100" dirty="0" err="1"/>
              <a:t>cada</a:t>
            </a:r>
            <a:r>
              <a:rPr lang="en-CA" sz="1100" dirty="0"/>
              <a:t> </a:t>
            </a:r>
            <a:r>
              <a:rPr lang="en-CA" sz="1100" dirty="0" err="1"/>
              <a:t>versiculo</a:t>
            </a:r>
            <a:endParaRPr lang="en-CA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9FFF2-2F1C-4419-A310-5ED4F3CFBB33}"/>
              </a:ext>
            </a:extLst>
          </p:cNvPr>
          <p:cNvSpPr/>
          <p:nvPr/>
        </p:nvSpPr>
        <p:spPr>
          <a:xfrm>
            <a:off x="2524793" y="1590602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Escolher</a:t>
            </a:r>
            <a:r>
              <a:rPr lang="en-CA" sz="1200" dirty="0"/>
              <a:t> </a:t>
            </a:r>
            <a:r>
              <a:rPr lang="en-CA" sz="1200" dirty="0" err="1"/>
              <a:t>capitulo</a:t>
            </a:r>
            <a:endParaRPr lang="en-C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7464C-A38A-4CC8-91A5-CD37A3A240FE}"/>
              </a:ext>
            </a:extLst>
          </p:cNvPr>
          <p:cNvSpPr/>
          <p:nvPr/>
        </p:nvSpPr>
        <p:spPr>
          <a:xfrm>
            <a:off x="2524496" y="4146817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Pra</a:t>
            </a:r>
            <a:r>
              <a:rPr lang="en-CA" sz="1200" dirty="0"/>
              <a:t> </a:t>
            </a:r>
            <a:r>
              <a:rPr lang="en-CA" sz="1200" dirty="0" err="1"/>
              <a:t>cada</a:t>
            </a:r>
            <a:r>
              <a:rPr lang="en-CA" sz="1200" dirty="0"/>
              <a:t> </a:t>
            </a:r>
            <a:r>
              <a:rPr lang="en-CA" sz="1200" dirty="0" err="1"/>
              <a:t>versiculo</a:t>
            </a:r>
            <a:r>
              <a:rPr lang="en-CA" sz="1200" dirty="0"/>
              <a:t> </a:t>
            </a:r>
            <a:r>
              <a:rPr lang="en-CA" sz="1200" dirty="0" err="1"/>
              <a:t>marcar</a:t>
            </a:r>
            <a:r>
              <a:rPr lang="en-CA" sz="1200" dirty="0"/>
              <a:t> qual eh a </a:t>
            </a:r>
            <a:r>
              <a:rPr lang="en-CA" sz="1200" dirty="0" err="1"/>
              <a:t>categoria</a:t>
            </a:r>
            <a:endParaRPr lang="en-CA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60B28-74AE-45A9-B51C-056B4616DD7F}"/>
              </a:ext>
            </a:extLst>
          </p:cNvPr>
          <p:cNvSpPr/>
          <p:nvPr/>
        </p:nvSpPr>
        <p:spPr>
          <a:xfrm>
            <a:off x="2524496" y="4900563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Clicar</a:t>
            </a:r>
            <a:r>
              <a:rPr lang="en-CA" sz="1200" dirty="0"/>
              <a:t> </a:t>
            </a:r>
            <a:r>
              <a:rPr lang="en-CA" sz="1200" dirty="0" err="1"/>
              <a:t>em</a:t>
            </a:r>
            <a:r>
              <a:rPr lang="en-CA" sz="1200" dirty="0"/>
              <a:t> NEXT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044B9-6C97-4CFF-A5C8-1CEED49EE297}"/>
              </a:ext>
            </a:extLst>
          </p:cNvPr>
          <p:cNvSpPr/>
          <p:nvPr/>
        </p:nvSpPr>
        <p:spPr>
          <a:xfrm>
            <a:off x="7654953" y="1930861"/>
            <a:ext cx="1544974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Mostrar</a:t>
            </a:r>
            <a:r>
              <a:rPr lang="en-CA" sz="1200" dirty="0"/>
              <a:t> </a:t>
            </a:r>
            <a:r>
              <a:rPr lang="en-CA" sz="1200" dirty="0" err="1"/>
              <a:t>versiculos</a:t>
            </a:r>
            <a:r>
              <a:rPr lang="en-CA" sz="1200" dirty="0"/>
              <a:t> e a </a:t>
            </a:r>
            <a:r>
              <a:rPr lang="en-CA" sz="1200" dirty="0" err="1"/>
              <a:t>categoria</a:t>
            </a:r>
            <a:r>
              <a:rPr lang="en-CA" sz="1200" dirty="0"/>
              <a:t> </a:t>
            </a:r>
            <a:r>
              <a:rPr lang="en-CA" sz="1200" dirty="0" err="1"/>
              <a:t>marcada</a:t>
            </a:r>
            <a:r>
              <a:rPr lang="en-CA" sz="1200" dirty="0"/>
              <a:t> de </a:t>
            </a:r>
            <a:r>
              <a:rPr lang="en-CA" sz="1200" dirty="0" err="1"/>
              <a:t>cada</a:t>
            </a:r>
            <a:r>
              <a:rPr lang="en-CA" sz="1200" dirty="0"/>
              <a:t> 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78AD9B-1EF9-495F-82A9-B8B3AC34E660}"/>
              </a:ext>
            </a:extLst>
          </p:cNvPr>
          <p:cNvSpPr/>
          <p:nvPr/>
        </p:nvSpPr>
        <p:spPr>
          <a:xfrm>
            <a:off x="7654953" y="2742007"/>
            <a:ext cx="1544974" cy="637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Abrir</a:t>
            </a:r>
            <a:r>
              <a:rPr lang="en-CA" sz="1200" dirty="0"/>
              <a:t> campo para a “</a:t>
            </a:r>
            <a:r>
              <a:rPr lang="en-CA" sz="1200" dirty="0" err="1"/>
              <a:t>Mensagem</a:t>
            </a:r>
            <a:r>
              <a:rPr lang="en-CA" sz="1200" dirty="0"/>
              <a:t> de Deus para </a:t>
            </a:r>
            <a:r>
              <a:rPr lang="en-CA" sz="1200" dirty="0" err="1"/>
              <a:t>mim</a:t>
            </a:r>
            <a:r>
              <a:rPr lang="en-CA" sz="1200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1598F-95A1-4138-882F-28B9A8F3D0A4}"/>
              </a:ext>
            </a:extLst>
          </p:cNvPr>
          <p:cNvSpPr/>
          <p:nvPr/>
        </p:nvSpPr>
        <p:spPr>
          <a:xfrm>
            <a:off x="7654953" y="3599294"/>
            <a:ext cx="1544974" cy="637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Clicar</a:t>
            </a:r>
            <a:r>
              <a:rPr lang="en-CA" sz="1200" dirty="0"/>
              <a:t> no </a:t>
            </a:r>
            <a:r>
              <a:rPr lang="en-CA" sz="1200" dirty="0" err="1"/>
              <a:t>botao</a:t>
            </a:r>
            <a:r>
              <a:rPr lang="en-CA" sz="1200" dirty="0"/>
              <a:t> Submit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00E07-A65C-4CB7-A797-12B80756B727}"/>
              </a:ext>
            </a:extLst>
          </p:cNvPr>
          <p:cNvSpPr/>
          <p:nvPr/>
        </p:nvSpPr>
        <p:spPr>
          <a:xfrm>
            <a:off x="7654953" y="4429998"/>
            <a:ext cx="1544974" cy="1072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Regitrar</a:t>
            </a:r>
            <a:r>
              <a:rPr lang="en-CA" sz="1200" dirty="0"/>
              <a:t> o </a:t>
            </a:r>
            <a:r>
              <a:rPr lang="en-CA" sz="1200" dirty="0" err="1"/>
              <a:t>dia</a:t>
            </a:r>
            <a:r>
              <a:rPr lang="en-CA" sz="1200" dirty="0"/>
              <a:t>, a </a:t>
            </a:r>
            <a:r>
              <a:rPr lang="en-CA" sz="1200" dirty="0" err="1"/>
              <a:t>categoria</a:t>
            </a:r>
            <a:r>
              <a:rPr lang="en-CA" sz="1200" dirty="0"/>
              <a:t> de </a:t>
            </a:r>
            <a:r>
              <a:rPr lang="en-CA" sz="1200" dirty="0" err="1"/>
              <a:t>cada</a:t>
            </a:r>
            <a:r>
              <a:rPr lang="en-CA" sz="1200" dirty="0"/>
              <a:t> </a:t>
            </a:r>
            <a:r>
              <a:rPr lang="en-CA" sz="1200" dirty="0" err="1"/>
              <a:t>versiculo</a:t>
            </a:r>
            <a:r>
              <a:rPr lang="en-CA" sz="1200" dirty="0"/>
              <a:t> e a  </a:t>
            </a:r>
            <a:r>
              <a:rPr lang="en-CA" sz="1200" dirty="0" err="1"/>
              <a:t>mensagem</a:t>
            </a:r>
            <a:r>
              <a:rPr lang="en-CA" sz="1200" dirty="0"/>
              <a:t> de Deus para </a:t>
            </a:r>
            <a:r>
              <a:rPr lang="en-CA" sz="1200" dirty="0" err="1"/>
              <a:t>mim</a:t>
            </a:r>
            <a:endParaRPr lang="en-CA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50B07-B97C-4B4E-9E7D-6B6787C21C7F}"/>
              </a:ext>
            </a:extLst>
          </p:cNvPr>
          <p:cNvSpPr/>
          <p:nvPr/>
        </p:nvSpPr>
        <p:spPr>
          <a:xfrm>
            <a:off x="9896212" y="4411233"/>
            <a:ext cx="15016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O CRUD </a:t>
            </a:r>
            <a:r>
              <a:rPr lang="en-CA" sz="1100" dirty="0" err="1"/>
              <a:t>serah</a:t>
            </a:r>
            <a:r>
              <a:rPr lang="en-CA" sz="1100" dirty="0"/>
              <a:t> </a:t>
            </a:r>
            <a:r>
              <a:rPr lang="en-CA" sz="1100" dirty="0" err="1"/>
              <a:t>apresentado</a:t>
            </a:r>
            <a:r>
              <a:rPr lang="en-CA" sz="1100" dirty="0"/>
              <a:t> </a:t>
            </a:r>
            <a:r>
              <a:rPr lang="en-CA" sz="1100" dirty="0" err="1"/>
              <a:t>nessa</a:t>
            </a:r>
            <a:r>
              <a:rPr lang="en-CA" sz="1100" dirty="0"/>
              <a:t> </a:t>
            </a:r>
            <a:r>
              <a:rPr lang="en-CA" sz="1100" dirty="0" err="1"/>
              <a:t>parte</a:t>
            </a:r>
            <a:r>
              <a:rPr lang="en-CA" sz="1100" dirty="0"/>
              <a:t> mas </a:t>
            </a:r>
            <a:r>
              <a:rPr lang="en-CA" sz="1100" dirty="0" err="1"/>
              <a:t>deletando</a:t>
            </a:r>
            <a:r>
              <a:rPr lang="en-CA" sz="1100" dirty="0"/>
              <a:t> e </a:t>
            </a:r>
            <a:r>
              <a:rPr lang="en-CA" sz="1100" dirty="0" err="1"/>
              <a:t>editando</a:t>
            </a:r>
            <a:r>
              <a:rPr lang="en-CA" sz="1100" dirty="0"/>
              <a:t> as </a:t>
            </a:r>
            <a:r>
              <a:rPr lang="en-CA" sz="1100" dirty="0" err="1"/>
              <a:t>marcacoes</a:t>
            </a:r>
            <a:r>
              <a:rPr lang="en-CA" sz="1100" dirty="0"/>
              <a:t> e </a:t>
            </a:r>
            <a:r>
              <a:rPr lang="en-CA" sz="1100" dirty="0" err="1"/>
              <a:t>nao</a:t>
            </a:r>
            <a:r>
              <a:rPr lang="en-CA" sz="1100" dirty="0"/>
              <a:t> </a:t>
            </a:r>
            <a:r>
              <a:rPr lang="en-CA" sz="1100" dirty="0" err="1"/>
              <a:t>deletando</a:t>
            </a:r>
            <a:r>
              <a:rPr lang="en-CA" sz="1100" dirty="0"/>
              <a:t> o </a:t>
            </a:r>
            <a:r>
              <a:rPr lang="en-CA" sz="1100" dirty="0" err="1"/>
              <a:t>versiculo</a:t>
            </a:r>
            <a:endParaRPr lang="en-CA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0A72F-C547-4DA1-9D08-764ACB40E3E8}"/>
              </a:ext>
            </a:extLst>
          </p:cNvPr>
          <p:cNvSpPr/>
          <p:nvPr/>
        </p:nvSpPr>
        <p:spPr>
          <a:xfrm>
            <a:off x="2805527" y="3227235"/>
            <a:ext cx="1347453" cy="658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Se </a:t>
            </a:r>
            <a:r>
              <a:rPr lang="en-CA" sz="1050" dirty="0" err="1"/>
              <a:t>capitulo</a:t>
            </a:r>
            <a:r>
              <a:rPr lang="en-CA" sz="1050" dirty="0"/>
              <a:t> </a:t>
            </a:r>
            <a:r>
              <a:rPr lang="en-CA" sz="1050" dirty="0" err="1"/>
              <a:t>nao</a:t>
            </a:r>
            <a:r>
              <a:rPr lang="en-CA" sz="1050" dirty="0"/>
              <a:t> for </a:t>
            </a:r>
            <a:r>
              <a:rPr lang="en-CA" sz="1050" dirty="0" err="1"/>
              <a:t>escolhido</a:t>
            </a:r>
            <a:r>
              <a:rPr lang="en-CA" sz="1050" dirty="0"/>
              <a:t> </a:t>
            </a:r>
            <a:r>
              <a:rPr lang="en-CA" sz="1050" dirty="0" err="1"/>
              <a:t>nao</a:t>
            </a:r>
            <a:r>
              <a:rPr lang="en-CA" sz="1050" dirty="0"/>
              <a:t> </a:t>
            </a:r>
            <a:r>
              <a:rPr lang="en-CA" sz="1050" dirty="0" err="1"/>
              <a:t>liberar</a:t>
            </a:r>
            <a:r>
              <a:rPr lang="en-CA" sz="1050" dirty="0"/>
              <a:t> para a </a:t>
            </a:r>
            <a:r>
              <a:rPr lang="en-CA" sz="1050" dirty="0" err="1"/>
              <a:t>apresentacao</a:t>
            </a:r>
            <a:r>
              <a:rPr lang="en-CA" sz="1050" dirty="0"/>
              <a:t> dos </a:t>
            </a:r>
            <a:r>
              <a:rPr lang="en-CA" sz="1050" dirty="0" err="1"/>
              <a:t>versiculos</a:t>
            </a:r>
            <a:endParaRPr lang="en-CA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F3C643-5F31-436A-BD71-B397E3144B6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197794" y="2103998"/>
            <a:ext cx="726" cy="3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7A22E8-08D4-49DC-8D49-B08B0881784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708941" y="3068659"/>
            <a:ext cx="585010" cy="392696"/>
          </a:xfrm>
          <a:prstGeom prst="bentConnector4">
            <a:avLst>
              <a:gd name="adj1" fmla="val 21870"/>
              <a:gd name="adj2" fmla="val 158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2FCDD78-C22E-4D7A-A0A4-BA991402D5A7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 flipH="1">
            <a:off x="2524496" y="3556367"/>
            <a:ext cx="1628484" cy="847148"/>
          </a:xfrm>
          <a:prstGeom prst="bentConnector5">
            <a:avLst>
              <a:gd name="adj1" fmla="val -14038"/>
              <a:gd name="adj2" fmla="val 54275"/>
              <a:gd name="adj3" fmla="val 114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89C460-404D-4FC5-B53E-8DBF3E26FF3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198223" y="4660213"/>
            <a:ext cx="0" cy="2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CA90CC-1BA1-41E0-AA24-0E9E05F10C0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71949" y="2187559"/>
            <a:ext cx="3783004" cy="2969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99D0EA-D3EA-4176-B551-2B22ADFD31F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427440" y="2444257"/>
            <a:ext cx="0" cy="29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E8D298-8E1A-4A84-81D1-605FD3A61CF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427440" y="3379420"/>
            <a:ext cx="0" cy="21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E9DE-FBC3-4562-AB8C-E75E2F62271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427440" y="4236707"/>
            <a:ext cx="0" cy="1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B300B18-7F94-4B81-8949-72A555C86D78}"/>
              </a:ext>
            </a:extLst>
          </p:cNvPr>
          <p:cNvSpPr/>
          <p:nvPr/>
        </p:nvSpPr>
        <p:spPr>
          <a:xfrm>
            <a:off x="9428528" y="4831007"/>
            <a:ext cx="348142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5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A5D8A-8375-402A-83D4-6885AFD2C488}"/>
              </a:ext>
            </a:extLst>
          </p:cNvPr>
          <p:cNvSpPr txBox="1"/>
          <p:nvPr/>
        </p:nvSpPr>
        <p:spPr>
          <a:xfrm>
            <a:off x="923278" y="390617"/>
            <a:ext cx="148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4C8D3-6F27-47B8-B5B6-D445B6C22E69}"/>
              </a:ext>
            </a:extLst>
          </p:cNvPr>
          <p:cNvSpPr txBox="1"/>
          <p:nvPr/>
        </p:nvSpPr>
        <p:spPr>
          <a:xfrm>
            <a:off x="1047565" y="1118586"/>
            <a:ext cx="10200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 err="1"/>
              <a:t>Dividir</a:t>
            </a:r>
            <a:r>
              <a:rPr lang="en-CA" dirty="0"/>
              <a:t> </a:t>
            </a:r>
            <a:r>
              <a:rPr lang="en-CA" dirty="0" err="1"/>
              <a:t>os</a:t>
            </a:r>
            <a:r>
              <a:rPr lang="en-CA" dirty="0"/>
              <a:t> </a:t>
            </a:r>
            <a:r>
              <a:rPr lang="en-CA" dirty="0" err="1"/>
              <a:t>controladores</a:t>
            </a:r>
            <a:r>
              <a:rPr lang="en-CA" dirty="0"/>
              <a:t> e views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Colocar</a:t>
            </a:r>
            <a:r>
              <a:rPr lang="en-CA" dirty="0"/>
              <a:t> o Edit e Delete </a:t>
            </a:r>
            <a:r>
              <a:rPr lang="en-CA" dirty="0" err="1"/>
              <a:t>em</a:t>
            </a:r>
            <a:r>
              <a:rPr lang="en-CA" dirty="0"/>
              <a:t> </a:t>
            </a:r>
            <a:r>
              <a:rPr lang="en-CA" dirty="0" err="1"/>
              <a:t>differentes</a:t>
            </a:r>
            <a:r>
              <a:rPr lang="en-CA" dirty="0"/>
              <a:t> views e </a:t>
            </a:r>
            <a:r>
              <a:rPr lang="en-CA" dirty="0" err="1"/>
              <a:t>controladores</a:t>
            </a:r>
            <a:r>
              <a:rPr lang="en-CA" dirty="0"/>
              <a:t> = </a:t>
            </a:r>
            <a:r>
              <a:rPr lang="en-CA" dirty="0" err="1"/>
              <a:t>verificar</a:t>
            </a:r>
            <a:r>
              <a:rPr lang="en-CA" dirty="0"/>
              <a:t> se </a:t>
            </a:r>
            <a:r>
              <a:rPr lang="en-CA" dirty="0" err="1"/>
              <a:t>isso</a:t>
            </a:r>
            <a:r>
              <a:rPr lang="en-CA" dirty="0"/>
              <a:t> resolve o </a:t>
            </a:r>
            <a:r>
              <a:rPr lang="en-CA" dirty="0" err="1"/>
              <a:t>problema</a:t>
            </a:r>
            <a:r>
              <a:rPr lang="en-CA" dirty="0"/>
              <a:t> de </a:t>
            </a:r>
            <a:r>
              <a:rPr lang="en-CA" dirty="0" err="1"/>
              <a:t>diferentes</a:t>
            </a:r>
            <a:r>
              <a:rPr lang="en-CA" dirty="0"/>
              <a:t> Edits e Deletes para </a:t>
            </a:r>
            <a:r>
              <a:rPr lang="en-CA" dirty="0" err="1"/>
              <a:t>diferentes</a:t>
            </a:r>
            <a:r>
              <a:rPr lang="en-CA" dirty="0"/>
              <a:t> models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Inserir</a:t>
            </a:r>
            <a:r>
              <a:rPr lang="en-CA" dirty="0"/>
              <a:t> a database dentro do Azure</a:t>
            </a:r>
          </a:p>
          <a:p>
            <a:pPr marL="285750" indent="-285750">
              <a:buFontTx/>
              <a:buChar char="-"/>
            </a:pPr>
            <a:r>
              <a:rPr lang="en-CA" dirty="0" err="1"/>
              <a:t>Apagar</a:t>
            </a:r>
            <a:r>
              <a:rPr lang="en-CA" dirty="0"/>
              <a:t> </a:t>
            </a:r>
            <a:r>
              <a:rPr lang="en-CA" dirty="0" err="1"/>
              <a:t>metodo</a:t>
            </a:r>
            <a:r>
              <a:rPr lang="en-CA" dirty="0"/>
              <a:t> “Create” e </a:t>
            </a:r>
            <a:r>
              <a:rPr lang="en-CA" dirty="0" err="1"/>
              <a:t>dizer</a:t>
            </a:r>
            <a:r>
              <a:rPr lang="en-CA" dirty="0"/>
              <a:t> </a:t>
            </a:r>
            <a:r>
              <a:rPr lang="en-CA" dirty="0" err="1"/>
              <a:t>isso</a:t>
            </a:r>
            <a:r>
              <a:rPr lang="en-CA" dirty="0"/>
              <a:t> </a:t>
            </a:r>
            <a:r>
              <a:rPr lang="en-CA" dirty="0" err="1"/>
              <a:t>em</a:t>
            </a:r>
            <a:r>
              <a:rPr lang="en-CA" dirty="0"/>
              <a:t> um dos commits </a:t>
            </a:r>
            <a:r>
              <a:rPr lang="en-CA" dirty="0" err="1"/>
              <a:t>reforcando</a:t>
            </a:r>
            <a:r>
              <a:rPr lang="en-CA" dirty="0"/>
              <a:t> que o </a:t>
            </a:r>
            <a:r>
              <a:rPr lang="en-CA" dirty="0" err="1"/>
              <a:t>metodo</a:t>
            </a:r>
            <a:r>
              <a:rPr lang="en-CA" dirty="0"/>
              <a:t> Create eh a propria </a:t>
            </a:r>
            <a:r>
              <a:rPr lang="en-CA" dirty="0" err="1"/>
              <a:t>pagina</a:t>
            </a:r>
            <a:r>
              <a:rPr lang="en-CA" dirty="0"/>
              <a:t> </a:t>
            </a:r>
            <a:r>
              <a:rPr lang="en-CA" dirty="0" err="1"/>
              <a:t>inicial</a:t>
            </a:r>
            <a:r>
              <a:rPr lang="en-CA" dirty="0"/>
              <a:t> da </a:t>
            </a:r>
            <a:r>
              <a:rPr lang="en-CA" dirty="0" err="1"/>
              <a:t>aplicacao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Verificar</a:t>
            </a:r>
            <a:r>
              <a:rPr lang="en-CA" dirty="0"/>
              <a:t> outros </a:t>
            </a:r>
            <a:r>
              <a:rPr lang="en-CA" dirty="0" err="1"/>
              <a:t>metodos</a:t>
            </a:r>
            <a:r>
              <a:rPr lang="en-CA" dirty="0"/>
              <a:t> que </a:t>
            </a:r>
            <a:r>
              <a:rPr lang="en-CA" dirty="0" err="1"/>
              <a:t>nao</a:t>
            </a:r>
            <a:r>
              <a:rPr lang="en-CA" dirty="0"/>
              <a:t> </a:t>
            </a:r>
            <a:r>
              <a:rPr lang="en-CA" dirty="0" err="1"/>
              <a:t>sao</a:t>
            </a:r>
            <a:r>
              <a:rPr lang="en-CA" dirty="0"/>
              <a:t> </a:t>
            </a:r>
            <a:r>
              <a:rPr lang="en-CA" dirty="0" err="1"/>
              <a:t>usados</a:t>
            </a:r>
            <a:r>
              <a:rPr lang="en-CA" dirty="0"/>
              <a:t> e </a:t>
            </a:r>
            <a:r>
              <a:rPr lang="en-CA" dirty="0" err="1"/>
              <a:t>apagar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Perguntar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eh no </a:t>
            </a:r>
            <a:r>
              <a:rPr lang="en-CA" dirty="0" err="1"/>
              <a:t>caso</a:t>
            </a:r>
            <a:r>
              <a:rPr lang="en-CA" dirty="0"/>
              <a:t> de </a:t>
            </a:r>
            <a:r>
              <a:rPr lang="en-CA" dirty="0" err="1"/>
              <a:t>metodos</a:t>
            </a:r>
            <a:r>
              <a:rPr lang="en-CA" dirty="0"/>
              <a:t> que </a:t>
            </a:r>
            <a:r>
              <a:rPr lang="en-CA" dirty="0" err="1"/>
              <a:t>contem</a:t>
            </a:r>
            <a:r>
              <a:rPr lang="en-CA" dirty="0"/>
              <a:t> </a:t>
            </a:r>
            <a:r>
              <a:rPr lang="en-CA" dirty="0" err="1"/>
              <a:t>parametros</a:t>
            </a:r>
            <a:r>
              <a:rPr lang="en-CA" dirty="0"/>
              <a:t> </a:t>
            </a:r>
            <a:r>
              <a:rPr lang="en-CA" dirty="0" err="1"/>
              <a:t>quando</a:t>
            </a:r>
            <a:r>
              <a:rPr lang="en-CA" dirty="0"/>
              <a:t> </a:t>
            </a:r>
            <a:r>
              <a:rPr lang="en-CA" dirty="0" err="1"/>
              <a:t>colocamos</a:t>
            </a:r>
            <a:r>
              <a:rPr lang="en-CA" dirty="0"/>
              <a:t> </a:t>
            </a:r>
            <a:r>
              <a:rPr lang="en-CA" dirty="0" err="1"/>
              <a:t>tipo</a:t>
            </a:r>
            <a:r>
              <a:rPr lang="en-CA" dirty="0"/>
              <a:t> return View(“About”)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6AD1B-B2BC-4C08-942F-E697BAEDBB8B}"/>
              </a:ext>
            </a:extLst>
          </p:cNvPr>
          <p:cNvSpPr/>
          <p:nvPr/>
        </p:nvSpPr>
        <p:spPr>
          <a:xfrm>
            <a:off x="1047565" y="1118586"/>
            <a:ext cx="9889724" cy="923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40055-14E6-403A-8797-BF7EA45342D2}"/>
              </a:ext>
            </a:extLst>
          </p:cNvPr>
          <p:cNvSpPr/>
          <p:nvPr/>
        </p:nvSpPr>
        <p:spPr>
          <a:xfrm>
            <a:off x="7190913" y="390617"/>
            <a:ext cx="1488677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Depois</a:t>
            </a:r>
            <a:endParaRPr lang="en-CA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BFDA70-27E7-451A-9DF9-70840815B4E8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6323121" y="250794"/>
            <a:ext cx="537099" cy="1198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199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Dante Santos</dc:creator>
  <cp:lastModifiedBy>Dante Santos</cp:lastModifiedBy>
  <cp:revision>14</cp:revision>
  <dcterms:created xsi:type="dcterms:W3CDTF">2019-03-07T23:12:48Z</dcterms:created>
  <dcterms:modified xsi:type="dcterms:W3CDTF">2019-03-29T16:01:07Z</dcterms:modified>
</cp:coreProperties>
</file>