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1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70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12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47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91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82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9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4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9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43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7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4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7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21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4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A754AF-DB62-4768-8AFD-12CD69B05375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EEA2AC-EA9C-475D-9E6F-00EF73DAD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22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58D1A-19CB-438B-AB55-529238E0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35" y="909806"/>
            <a:ext cx="8001000" cy="1770077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/>
              <a:t>Sistema gestor de producción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6BA0FB-0856-403B-9C9C-FF4373C8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7" y="3429000"/>
            <a:ext cx="2347981" cy="2182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11942F-80DF-45A3-9633-E2BD4EB20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33" y="3429000"/>
            <a:ext cx="2539521" cy="22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09487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Sistema gestor de producción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muñoz</dc:creator>
  <cp:lastModifiedBy>cesar muñoz</cp:lastModifiedBy>
  <cp:revision>2</cp:revision>
  <dcterms:created xsi:type="dcterms:W3CDTF">2019-02-09T12:27:17Z</dcterms:created>
  <dcterms:modified xsi:type="dcterms:W3CDTF">2019-02-09T12:55:25Z</dcterms:modified>
</cp:coreProperties>
</file>