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7" r:id="rId9"/>
    <p:sldId id="268" r:id="rId10"/>
    <p:sldId id="269" r:id="rId11"/>
    <p:sldId id="270" r:id="rId12"/>
    <p:sldId id="266" r:id="rId13"/>
    <p:sldId id="263" r:id="rId14"/>
    <p:sldId id="273" r:id="rId15"/>
    <p:sldId id="272" r:id="rId16"/>
    <p:sldId id="274" r:id="rId17"/>
    <p:sldId id="275" r:id="rId18"/>
    <p:sldId id="276" r:id="rId19"/>
    <p:sldId id="271" r:id="rId20"/>
    <p:sldId id="264" r:id="rId21"/>
    <p:sldId id="277" r:id="rId22"/>
    <p:sldId id="278" r:id="rId23"/>
    <p:sldId id="279" r:id="rId24"/>
    <p:sldId id="280" r:id="rId25"/>
    <p:sldId id="281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8" y="4914900"/>
            <a:ext cx="8640233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567A8D1-339B-456D-A3FD-F617564DB681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8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6"/>
            <a:ext cx="12192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98593" y="138"/>
            <a:ext cx="6193536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192" y="2066544"/>
            <a:ext cx="5674944" cy="4370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4241" y="3154680"/>
            <a:ext cx="493776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146812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03137" y="1678780"/>
            <a:ext cx="5388865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133" y="1270000"/>
            <a:ext cx="5367867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4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6096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6425184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42" y="2171649"/>
            <a:ext cx="4769113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1520" y="2176272"/>
            <a:ext cx="3376931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31811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29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2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6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4" y="957829"/>
            <a:ext cx="6543053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237355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60457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00" y="972458"/>
            <a:ext cx="65088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52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068047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600" y="5295600"/>
            <a:ext cx="1752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06A9DA1-CDB8-4A6F-9C3D-49E31CAFD330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6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68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5568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405013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392620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82159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C66-6CD5-45B6-980A-64648993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80FF-8793-4B21-849A-1594FDCA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6A7C-9A7A-428F-AC21-C585EC6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3D2-D9AE-434E-B79C-D7F458A5C23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304F-8C94-4DD3-9457-5006A29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3C48-ECFF-4AC5-A47D-46E2455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9E6-35CF-46D3-9406-CEA51875C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200" y="1835725"/>
            <a:ext cx="49784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611" y="5038165"/>
            <a:ext cx="11336283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561" y="907475"/>
            <a:ext cx="3669553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7537565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7587435" y="4674414"/>
            <a:ext cx="460456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7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00000"/>
            <a:ext cx="5109633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5217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01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824" y="1800000"/>
            <a:ext cx="6187008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02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353" y="3145536"/>
            <a:ext cx="6327649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74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581022C-5DDA-4B99-BB47-902FB2BFD6E5}"/>
              </a:ext>
            </a:extLst>
          </p:cNvPr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6717792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3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6812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FC188C-F5C9-43A4-B763-54D3D5744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4FFC9F-EDA4-47BD-9A18-AB160A71F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EC780-E152-4C5A-8B6B-A9B5095DC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47431-BBE2-4737-811E-A3DDB9D00C48}"/>
              </a:ext>
            </a:extLst>
          </p:cNvPr>
          <p:cNvSpPr txBox="1"/>
          <p:nvPr/>
        </p:nvSpPr>
        <p:spPr>
          <a:xfrm>
            <a:off x="3551767" y="4914900"/>
            <a:ext cx="86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3 – </a:t>
            </a:r>
            <a:r>
              <a:rPr lang="en-GB" dirty="0" err="1"/>
              <a:t>Datastructuren</a:t>
            </a:r>
            <a:endParaRPr lang="en-GB" dirty="0"/>
          </a:p>
          <a:p>
            <a:r>
              <a:rPr lang="en-GB" dirty="0"/>
              <a:t>Jos Foppele</a:t>
            </a:r>
          </a:p>
        </p:txBody>
      </p:sp>
    </p:spTree>
    <p:extLst>
      <p:ext uri="{BB962C8B-B14F-4D97-AF65-F5344CB8AC3E}">
        <p14:creationId xmlns:p14="http://schemas.microsoft.com/office/powerpoint/2010/main" val="199930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5682459" cy="25987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10001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5682459" cy="25241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(next ==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next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2965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gebruik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59876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list.GetNext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53B54-2426-46C0-A770-1A7967CDA902}"/>
              </a:ext>
            </a:extLst>
          </p:cNvPr>
          <p:cNvSpPr txBox="1"/>
          <p:nvPr/>
        </p:nvSpPr>
        <p:spPr>
          <a:xfrm rot="21207655">
            <a:off x="4681691" y="3856312"/>
            <a:ext cx="264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ONHANDIG</a:t>
            </a:r>
          </a:p>
        </p:txBody>
      </p:sp>
    </p:spTree>
    <p:extLst>
      <p:ext uri="{BB962C8B-B14F-4D97-AF65-F5344CB8AC3E}">
        <p14:creationId xmlns:p14="http://schemas.microsoft.com/office/powerpoint/2010/main" val="35949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verbetering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6060018" cy="25241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(index ==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 –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165405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gebruik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5054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87707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gebruik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6060018" cy="274633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(9001);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201688-40F6-4A10-A720-354046E54342}"/>
              </a:ext>
            </a:extLst>
          </p:cNvPr>
          <p:cNvSpPr txBox="1"/>
          <p:nvPr/>
        </p:nvSpPr>
        <p:spPr>
          <a:xfrm rot="21207655">
            <a:off x="4992894" y="4073773"/>
            <a:ext cx="264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9937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63182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{...}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28650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4"/>
            <a:ext cx="6060018" cy="180313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6209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6" y="1800003"/>
            <a:ext cx="6273499" cy="25241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NullReferenceException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out of bounds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90155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Integers </a:t>
            </a:r>
            <a:r>
              <a:rPr lang="en-GB" dirty="0" err="1"/>
              <a:t>opslaan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!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Wat nu </a:t>
            </a:r>
            <a:r>
              <a:rPr lang="en-GB" dirty="0" err="1">
                <a:sym typeface="Wingdings" panose="05000000000000000000" pitchFamily="2" charset="2"/>
              </a:rPr>
              <a:t>als</a:t>
            </a:r>
            <a:r>
              <a:rPr lang="en-GB" dirty="0">
                <a:sym typeface="Wingdings" panose="05000000000000000000" pitchFamily="2" charset="2"/>
              </a:rPr>
              <a:t> we </a:t>
            </a:r>
            <a:r>
              <a:rPr lang="en-GB" dirty="0" err="1">
                <a:sym typeface="Wingdings" panose="05000000000000000000" pitchFamily="2" charset="2"/>
              </a:rPr>
              <a:t>iets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anders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willen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dan</a:t>
            </a:r>
            <a:r>
              <a:rPr lang="en-GB" dirty="0">
                <a:sym typeface="Wingdings" panose="05000000000000000000" pitchFamily="2" charset="2"/>
              </a:rPr>
              <a:t> integers?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Dezelfde</a:t>
            </a:r>
            <a:r>
              <a:rPr lang="en-GB" dirty="0">
                <a:sym typeface="Wingdings" panose="05000000000000000000" pitchFamily="2" charset="2"/>
              </a:rPr>
              <a:t> code </a:t>
            </a:r>
            <a:r>
              <a:rPr lang="en-GB" dirty="0" err="1">
                <a:sym typeface="Wingdings" panose="05000000000000000000" pitchFamily="2" charset="2"/>
              </a:rPr>
              <a:t>kopieren</a:t>
            </a:r>
            <a:r>
              <a:rPr lang="en-GB" dirty="0">
                <a:sym typeface="Wingdings" panose="05000000000000000000" pitchFamily="2" charset="2"/>
              </a:rPr>
              <a:t> in </a:t>
            </a:r>
            <a:r>
              <a:rPr lang="en-GB" dirty="0" err="1">
                <a:sym typeface="Wingdings" panose="05000000000000000000" pitchFamily="2" charset="2"/>
              </a:rPr>
              <a:t>een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nieuwe</a:t>
            </a:r>
            <a:r>
              <a:rPr lang="en-GB" dirty="0">
                <a:sym typeface="Wingdings" panose="05000000000000000000" pitchFamily="2" charset="2"/>
              </a:rPr>
              <a:t> class</a:t>
            </a:r>
          </a:p>
          <a:p>
            <a:pPr marL="1440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	(met </a:t>
            </a:r>
            <a:r>
              <a:rPr lang="en-GB" dirty="0" err="1">
                <a:sym typeface="Wingdings" panose="05000000000000000000" pitchFamily="2" charset="2"/>
              </a:rPr>
              <a:t>ander</a:t>
            </a:r>
            <a:r>
              <a:rPr lang="en-GB" dirty="0">
                <a:sym typeface="Wingdings" panose="05000000000000000000" pitchFamily="2" charset="2"/>
              </a:rPr>
              <a:t> type)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Generics!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185B88-5EEB-4F29-9E37-A2E7BBF1B892}"/>
              </a:ext>
            </a:extLst>
          </p:cNvPr>
          <p:cNvSpPr txBox="1"/>
          <p:nvPr/>
        </p:nvSpPr>
        <p:spPr>
          <a:xfrm rot="21207655">
            <a:off x="4992895" y="2466010"/>
            <a:ext cx="264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NIET GOED!</a:t>
            </a:r>
          </a:p>
        </p:txBody>
      </p:sp>
    </p:spTree>
    <p:extLst>
      <p:ext uri="{BB962C8B-B14F-4D97-AF65-F5344CB8AC3E}">
        <p14:creationId xmlns:p14="http://schemas.microsoft.com/office/powerpoint/2010/main" val="364571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0DF39C-246F-4052-90B2-BA18E6AB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10B1AD-E072-4BC9-8BD9-0903372C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Eigen </a:t>
            </a:r>
            <a:r>
              <a:rPr lang="en-GB" dirty="0" err="1"/>
              <a:t>datastructuur</a:t>
            </a:r>
            <a:endParaRPr lang="en-GB" dirty="0"/>
          </a:p>
          <a:p>
            <a:r>
              <a:rPr lang="en-GB" dirty="0" err="1"/>
              <a:t>MyList</a:t>
            </a:r>
            <a:endParaRPr lang="en-GB" dirty="0"/>
          </a:p>
          <a:p>
            <a:r>
              <a:rPr lang="en-GB" dirty="0"/>
              <a:t>Error Handling</a:t>
            </a:r>
          </a:p>
          <a:p>
            <a:r>
              <a:rPr lang="en-GB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4054165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  <a:p>
            <a:pPr lvl="1"/>
            <a:r>
              <a:rPr lang="en-GB" dirty="0" err="1"/>
              <a:t>Tijdens</a:t>
            </a:r>
            <a:r>
              <a:rPr lang="en-GB" dirty="0"/>
              <a:t> </a:t>
            </a:r>
            <a:r>
              <a:rPr lang="en-GB" dirty="0" err="1"/>
              <a:t>coderen</a:t>
            </a:r>
            <a:r>
              <a:rPr lang="en-GB" dirty="0"/>
              <a:t> is het type </a:t>
            </a:r>
            <a:r>
              <a:rPr lang="en-GB" dirty="0" err="1"/>
              <a:t>onbekend</a:t>
            </a:r>
            <a:endParaRPr lang="en-GB" dirty="0"/>
          </a:p>
          <a:p>
            <a:pPr lvl="1"/>
            <a:r>
              <a:rPr lang="en-GB" dirty="0" err="1"/>
              <a:t>Zodra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de code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weet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met </a:t>
            </a:r>
            <a:r>
              <a:rPr lang="en-GB" dirty="0" err="1"/>
              <a:t>welk</a:t>
            </a:r>
            <a:r>
              <a:rPr lang="en-GB" dirty="0"/>
              <a:t> type</a:t>
            </a:r>
          </a:p>
          <a:p>
            <a:pPr marL="288000" lvl="2" indent="0">
              <a:buNone/>
            </a:pPr>
            <a:r>
              <a:rPr lang="en-GB" dirty="0"/>
              <a:t>(</a:t>
            </a:r>
            <a:r>
              <a:rPr lang="en-GB" dirty="0" err="1"/>
              <a:t>compiletime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Gebruik</a:t>
            </a:r>
            <a:r>
              <a:rPr lang="en-GB" dirty="0"/>
              <a:t> is al </a:t>
            </a:r>
            <a:r>
              <a:rPr lang="en-GB" dirty="0" err="1"/>
              <a:t>bekend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List&lt;</a:t>
            </a:r>
            <a:r>
              <a:rPr lang="en-GB" dirty="0" err="1"/>
              <a:t>int</a:t>
            </a:r>
            <a:r>
              <a:rPr lang="en-GB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9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F1426DF-361C-4401-AE43-FEB88A91ECA1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5682459" cy="28274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T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47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F1426DF-361C-4401-AE43-FEB88A91ECA1}"/>
              </a:ext>
            </a:extLst>
          </p:cNvPr>
          <p:cNvSpPr txBox="1">
            <a:spLocks/>
          </p:cNvSpPr>
          <p:nvPr/>
        </p:nvSpPr>
        <p:spPr>
          <a:xfrm>
            <a:off x="2636306" y="1800002"/>
            <a:ext cx="6064349" cy="337236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(index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 –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42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F1426DF-361C-4401-AE43-FEB88A91ECA1}"/>
              </a:ext>
            </a:extLst>
          </p:cNvPr>
          <p:cNvSpPr txBox="1">
            <a:spLocks/>
          </p:cNvSpPr>
          <p:nvPr/>
        </p:nvSpPr>
        <p:spPr>
          <a:xfrm>
            <a:off x="2636306" y="1800002"/>
            <a:ext cx="6064349" cy="337236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Add(T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(next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next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09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– Generics - </a:t>
            </a:r>
            <a:r>
              <a:rPr lang="en-GB" dirty="0" err="1"/>
              <a:t>gebruik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5054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E78E32-2AE9-4D7A-9858-1B5198A7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29906F-75F5-4FF2-B791-24A298F3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Samenvatting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1F78A-B935-4B71-9B3A-DF9A14845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Eigen datatype</a:t>
            </a:r>
          </a:p>
          <a:p>
            <a:r>
              <a:rPr lang="en-GB" dirty="0"/>
              <a:t>Error handling</a:t>
            </a:r>
          </a:p>
          <a:p>
            <a:r>
              <a:rPr lang="en-GB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42926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0C52047-E22D-4E5C-B9E8-35ED4572D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DAECF-EBBF-4F3A-8782-CB17375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Datastructuur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C99B00-70DA-4F44-BE71-F247AD67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= </a:t>
            </a:r>
            <a:r>
              <a:rPr lang="en-GB" dirty="0" err="1"/>
              <a:t>verzameling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methodes</a:t>
            </a:r>
            <a:endParaRPr lang="en-GB" dirty="0"/>
          </a:p>
          <a:p>
            <a:r>
              <a:rPr lang="en-GB" dirty="0" err="1"/>
              <a:t>Datastructuur</a:t>
            </a:r>
            <a:r>
              <a:rPr lang="en-GB" dirty="0"/>
              <a:t> = </a:t>
            </a:r>
            <a:r>
              <a:rPr lang="en-GB" dirty="0" err="1"/>
              <a:t>samenhang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variabelen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6171-A196-4337-9C53-0F63B576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Datastructuur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253F-89D7-4213-8D5C-DBC614A1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Stack</a:t>
            </a:r>
          </a:p>
          <a:p>
            <a:r>
              <a:rPr lang="en-GB" dirty="0"/>
              <a:t>Queue</a:t>
            </a:r>
          </a:p>
          <a:p>
            <a:r>
              <a:rPr lang="en-GB" dirty="0"/>
              <a:t>Dictionary (</a:t>
            </a:r>
            <a:r>
              <a:rPr lang="en-GB" dirty="0" err="1"/>
              <a:t>HashMap</a:t>
            </a:r>
            <a:r>
              <a:rPr lang="en-GB" dirty="0"/>
              <a:t>)</a:t>
            </a:r>
          </a:p>
          <a:p>
            <a:r>
              <a:rPr lang="en-GB" dirty="0"/>
              <a:t>Tree</a:t>
            </a:r>
          </a:p>
        </p:txBody>
      </p:sp>
      <p:pic>
        <p:nvPicPr>
          <p:cNvPr id="1026" name="Picture 2" descr="Image result for queue stack">
            <a:extLst>
              <a:ext uri="{FF2B5EF4-FFF2-40B4-BE49-F238E27FC236}">
                <a16:creationId xmlns:a16="http://schemas.microsoft.com/office/drawing/2014/main" id="{B9BE3E79-DD51-4186-BC70-175FD397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44" y="3779613"/>
            <a:ext cx="5891437" cy="25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53B7-450B-469D-97F6-4E8837F9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 </a:t>
            </a:r>
            <a:r>
              <a:rPr lang="en-GB" dirty="0" err="1"/>
              <a:t>datastructuur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E9C6-992F-4882-BB2E-CD9442A5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datastructuur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Werking</a:t>
            </a:r>
            <a:r>
              <a:rPr lang="en-GB" dirty="0"/>
              <a:t> in eigen hand</a:t>
            </a:r>
          </a:p>
          <a:p>
            <a:pPr lvl="1"/>
            <a:r>
              <a:rPr lang="en-GB" dirty="0" err="1"/>
              <a:t>Efficientie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Leereffect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41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F240-5BE6-4BB2-91FD-93E40851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Eigen </a:t>
            </a:r>
            <a:r>
              <a:rPr lang="en-GB" dirty="0" err="1"/>
              <a:t>implementatie</a:t>
            </a:r>
            <a:r>
              <a:rPr lang="en-GB" dirty="0"/>
              <a:t> van list</a:t>
            </a:r>
          </a:p>
          <a:p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item</a:t>
            </a:r>
          </a:p>
          <a:p>
            <a:pPr lvl="1"/>
            <a:r>
              <a:rPr lang="en-GB" dirty="0"/>
              <a:t>next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60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5682459" cy="197722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189593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5682459" cy="180312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23205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5682459" cy="169469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item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734821402"/>
      </p:ext>
    </p:extLst>
  </p:cSld>
  <p:clrMapOvr>
    <a:masterClrMapping/>
  </p:clrMapOvr>
</p:sld>
</file>

<file path=ppt/theme/theme1.xml><?xml version="1.0" encoding="utf-8"?>
<a:theme xmlns:a="http://schemas.openxmlformats.org/drawingml/2006/main" name="NHLStendenTheme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StendenTheme" id="{FFAED68D-5BD7-454E-9FFB-DDA3BE79E741}" vid="{00533479-775D-4C87-9F39-832F5A4154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NHLStendenTheme</Template>
  <TotalTime>522</TotalTime>
  <Words>1132</Words>
  <Application>Microsoft Office PowerPoint</Application>
  <PresentationFormat>Widescreen</PresentationFormat>
  <Paragraphs>453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NHLStendenTheme</vt:lpstr>
      <vt:lpstr>Gevorderd Programmeren</vt:lpstr>
      <vt:lpstr>Deze week</vt:lpstr>
      <vt:lpstr>Datastructuur</vt:lpstr>
      <vt:lpstr>Datastructuur</vt:lpstr>
      <vt:lpstr>Eigen datastructuur</vt:lpstr>
      <vt:lpstr>MyList</vt:lpstr>
      <vt:lpstr>MyList</vt:lpstr>
      <vt:lpstr>MyList - class</vt:lpstr>
      <vt:lpstr>MyList - class</vt:lpstr>
      <vt:lpstr>MyList - class</vt:lpstr>
      <vt:lpstr>MyList - class</vt:lpstr>
      <vt:lpstr>MyList - gebruik</vt:lpstr>
      <vt:lpstr>MyList - verbetering</vt:lpstr>
      <vt:lpstr>MyList - gebruik</vt:lpstr>
      <vt:lpstr>MyList - gebruik</vt:lpstr>
      <vt:lpstr>Error handling</vt:lpstr>
      <vt:lpstr>Error handling</vt:lpstr>
      <vt:lpstr>Error handling</vt:lpstr>
      <vt:lpstr>MyList</vt:lpstr>
      <vt:lpstr>MyList - Generics</vt:lpstr>
      <vt:lpstr>MyList - Generics</vt:lpstr>
      <vt:lpstr>MyList - Generics</vt:lpstr>
      <vt:lpstr>MyList - Generics</vt:lpstr>
      <vt:lpstr>MyList – Generics - gebruik</vt:lpstr>
      <vt:lpstr>Samenvatting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 Programmeren</dc:title>
  <dc:creator>Foppele, J.</dc:creator>
  <cp:lastModifiedBy>Foppele, J.</cp:lastModifiedBy>
  <cp:revision>41</cp:revision>
  <dcterms:created xsi:type="dcterms:W3CDTF">2017-11-10T13:04:49Z</dcterms:created>
  <dcterms:modified xsi:type="dcterms:W3CDTF">2018-02-18T18:27:02Z</dcterms:modified>
</cp:coreProperties>
</file>