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5" r:id="rId8"/>
    <p:sldId id="267" r:id="rId9"/>
    <p:sldId id="268" r:id="rId10"/>
    <p:sldId id="269" r:id="rId11"/>
    <p:sldId id="270" r:id="rId12"/>
    <p:sldId id="266" r:id="rId13"/>
    <p:sldId id="263" r:id="rId14"/>
    <p:sldId id="273" r:id="rId15"/>
    <p:sldId id="272" r:id="rId16"/>
    <p:sldId id="274" r:id="rId17"/>
    <p:sldId id="275" r:id="rId18"/>
    <p:sldId id="276" r:id="rId19"/>
    <p:sldId id="271" r:id="rId20"/>
    <p:sldId id="264" r:id="rId21"/>
    <p:sldId id="277" r:id="rId22"/>
    <p:sldId id="278" r:id="rId23"/>
    <p:sldId id="279" r:id="rId24"/>
    <p:sldId id="280" r:id="rId25"/>
    <p:sldId id="281" r:id="rId26"/>
    <p:sldId id="26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xmlns="" id="{BDC23C2A-7172-4A22-981A-19F4B1253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51768" y="4914900"/>
            <a:ext cx="8640233" cy="19431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xmlns="" id="{4DD468CE-DF7F-4644-B5D4-7D038EC09BF1}"/>
              </a:ext>
            </a:extLst>
          </p:cNvPr>
          <p:cNvSpPr/>
          <p:nvPr/>
        </p:nvSpPr>
        <p:spPr>
          <a:xfrm>
            <a:off x="0" y="0"/>
            <a:ext cx="355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7253" y="502024"/>
            <a:ext cx="4978400" cy="3104030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xmlns="" id="{D567A8D1-339B-456D-A3FD-F617564DB681}"/>
              </a:ext>
            </a:extLst>
          </p:cNvPr>
          <p:cNvCxnSpPr/>
          <p:nvPr/>
        </p:nvCxnSpPr>
        <p:spPr>
          <a:xfrm>
            <a:off x="5725699" y="1"/>
            <a:ext cx="0" cy="419100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xmlns="" id="{A1A6DCC4-2EF0-49D2-92FF-FB105290DEBD}"/>
              </a:ext>
            </a:extLst>
          </p:cNvPr>
          <p:cNvCxnSpPr>
            <a:cxnSpLocks/>
          </p:cNvCxnSpPr>
          <p:nvPr/>
        </p:nvCxnSpPr>
        <p:spPr>
          <a:xfrm flipH="1">
            <a:off x="5775568" y="4152920"/>
            <a:ext cx="641643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84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eld rechts, blauwe bal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xmlns="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72166"/>
            <a:ext cx="12192000" cy="3815403"/>
          </a:xfrm>
          <a:solidFill>
            <a:srgbClr val="185BA7"/>
          </a:solidFill>
        </p:spPr>
        <p:txBody>
          <a:bodyPr lIns="576000" tIns="1152000" rIns="5220000" bIns="72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xmlns="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98593" y="138"/>
            <a:ext cx="6193536" cy="6857862"/>
          </a:xfrm>
          <a:solidFill>
            <a:schemeClr val="bg1">
              <a:lumMod val="95000"/>
            </a:schemeClr>
          </a:solidFill>
        </p:spPr>
        <p:txBody>
          <a:bodyPr lIns="1260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433" y="2386584"/>
            <a:ext cx="4589856" cy="342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04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in balk, tekst, beeld rechtson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xmlns="" id="{68952EBF-85C0-4CDD-84EC-F3B8DE8DA532}"/>
              </a:ext>
            </a:extLst>
          </p:cNvPr>
          <p:cNvSpPr/>
          <p:nvPr/>
        </p:nvSpPr>
        <p:spPr>
          <a:xfrm>
            <a:off x="0" y="-1"/>
            <a:ext cx="12191755" cy="1678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xmlns="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8192" y="2066544"/>
            <a:ext cx="5674944" cy="43708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xmlns="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54241" y="3154680"/>
            <a:ext cx="4937761" cy="37033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xmlns="" id="{871B4E1C-391A-4DCA-BCD7-56E4431387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146812" cy="1408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0" y="685800"/>
            <a:ext cx="8454720" cy="342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60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in balk, tekst, beeld rec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xmlns="" id="{68952EBF-85C0-4CDD-84EC-F3B8DE8DA532}"/>
              </a:ext>
            </a:extLst>
          </p:cNvPr>
          <p:cNvSpPr/>
          <p:nvPr/>
        </p:nvSpPr>
        <p:spPr>
          <a:xfrm>
            <a:off x="0" y="-1"/>
            <a:ext cx="12191755" cy="1678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xmlns="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03137" y="1678780"/>
            <a:ext cx="5388865" cy="51792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xmlns="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133" y="1270000"/>
            <a:ext cx="5367867" cy="5167376"/>
          </a:xfrm>
          <a:solidFill>
            <a:schemeClr val="bg1"/>
          </a:solidFill>
        </p:spPr>
        <p:txBody>
          <a:bodyPr lIns="288000" tIns="288000" rIns="180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00" y="685800"/>
            <a:ext cx="8454720" cy="342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34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ote foto tekst link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xmlns="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1" cy="6858000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xmlns="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61872"/>
            <a:ext cx="6096000" cy="5596128"/>
          </a:xfrm>
          <a:solidFill>
            <a:schemeClr val="bg1"/>
          </a:solidFill>
        </p:spPr>
        <p:txBody>
          <a:bodyPr lIns="576000" tIns="756000" rIns="180000" bIns="360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01" y="1581912"/>
            <a:ext cx="5103444" cy="342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7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xmlns="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1" cy="2176272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xmlns="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5064"/>
            <a:ext cx="6425184" cy="5202936"/>
          </a:xfrm>
          <a:solidFill>
            <a:schemeClr val="bg1"/>
          </a:solidFill>
        </p:spPr>
        <p:txBody>
          <a:bodyPr lIns="576000" tIns="648000" rIns="180000" bIns="360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01" y="1833510"/>
            <a:ext cx="5103444" cy="342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xmlns="" id="{6BDE57EF-A71F-46B8-B57B-AE93997968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42" y="2171649"/>
            <a:ext cx="4769113" cy="3503683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xmlns="" id="{34165097-063F-478D-B4DB-9174446C79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51520" y="2176272"/>
            <a:ext cx="3376931" cy="320954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>
              <a:defRPr sz="2000" b="1">
                <a:solidFill>
                  <a:schemeClr val="accent2"/>
                </a:solidFill>
              </a:defRPr>
            </a:lvl2pPr>
            <a:lvl3pPr>
              <a:defRPr sz="2000" b="1">
                <a:solidFill>
                  <a:schemeClr val="accent2"/>
                </a:solidFill>
              </a:defRPr>
            </a:lvl3pPr>
            <a:lvl4pPr>
              <a:defRPr sz="2000" b="1">
                <a:solidFill>
                  <a:schemeClr val="accent2"/>
                </a:solidFill>
              </a:defRPr>
            </a:lvl4pPr>
            <a:lvl5pPr>
              <a:defRPr sz="20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/>
              <a:t>Type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quote</a:t>
            </a:r>
          </a:p>
        </p:txBody>
      </p:sp>
    </p:spTree>
    <p:extLst>
      <p:ext uri="{BB962C8B-B14F-4D97-AF65-F5344CB8AC3E}">
        <p14:creationId xmlns:p14="http://schemas.microsoft.com/office/powerpoint/2010/main" val="318117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ofdstuk blauw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xmlns="" id="{72019A25-CDE3-4F2A-94CC-7FD9CDD341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19" y="748272"/>
            <a:ext cx="9729236" cy="6109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518" y="1490472"/>
            <a:ext cx="5340361" cy="199325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xmlns="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3483864"/>
            <a:ext cx="4675200" cy="3373998"/>
          </a:xfrm>
          <a:solidFill>
            <a:schemeClr val="tx1"/>
          </a:solidFill>
        </p:spPr>
        <p:txBody>
          <a:bodyPr lIns="108000" tIns="72000" rIns="72000" bIns="180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4297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ofdstuk roo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xmlns="" id="{72019A25-CDE3-4F2A-94CC-7FD9CDD341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19" y="748272"/>
            <a:ext cx="9729236" cy="6109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518" y="1490472"/>
            <a:ext cx="5340361" cy="199325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xmlns="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3483864"/>
            <a:ext cx="4675200" cy="3373998"/>
          </a:xfrm>
          <a:solidFill>
            <a:schemeClr val="tx1"/>
          </a:solidFill>
        </p:spPr>
        <p:txBody>
          <a:bodyPr lIns="108000" tIns="72000" rIns="72000" bIns="180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21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ofdstuk gro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xmlns="" id="{72019A25-CDE3-4F2A-94CC-7FD9CDD341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19" y="748272"/>
            <a:ext cx="9729236" cy="6109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518" y="1490472"/>
            <a:ext cx="5340361" cy="199325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xmlns="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3483864"/>
            <a:ext cx="4675200" cy="3373998"/>
          </a:xfrm>
          <a:solidFill>
            <a:schemeClr val="tx1"/>
          </a:solidFill>
        </p:spPr>
        <p:txBody>
          <a:bodyPr lIns="108000" tIns="72000" rIns="72000" bIns="180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960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uz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xmlns="" id="{DAB26ACA-2592-4173-B4AC-DFAB31E64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74" y="957829"/>
            <a:ext cx="6543053" cy="4942342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xmlns="" id="{63CCB440-3D3F-4930-ADC2-E7E0853D9A59}"/>
              </a:ext>
            </a:extLst>
          </p:cNvPr>
          <p:cNvSpPr txBox="1">
            <a:spLocks/>
          </p:cNvSpPr>
          <p:nvPr/>
        </p:nvSpPr>
        <p:spPr>
          <a:xfrm>
            <a:off x="2926080" y="1033272"/>
            <a:ext cx="6327648" cy="4791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nl-NL" sz="7200" b="1" noProof="0"/>
              <a:t>Pauze</a:t>
            </a:r>
          </a:p>
        </p:txBody>
      </p:sp>
    </p:spTree>
    <p:extLst>
      <p:ext uri="{BB962C8B-B14F-4D97-AF65-F5344CB8AC3E}">
        <p14:creationId xmlns:p14="http://schemas.microsoft.com/office/powerpoint/2010/main" val="2373559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uze met f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xmlns="" id="{7986C9AA-DDE5-4DF5-B6B0-96D0480390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560457" cy="6858000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xmlns="" id="{869EBCD6-4EDF-4C78-B1E3-80BE6F8BA8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83200" y="972458"/>
            <a:ext cx="6508800" cy="4942800"/>
          </a:xfrm>
          <a:blipFill>
            <a:blip r:embed="rId2"/>
            <a:stretch>
              <a:fillRect/>
            </a:stretch>
          </a:blipFill>
        </p:spPr>
        <p:txBody>
          <a:bodyPr lIns="648000" rIns="72000" bIns="720000" anchor="ctr" anchorCtr="0">
            <a:normAutofit/>
          </a:bodyPr>
          <a:lstStyle>
            <a:lvl1pPr marL="0" indent="0" algn="ctr">
              <a:buNone/>
              <a:defRPr sz="7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Pauze-boodschap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524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xmlns="" id="{BDC23C2A-7172-4A22-981A-19F4B1253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068047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8000" y="504000"/>
            <a:ext cx="4978400" cy="3103200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Tijdelijke aanduiding voor tekst 14">
            <a:extLst>
              <a:ext uri="{FF2B5EF4-FFF2-40B4-BE49-F238E27FC236}">
                <a16:creationId xmlns:a16="http://schemas.microsoft.com/office/drawing/2014/main" xmlns="" id="{D47B9F3E-CC86-4E8D-BFB2-3A319A3FC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600" y="5295600"/>
            <a:ext cx="1752000" cy="1033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xmlns="" id="{606A9DA1-CDB8-4A6F-9C3D-49E31CAFD330}"/>
              </a:ext>
            </a:extLst>
          </p:cNvPr>
          <p:cNvCxnSpPr/>
          <p:nvPr/>
        </p:nvCxnSpPr>
        <p:spPr>
          <a:xfrm>
            <a:off x="5725699" y="1"/>
            <a:ext cx="0" cy="419100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xmlns="" id="{86894007-5DD9-4E89-A7B5-5D8AC4270EF1}"/>
              </a:ext>
            </a:extLst>
          </p:cNvPr>
          <p:cNvCxnSpPr>
            <a:cxnSpLocks/>
          </p:cNvCxnSpPr>
          <p:nvPr/>
        </p:nvCxnSpPr>
        <p:spPr>
          <a:xfrm flipH="1">
            <a:off x="5775568" y="4152920"/>
            <a:ext cx="641643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011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69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668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dank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xmlns="" id="{4DD468CE-DF7F-4644-B5D4-7D038EC09BF1}"/>
              </a:ext>
            </a:extLst>
          </p:cNvPr>
          <p:cNvSpPr/>
          <p:nvPr/>
        </p:nvSpPr>
        <p:spPr>
          <a:xfrm>
            <a:off x="4925568" y="0"/>
            <a:ext cx="72664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xmlns="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  <p:sp>
        <p:nvSpPr>
          <p:cNvPr id="8" name="Tijdelijke aanduiding voor afbeelding 3">
            <a:extLst>
              <a:ext uri="{FF2B5EF4-FFF2-40B4-BE49-F238E27FC236}">
                <a16:creationId xmlns:a16="http://schemas.microsoft.com/office/drawing/2014/main" xmlns="" id="{EC201FCC-10A3-40FB-B72E-45F0189CD1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5568" cy="3430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xmlns="" id="{9584B28B-34D4-4B58-8AD0-ADDC3D1450D0}"/>
              </a:ext>
            </a:extLst>
          </p:cNvPr>
          <p:cNvSpPr txBox="1">
            <a:spLocks/>
          </p:cNvSpPr>
          <p:nvPr/>
        </p:nvSpPr>
        <p:spPr>
          <a:xfrm>
            <a:off x="6297601" y="1043710"/>
            <a:ext cx="4064001" cy="4775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3600" b="1" noProof="0" dirty="0">
                <a:solidFill>
                  <a:schemeClr val="bg1"/>
                </a:solidFill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2405013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dank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xmlns="" id="{4DD468CE-DF7F-4644-B5D4-7D038EC09BF1}"/>
              </a:ext>
            </a:extLst>
          </p:cNvPr>
          <p:cNvSpPr/>
          <p:nvPr/>
        </p:nvSpPr>
        <p:spPr>
          <a:xfrm>
            <a:off x="4925568" y="0"/>
            <a:ext cx="72664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xmlns="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xmlns="" id="{98DB7C85-266B-4B7C-A977-69E605114DD0}"/>
              </a:ext>
            </a:extLst>
          </p:cNvPr>
          <p:cNvSpPr txBox="1">
            <a:spLocks/>
          </p:cNvSpPr>
          <p:nvPr/>
        </p:nvSpPr>
        <p:spPr>
          <a:xfrm>
            <a:off x="6297601" y="1043710"/>
            <a:ext cx="4064001" cy="4775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3600" b="1" noProof="0" dirty="0">
                <a:solidFill>
                  <a:schemeClr val="bg1"/>
                </a:solidFill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3926207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dankt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xmlns="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1D4D80BF-F59B-450A-922E-771A825E7D20}"/>
              </a:ext>
            </a:extLst>
          </p:cNvPr>
          <p:cNvSpPr txBox="1">
            <a:spLocks/>
          </p:cNvSpPr>
          <p:nvPr/>
        </p:nvSpPr>
        <p:spPr>
          <a:xfrm>
            <a:off x="6297601" y="1043710"/>
            <a:ext cx="4064001" cy="4775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3600" b="1" noProof="0" dirty="0">
                <a:solidFill>
                  <a:schemeClr val="tx1"/>
                </a:solidFill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2821592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11C66-6CD5-45B6-980A-64648993A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C5480FF-8793-4B21-849A-1594FDCA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6A6A7C-9A7A-428F-AC21-C585EC6D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3D2-D9AE-434E-B79C-D7F458A5C235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80304F-8C94-4DD3-9457-5006A299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843C48-ECFF-4AC5-A47D-46E24554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89E6-35CF-46D3-9406-CEA51875C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48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xmlns="" id="{4DD468CE-DF7F-4644-B5D4-7D038EC09BF1}"/>
              </a:ext>
            </a:extLst>
          </p:cNvPr>
          <p:cNvSpPr/>
          <p:nvPr/>
        </p:nvSpPr>
        <p:spPr>
          <a:xfrm>
            <a:off x="4925568" y="0"/>
            <a:ext cx="72664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200" y="1835725"/>
            <a:ext cx="4978400" cy="32004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xmlns="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2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612" y="685801"/>
            <a:ext cx="5689601" cy="4217894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ijdelijke aanduiding voor afbeelding 10">
            <a:extLst>
              <a:ext uri="{FF2B5EF4-FFF2-40B4-BE49-F238E27FC236}">
                <a16:creationId xmlns:a16="http://schemas.microsoft.com/office/drawing/2014/main" xmlns="" id="{05C441A1-76AD-4759-AE71-07EE1271F2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0611" y="5038165"/>
            <a:ext cx="11336283" cy="181983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9561" y="907475"/>
            <a:ext cx="3669553" cy="3600000"/>
          </a:xfrm>
        </p:spPr>
        <p:txBody>
          <a:bodyPr/>
          <a:lstStyle>
            <a:lvl1pPr marL="360000" indent="-360000">
              <a:spcAft>
                <a:spcPts val="2400"/>
              </a:spcAft>
              <a:buClr>
                <a:schemeClr val="tx2"/>
              </a:buClr>
              <a:buSzPct val="200000"/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xmlns="" id="{53FA8AD5-41EE-41EB-B993-4DEB48228550}"/>
              </a:ext>
            </a:extLst>
          </p:cNvPr>
          <p:cNvCxnSpPr>
            <a:cxnSpLocks/>
          </p:cNvCxnSpPr>
          <p:nvPr/>
        </p:nvCxnSpPr>
        <p:spPr>
          <a:xfrm>
            <a:off x="7537565" y="0"/>
            <a:ext cx="0" cy="471172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xmlns="" id="{9DB53CB8-55BD-43C3-A4C9-658D4B9DFF18}"/>
              </a:ext>
            </a:extLst>
          </p:cNvPr>
          <p:cNvCxnSpPr>
            <a:cxnSpLocks/>
          </p:cNvCxnSpPr>
          <p:nvPr/>
        </p:nvCxnSpPr>
        <p:spPr>
          <a:xfrm flipH="1">
            <a:off x="7587435" y="4674414"/>
            <a:ext cx="460456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70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6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beeld rec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1" y="685800"/>
            <a:ext cx="5109633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xmlns="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0001" y="1800000"/>
            <a:ext cx="5109633" cy="4305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xmlns="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05217" y="0"/>
            <a:ext cx="39867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012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kst met beeld link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824" y="1307592"/>
            <a:ext cx="6187008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xmlns="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1824" y="1800000"/>
            <a:ext cx="6187008" cy="4305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xmlns="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9867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02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beeld rechtson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1" y="685800"/>
            <a:ext cx="5109633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xmlns="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64353" y="3145536"/>
            <a:ext cx="6327649" cy="3712464"/>
          </a:xfrm>
          <a:solidFill>
            <a:schemeClr val="bg1">
              <a:lumMod val="95000"/>
            </a:schemeClr>
          </a:solidFill>
        </p:spPr>
        <p:txBody>
          <a:bodyPr lIns="1260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xmlns="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0001" y="1847088"/>
            <a:ext cx="4675200" cy="4142232"/>
          </a:xfrm>
          <a:solidFill>
            <a:schemeClr val="accent1"/>
          </a:solidFill>
        </p:spPr>
        <p:txBody>
          <a:bodyPr lIns="108000" tIns="72000" rIns="72000" bIns="72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748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beeld linkson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xmlns="" id="{F581022C-5DDA-4B99-BB47-902FB2BFD6E5}"/>
              </a:ext>
            </a:extLst>
          </p:cNvPr>
          <p:cNvSpPr/>
          <p:nvPr/>
        </p:nvSpPr>
        <p:spPr>
          <a:xfrm>
            <a:off x="246" y="6144768"/>
            <a:ext cx="12191509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1" y="685800"/>
            <a:ext cx="5109633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xmlns="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642616"/>
            <a:ext cx="6717792" cy="3877056"/>
          </a:xfrm>
          <a:solidFill>
            <a:schemeClr val="bg1">
              <a:lumMod val="95000"/>
            </a:schemeClr>
          </a:solidFill>
        </p:spPr>
        <p:txBody>
          <a:bodyPr l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xmlns="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847088"/>
            <a:ext cx="4675200" cy="4142232"/>
          </a:xfrm>
          <a:solidFill>
            <a:schemeClr val="accent1"/>
          </a:solidFill>
        </p:spPr>
        <p:txBody>
          <a:bodyPr lIns="108000" tIns="72000" rIns="72000" bIns="72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430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>
            <a:extLst>
              <a:ext uri="{FF2B5EF4-FFF2-40B4-BE49-F238E27FC236}">
                <a16:creationId xmlns:a16="http://schemas.microsoft.com/office/drawing/2014/main" xmlns="" id="{CE8F42C6-EF91-4EDB-8FB3-F11C4AE9D4EF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46812" cy="14081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000" y="685800"/>
            <a:ext cx="8584381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000" y="1800001"/>
            <a:ext cx="8584381" cy="42640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0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14400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44000" algn="l" defTabSz="914400" rtl="0" eaLnBrk="1" latinLnBrk="0" hangingPunct="1">
        <a:lnSpc>
          <a:spcPct val="100000"/>
        </a:lnSpc>
        <a:spcBef>
          <a:spcPts val="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14400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44000" algn="l" defTabSz="914400" rtl="0" eaLnBrk="1" latinLnBrk="0" hangingPunct="1">
        <a:lnSpc>
          <a:spcPct val="100000"/>
        </a:lnSpc>
        <a:spcBef>
          <a:spcPts val="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1B4FFC9F-EDA4-47BD-9A18-AB160A71F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46EC780-E152-4C5A-8B6B-A9B5095DC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Gevorderd</a:t>
            </a:r>
            <a:r>
              <a:rPr lang="en-GB" dirty="0"/>
              <a:t> </a:t>
            </a:r>
            <a:r>
              <a:rPr lang="en-GB" dirty="0" err="1"/>
              <a:t>Programmeren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B747431-BBE2-4737-811E-A3DDB9D00C48}"/>
              </a:ext>
            </a:extLst>
          </p:cNvPr>
          <p:cNvSpPr txBox="1"/>
          <p:nvPr/>
        </p:nvSpPr>
        <p:spPr>
          <a:xfrm>
            <a:off x="3551767" y="4914900"/>
            <a:ext cx="864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Week 3 – </a:t>
            </a:r>
            <a:r>
              <a:rPr lang="en-GB" dirty="0" err="1"/>
              <a:t>Datastructuren</a:t>
            </a:r>
            <a:endParaRPr lang="en-GB" dirty="0"/>
          </a:p>
          <a:p>
            <a:r>
              <a:rPr lang="en-GB" dirty="0"/>
              <a:t>Jos Foppele</a:t>
            </a:r>
          </a:p>
        </p:txBody>
      </p:sp>
    </p:spTree>
    <p:extLst>
      <p:ext uri="{BB962C8B-B14F-4D97-AF65-F5344CB8AC3E}">
        <p14:creationId xmlns:p14="http://schemas.microsoft.com/office/powerpoint/2010/main" val="199930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432EA-D994-45B2-877F-F91C0106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r>
              <a:rPr lang="en-GB" dirty="0"/>
              <a:t> -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653181-728F-4CE3-AA3B-666D54F2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1914525" cy="221932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F2107101-EC93-4107-9B5B-27F93625360D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D9E7AAB9-67BE-44F4-84BC-F376BC19327B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xmlns="" id="{2252F969-F66D-4C9D-8EC8-A3DCD184431C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xmlns="" id="{FDF09781-450A-4A82-AD0C-26973B873DDC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id="{29E9F896-D236-4D9A-AFA2-DA4801CD03AD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xmlns="" id="{3B219A12-AB84-48D7-B9E1-3811207A3930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id="{1F661D5C-9605-4E95-B9D5-9163E266AD2E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xmlns="" id="{0BD3E3C1-6C81-4E4B-9F39-799927678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51FC6959-51F0-4628-BC31-3BB259292BDA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76ACCBFF-C734-4733-B261-108FD1DA875C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xmlns="" id="{5495D1C2-B871-4981-944D-72BA472EFCB6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xmlns="" id="{5D03DBA0-B5C4-4C82-9BBC-465B545F0900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44FE3C91-B498-48C2-8556-AF4DDE74696A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262D34C1-9C64-43DC-8046-6114128C70B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4702E264-C1AF-4D91-96E1-48527CD6C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507F4130-0107-4D89-9CB3-DDC5BA5D4D63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xmlns="" id="{191A3257-CB3F-4E44-869E-AE4B0518154E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xmlns="" id="{9C4357CC-FE2D-47CC-B093-07C241F3B3F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id="{37BB6CF9-1A34-4F87-9E6F-6326D5A94B09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xmlns="" id="{94D1EC95-CB09-4750-911B-960F846AACE4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31505FB8-A03D-410B-A8E8-0113968E294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xmlns="" id="{123C1177-181C-4AAC-94DE-746F0F233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4364F21A-9B94-467D-9EF4-FAFC9CE2968D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xmlns="" id="{655A0402-650E-453C-904A-DF78FD85D8B3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xmlns="" id="{A029E778-15CD-40F2-ADEB-82AB6F5B10E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xmlns="" id="{8BA10055-C815-49C3-B966-306AA7153892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xmlns="" id="{FACA686E-91CF-4CF6-ACE4-5194EA7A132E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xmlns="" id="{F33B6C7E-515A-47C8-9BBF-B4D5DD9E9FB6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xmlns="" id="{3B74558E-8A5A-41CA-8201-5B209E2CB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82880C0C-2A43-466D-BE87-AE8D53E3B40C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59467603-35E8-4A66-9A3C-16B282C68C55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AECF36A-2522-4225-BFA6-030168E97766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8BC17A47-B2A8-48A4-889D-BF3D630A80F3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BF3BB8D9-8E55-484B-AC26-05D81F53134A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A470772D-93F6-4324-AA09-DBAF2415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xmlns="" id="{C2C7A5C6-001E-4F72-9FE4-FB7C22507491}"/>
              </a:ext>
            </a:extLst>
          </p:cNvPr>
          <p:cNvSpPr txBox="1">
            <a:spLocks/>
          </p:cNvSpPr>
          <p:nvPr/>
        </p:nvSpPr>
        <p:spPr>
          <a:xfrm>
            <a:off x="2636307" y="1800002"/>
            <a:ext cx="5682459" cy="25987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item;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C0D741B-5058-4732-929A-D27162B2B76B}"/>
              </a:ext>
            </a:extLst>
          </p:cNvPr>
          <p:cNvSpPr txBox="1"/>
          <p:nvPr/>
        </p:nvSpPr>
        <p:spPr>
          <a:xfrm>
            <a:off x="200025" y="5294676"/>
            <a:ext cx="12318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10001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432EA-D994-45B2-877F-F91C0106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r>
              <a:rPr lang="en-GB" dirty="0"/>
              <a:t> -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653181-728F-4CE3-AA3B-666D54F2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1914525" cy="221932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F2107101-EC93-4107-9B5B-27F93625360D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D9E7AAB9-67BE-44F4-84BC-F376BC19327B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xmlns="" id="{2252F969-F66D-4C9D-8EC8-A3DCD184431C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xmlns="" id="{FDF09781-450A-4A82-AD0C-26973B873DDC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id="{29E9F896-D236-4D9A-AFA2-DA4801CD03AD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xmlns="" id="{3B219A12-AB84-48D7-B9E1-3811207A3930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id="{1F661D5C-9605-4E95-B9D5-9163E266AD2E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xmlns="" id="{0BD3E3C1-6C81-4E4B-9F39-799927678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51FC6959-51F0-4628-BC31-3BB259292BDA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76ACCBFF-C734-4733-B261-108FD1DA875C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xmlns="" id="{5495D1C2-B871-4981-944D-72BA472EFCB6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xmlns="" id="{5D03DBA0-B5C4-4C82-9BBC-465B545F0900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44FE3C91-B498-48C2-8556-AF4DDE74696A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262D34C1-9C64-43DC-8046-6114128C70B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4702E264-C1AF-4D91-96E1-48527CD6C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507F4130-0107-4D89-9CB3-DDC5BA5D4D63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xmlns="" id="{191A3257-CB3F-4E44-869E-AE4B0518154E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xmlns="" id="{9C4357CC-FE2D-47CC-B093-07C241F3B3F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id="{37BB6CF9-1A34-4F87-9E6F-6326D5A94B09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xmlns="" id="{94D1EC95-CB09-4750-911B-960F846AACE4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31505FB8-A03D-410B-A8E8-0113968E294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xmlns="" id="{123C1177-181C-4AAC-94DE-746F0F233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4364F21A-9B94-467D-9EF4-FAFC9CE2968D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xmlns="" id="{655A0402-650E-453C-904A-DF78FD85D8B3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xmlns="" id="{A029E778-15CD-40F2-ADEB-82AB6F5B10E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xmlns="" id="{8BA10055-C815-49C3-B966-306AA7153892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xmlns="" id="{FACA686E-91CF-4CF6-ACE4-5194EA7A132E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xmlns="" id="{F33B6C7E-515A-47C8-9BBF-B4D5DD9E9FB6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xmlns="" id="{3B74558E-8A5A-41CA-8201-5B209E2CB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82880C0C-2A43-466D-BE87-AE8D53E3B40C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59467603-35E8-4A66-9A3C-16B282C68C55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AECF36A-2522-4225-BFA6-030168E97766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8BC17A47-B2A8-48A4-889D-BF3D630A80F3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BF3BB8D9-8E55-484B-AC26-05D81F53134A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A470772D-93F6-4324-AA09-DBAF2415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xmlns="" id="{C2C7A5C6-001E-4F72-9FE4-FB7C22507491}"/>
              </a:ext>
            </a:extLst>
          </p:cNvPr>
          <p:cNvSpPr txBox="1">
            <a:spLocks/>
          </p:cNvSpPr>
          <p:nvPr/>
        </p:nvSpPr>
        <p:spPr>
          <a:xfrm>
            <a:off x="2636307" y="1800002"/>
            <a:ext cx="5682459" cy="25241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Add(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(next == null)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next = new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C0D741B-5058-4732-929A-D27162B2B76B}"/>
              </a:ext>
            </a:extLst>
          </p:cNvPr>
          <p:cNvSpPr txBox="1"/>
          <p:nvPr/>
        </p:nvSpPr>
        <p:spPr>
          <a:xfrm>
            <a:off x="200025" y="5294676"/>
            <a:ext cx="12318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32965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432EA-D994-45B2-877F-F91C0106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r>
              <a:rPr lang="en-GB" dirty="0"/>
              <a:t> - </a:t>
            </a:r>
            <a:r>
              <a:rPr lang="en-GB" dirty="0" err="1"/>
              <a:t>gebruik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653181-728F-4CE3-AA3B-666D54F2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1914525" cy="221932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F2107101-EC93-4107-9B5B-27F93625360D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D9E7AAB9-67BE-44F4-84BC-F376BC19327B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xmlns="" id="{2252F969-F66D-4C9D-8EC8-A3DCD184431C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xmlns="" id="{FDF09781-450A-4A82-AD0C-26973B873DDC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id="{29E9F896-D236-4D9A-AFA2-DA4801CD03AD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xmlns="" id="{3B219A12-AB84-48D7-B9E1-3811207A3930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id="{1F661D5C-9605-4E95-B9D5-9163E266AD2E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xmlns="" id="{0BD3E3C1-6C81-4E4B-9F39-799927678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51FC6959-51F0-4628-BC31-3BB259292BDA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76ACCBFF-C734-4733-B261-108FD1DA875C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xmlns="" id="{5495D1C2-B871-4981-944D-72BA472EFCB6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xmlns="" id="{5D03DBA0-B5C4-4C82-9BBC-465B545F0900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44FE3C91-B498-48C2-8556-AF4DDE74696A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262D34C1-9C64-43DC-8046-6114128C70B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4702E264-C1AF-4D91-96E1-48527CD6C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507F4130-0107-4D89-9CB3-DDC5BA5D4D63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xmlns="" id="{191A3257-CB3F-4E44-869E-AE4B0518154E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xmlns="" id="{9C4357CC-FE2D-47CC-B093-07C241F3B3F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id="{37BB6CF9-1A34-4F87-9E6F-6326D5A94B09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xmlns="" id="{94D1EC95-CB09-4750-911B-960F846AACE4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31505FB8-A03D-410B-A8E8-0113968E294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xmlns="" id="{123C1177-181C-4AAC-94DE-746F0F233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4364F21A-9B94-467D-9EF4-FAFC9CE2968D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xmlns="" id="{655A0402-650E-453C-904A-DF78FD85D8B3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xmlns="" id="{A029E778-15CD-40F2-ADEB-82AB6F5B10E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xmlns="" id="{8BA10055-C815-49C3-B966-306AA7153892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xmlns="" id="{FACA686E-91CF-4CF6-ACE4-5194EA7A132E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xmlns="" id="{F33B6C7E-515A-47C8-9BBF-B4D5DD9E9FB6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xmlns="" id="{3B74558E-8A5A-41CA-8201-5B209E2CB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82880C0C-2A43-466D-BE87-AE8D53E3B40C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59467603-35E8-4A66-9A3C-16B282C68C55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AECF36A-2522-4225-BFA6-030168E97766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8BC17A47-B2A8-48A4-889D-BF3D630A80F3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BF3BB8D9-8E55-484B-AC26-05D81F53134A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A470772D-93F6-4324-AA09-DBAF2415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xmlns="" id="{C2C7A5C6-001E-4F72-9FE4-FB7C22507491}"/>
              </a:ext>
            </a:extLst>
          </p:cNvPr>
          <p:cNvSpPr txBox="1">
            <a:spLocks/>
          </p:cNvSpPr>
          <p:nvPr/>
        </p:nvSpPr>
        <p:spPr>
          <a:xfrm>
            <a:off x="2636307" y="1800003"/>
            <a:ext cx="6060018" cy="259876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= new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vraag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het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eerste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op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vraag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het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derde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list.GetNext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C0D741B-5058-4732-929A-D27162B2B76B}"/>
              </a:ext>
            </a:extLst>
          </p:cNvPr>
          <p:cNvSpPr txBox="1"/>
          <p:nvPr/>
        </p:nvSpPr>
        <p:spPr>
          <a:xfrm>
            <a:off x="200025" y="5294676"/>
            <a:ext cx="12318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list: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B753B54-2426-46C0-A770-1A7967CDA902}"/>
              </a:ext>
            </a:extLst>
          </p:cNvPr>
          <p:cNvSpPr txBox="1"/>
          <p:nvPr/>
        </p:nvSpPr>
        <p:spPr>
          <a:xfrm rot="21207655">
            <a:off x="4877906" y="2541317"/>
            <a:ext cx="264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ONHANDIG</a:t>
            </a:r>
          </a:p>
        </p:txBody>
      </p:sp>
    </p:spTree>
    <p:extLst>
      <p:ext uri="{BB962C8B-B14F-4D97-AF65-F5344CB8AC3E}">
        <p14:creationId xmlns:p14="http://schemas.microsoft.com/office/powerpoint/2010/main" val="359494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AA50C1-EF57-4B53-AD4C-B8CBD810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r>
              <a:rPr lang="en-GB" dirty="0"/>
              <a:t> - </a:t>
            </a:r>
            <a:r>
              <a:rPr lang="en-GB" dirty="0" err="1"/>
              <a:t>verbetering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F0D097-30C3-4306-B1B3-5452F58D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2EED0F0-14D9-4237-BD13-233B895D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2314575" cy="20193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536806A-D2A4-4559-94C5-965BB3DAECD8}"/>
              </a:ext>
            </a:extLst>
          </p:cNvPr>
          <p:cNvSpPr txBox="1">
            <a:spLocks/>
          </p:cNvSpPr>
          <p:nvPr/>
        </p:nvSpPr>
        <p:spPr>
          <a:xfrm>
            <a:off x="2636307" y="1800002"/>
            <a:ext cx="6060018" cy="25241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(index == 0)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item;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 –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7868F0E-EAAF-4B20-91A6-58246F891EC1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042EB77B-5698-4514-8E5E-84287D10C966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55B54F5E-1EE8-41EC-A774-8C58FEC624F3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id="{75A6F6B9-115A-4666-A757-B2107C801679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xmlns="" id="{3B9D2973-4190-4475-9409-A737A9052078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8E6B4B96-D3FB-4253-852B-3A152DB83AD9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xmlns="" id="{8BE70C7D-FEB3-4C0B-BF29-E706FDA9408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xmlns="" id="{1051023F-7F5F-40AA-B653-C9C65BD12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91FB422D-0C59-4BE4-A91B-DC5E83A44E80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xmlns="" id="{1777E9AF-EFF5-4BCB-922B-43DC0DA0E9E9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FAD83F1A-2EEB-4935-A3FA-570BA9CC31F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12F0CE29-4237-4AE6-82D1-02BDD65459C3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A259B14F-9AD7-495C-AF7C-E9B896F32AAD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A47EEDCE-B9F5-47E3-9A4C-C37F377DBAAC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xmlns="" id="{406C4F70-051B-4D64-AA43-9AB32AFF5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34833392-4A7E-458C-845A-E79F3E62F52D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xmlns="" id="{5BE6105A-0B2F-4A35-900E-8D92436C7C3A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xmlns="" id="{1DD6CB38-3A9F-44F2-BFF3-7E179E7A008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xmlns="" id="{1E95012D-AB0F-4FD2-B790-64E67FA03DAB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E515134E-2415-4B60-A76F-E8F812992E3F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id="{9C43AA0C-8609-4296-88D5-467644F0B834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xmlns="" id="{675134E3-1727-4252-A977-B01709D1D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510801C5-D01B-4771-8735-22E087CFBF57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D427C228-52BB-43A3-94A0-4BFEB5F87D02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id="{62BEE9EE-FB16-417F-86D1-A1564A892382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="" id="{DE3E6F56-AD9E-417A-9D42-2848711954E6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07F4D7CE-F946-4822-8FCF-70B5D807BB45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xmlns="" id="{75822832-2479-41F5-9D94-F7A43E839C5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5771E708-AC56-40A8-9F82-E361F29B90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EDEE438-1636-406F-9473-B18C87E346F0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0BDBC3F-3820-4B37-B3E0-B9BA7D16F3A9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A8508DC-A9FA-4074-8947-3CD45507040A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6001768-7BA4-48A1-BFB9-927B1DD47B8A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14D7591-52A4-4EB9-AD5C-27F7D850B7F6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084DA05-8C05-4431-81C5-4E7F7A417609}"/>
              </a:ext>
            </a:extLst>
          </p:cNvPr>
          <p:cNvSpPr txBox="1"/>
          <p:nvPr/>
        </p:nvSpPr>
        <p:spPr>
          <a:xfrm>
            <a:off x="200025" y="5294676"/>
            <a:ext cx="12318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165405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AA50C1-EF57-4B53-AD4C-B8CBD810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r>
              <a:rPr lang="en-GB" dirty="0"/>
              <a:t> - </a:t>
            </a:r>
            <a:r>
              <a:rPr lang="en-GB" dirty="0" err="1"/>
              <a:t>gebruik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F0D097-30C3-4306-B1B3-5452F58D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2EED0F0-14D9-4237-BD13-233B895D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2314575" cy="20193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536806A-D2A4-4559-94C5-965BB3DAECD8}"/>
              </a:ext>
            </a:extLst>
          </p:cNvPr>
          <p:cNvSpPr txBox="1">
            <a:spLocks/>
          </p:cNvSpPr>
          <p:nvPr/>
        </p:nvSpPr>
        <p:spPr>
          <a:xfrm>
            <a:off x="2636307" y="1800003"/>
            <a:ext cx="6060018" cy="250541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= new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vraag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het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eerste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op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vraag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het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derde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op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7868F0E-EAAF-4B20-91A6-58246F891EC1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042EB77B-5698-4514-8E5E-84287D10C966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55B54F5E-1EE8-41EC-A774-8C58FEC624F3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id="{75A6F6B9-115A-4666-A757-B2107C801679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xmlns="" id="{3B9D2973-4190-4475-9409-A737A9052078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8E6B4B96-D3FB-4253-852B-3A152DB83AD9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xmlns="" id="{8BE70C7D-FEB3-4C0B-BF29-E706FDA9408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xmlns="" id="{1051023F-7F5F-40AA-B653-C9C65BD12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91FB422D-0C59-4BE4-A91B-DC5E83A44E80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xmlns="" id="{1777E9AF-EFF5-4BCB-922B-43DC0DA0E9E9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FAD83F1A-2EEB-4935-A3FA-570BA9CC31F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12F0CE29-4237-4AE6-82D1-02BDD65459C3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A259B14F-9AD7-495C-AF7C-E9B896F32AAD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A47EEDCE-B9F5-47E3-9A4C-C37F377DBAAC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xmlns="" id="{406C4F70-051B-4D64-AA43-9AB32AFF5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34833392-4A7E-458C-845A-E79F3E62F52D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xmlns="" id="{5BE6105A-0B2F-4A35-900E-8D92436C7C3A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xmlns="" id="{1DD6CB38-3A9F-44F2-BFF3-7E179E7A008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xmlns="" id="{1E95012D-AB0F-4FD2-B790-64E67FA03DAB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E515134E-2415-4B60-A76F-E8F812992E3F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id="{9C43AA0C-8609-4296-88D5-467644F0B834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xmlns="" id="{675134E3-1727-4252-A977-B01709D1D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510801C5-D01B-4771-8735-22E087CFBF57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D427C228-52BB-43A3-94A0-4BFEB5F87D02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id="{62BEE9EE-FB16-417F-86D1-A1564A892382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="" id="{DE3E6F56-AD9E-417A-9D42-2848711954E6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07F4D7CE-F946-4822-8FCF-70B5D807BB45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xmlns="" id="{75822832-2479-41F5-9D94-F7A43E839C5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5771E708-AC56-40A8-9F82-E361F29B90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EDEE438-1636-406F-9473-B18C87E346F0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0BDBC3F-3820-4B37-B3E0-B9BA7D16F3A9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A8508DC-A9FA-4074-8947-3CD45507040A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6001768-7BA4-48A1-BFB9-927B1DD47B8A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14D7591-52A4-4EB9-AD5C-27F7D850B7F6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084DA05-8C05-4431-81C5-4E7F7A417609}"/>
              </a:ext>
            </a:extLst>
          </p:cNvPr>
          <p:cNvSpPr txBox="1"/>
          <p:nvPr/>
        </p:nvSpPr>
        <p:spPr>
          <a:xfrm>
            <a:off x="200025" y="5294676"/>
            <a:ext cx="12318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877073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AA50C1-EF57-4B53-AD4C-B8CBD810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r>
              <a:rPr lang="en-GB" dirty="0"/>
              <a:t> - </a:t>
            </a:r>
            <a:r>
              <a:rPr lang="en-GB" dirty="0" err="1"/>
              <a:t>gebruik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F0D097-30C3-4306-B1B3-5452F58D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2EED0F0-14D9-4237-BD13-233B895D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2314575" cy="20193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536806A-D2A4-4559-94C5-965BB3DAECD8}"/>
              </a:ext>
            </a:extLst>
          </p:cNvPr>
          <p:cNvSpPr txBox="1">
            <a:spLocks/>
          </p:cNvSpPr>
          <p:nvPr/>
        </p:nvSpPr>
        <p:spPr>
          <a:xfrm>
            <a:off x="2636307" y="1800002"/>
            <a:ext cx="6060018" cy="274633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= new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vraag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het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eerste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op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vraag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het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derde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op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(9001);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7868F0E-EAAF-4B20-91A6-58246F891EC1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042EB77B-5698-4514-8E5E-84287D10C966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55B54F5E-1EE8-41EC-A774-8C58FEC624F3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id="{75A6F6B9-115A-4666-A757-B2107C801679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xmlns="" id="{3B9D2973-4190-4475-9409-A737A9052078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8E6B4B96-D3FB-4253-852B-3A152DB83AD9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xmlns="" id="{8BE70C7D-FEB3-4C0B-BF29-E706FDA9408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xmlns="" id="{1051023F-7F5F-40AA-B653-C9C65BD12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91FB422D-0C59-4BE4-A91B-DC5E83A44E80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xmlns="" id="{1777E9AF-EFF5-4BCB-922B-43DC0DA0E9E9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FAD83F1A-2EEB-4935-A3FA-570BA9CC31F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12F0CE29-4237-4AE6-82D1-02BDD65459C3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A259B14F-9AD7-495C-AF7C-E9B896F32AAD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A47EEDCE-B9F5-47E3-9A4C-C37F377DBAAC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xmlns="" id="{406C4F70-051B-4D64-AA43-9AB32AFF5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34833392-4A7E-458C-845A-E79F3E62F52D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xmlns="" id="{5BE6105A-0B2F-4A35-900E-8D92436C7C3A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xmlns="" id="{1DD6CB38-3A9F-44F2-BFF3-7E179E7A008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xmlns="" id="{1E95012D-AB0F-4FD2-B790-64E67FA03DAB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E515134E-2415-4B60-A76F-E8F812992E3F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id="{9C43AA0C-8609-4296-88D5-467644F0B834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xmlns="" id="{675134E3-1727-4252-A977-B01709D1D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510801C5-D01B-4771-8735-22E087CFBF57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D427C228-52BB-43A3-94A0-4BFEB5F87D02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id="{62BEE9EE-FB16-417F-86D1-A1564A892382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="" id="{DE3E6F56-AD9E-417A-9D42-2848711954E6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07F4D7CE-F946-4822-8FCF-70B5D807BB45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xmlns="" id="{75822832-2479-41F5-9D94-F7A43E839C5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5771E708-AC56-40A8-9F82-E361F29B90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EDEE438-1636-406F-9473-B18C87E346F0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0BDBC3F-3820-4B37-B3E0-B9BA7D16F3A9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A8508DC-A9FA-4074-8947-3CD45507040A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6001768-7BA4-48A1-BFB9-927B1DD47B8A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14D7591-52A4-4EB9-AD5C-27F7D850B7F6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084DA05-8C05-4431-81C5-4E7F7A417609}"/>
              </a:ext>
            </a:extLst>
          </p:cNvPr>
          <p:cNvSpPr txBox="1"/>
          <p:nvPr/>
        </p:nvSpPr>
        <p:spPr>
          <a:xfrm>
            <a:off x="200025" y="5294676"/>
            <a:ext cx="12318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list: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201688-40F6-4A10-A720-354046E54342}"/>
              </a:ext>
            </a:extLst>
          </p:cNvPr>
          <p:cNvSpPr txBox="1"/>
          <p:nvPr/>
        </p:nvSpPr>
        <p:spPr>
          <a:xfrm rot="21207655">
            <a:off x="6490768" y="3566711"/>
            <a:ext cx="264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99370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AA50C1-EF57-4B53-AD4C-B8CBD810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F0D097-30C3-4306-B1B3-5452F58D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2EED0F0-14D9-4237-BD13-233B895D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2314575" cy="20193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536806A-D2A4-4559-94C5-965BB3DAECD8}"/>
              </a:ext>
            </a:extLst>
          </p:cNvPr>
          <p:cNvSpPr txBox="1">
            <a:spLocks/>
          </p:cNvSpPr>
          <p:nvPr/>
        </p:nvSpPr>
        <p:spPr>
          <a:xfrm>
            <a:off x="2636307" y="1800003"/>
            <a:ext cx="6060018" cy="263182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= new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(Exception e) {...}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7868F0E-EAAF-4B20-91A6-58246F891EC1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042EB77B-5698-4514-8E5E-84287D10C966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55B54F5E-1EE8-41EC-A774-8C58FEC624F3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id="{75A6F6B9-115A-4666-A757-B2107C801679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xmlns="" id="{3B9D2973-4190-4475-9409-A737A9052078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8E6B4B96-D3FB-4253-852B-3A152DB83AD9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xmlns="" id="{8BE70C7D-FEB3-4C0B-BF29-E706FDA9408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xmlns="" id="{1051023F-7F5F-40AA-B653-C9C65BD12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91FB422D-0C59-4BE4-A91B-DC5E83A44E80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xmlns="" id="{1777E9AF-EFF5-4BCB-922B-43DC0DA0E9E9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FAD83F1A-2EEB-4935-A3FA-570BA9CC31F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12F0CE29-4237-4AE6-82D1-02BDD65459C3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A259B14F-9AD7-495C-AF7C-E9B896F32AAD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A47EEDCE-B9F5-47E3-9A4C-C37F377DBAAC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xmlns="" id="{406C4F70-051B-4D64-AA43-9AB32AFF5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34833392-4A7E-458C-845A-E79F3E62F52D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xmlns="" id="{5BE6105A-0B2F-4A35-900E-8D92436C7C3A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xmlns="" id="{1DD6CB38-3A9F-44F2-BFF3-7E179E7A008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xmlns="" id="{1E95012D-AB0F-4FD2-B790-64E67FA03DAB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E515134E-2415-4B60-A76F-E8F812992E3F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id="{9C43AA0C-8609-4296-88D5-467644F0B834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xmlns="" id="{675134E3-1727-4252-A977-B01709D1D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510801C5-D01B-4771-8735-22E087CFBF57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D427C228-52BB-43A3-94A0-4BFEB5F87D02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id="{62BEE9EE-FB16-417F-86D1-A1564A892382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="" id="{DE3E6F56-AD9E-417A-9D42-2848711954E6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07F4D7CE-F946-4822-8FCF-70B5D807BB45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xmlns="" id="{75822832-2479-41F5-9D94-F7A43E839C5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5771E708-AC56-40A8-9F82-E361F29B90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EDEE438-1636-406F-9473-B18C87E346F0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0BDBC3F-3820-4B37-B3E0-B9BA7D16F3A9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A8508DC-A9FA-4074-8947-3CD45507040A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6001768-7BA4-48A1-BFB9-927B1DD47B8A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14D7591-52A4-4EB9-AD5C-27F7D850B7F6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084DA05-8C05-4431-81C5-4E7F7A417609}"/>
              </a:ext>
            </a:extLst>
          </p:cNvPr>
          <p:cNvSpPr txBox="1"/>
          <p:nvPr/>
        </p:nvSpPr>
        <p:spPr>
          <a:xfrm>
            <a:off x="200025" y="5294676"/>
            <a:ext cx="12318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3286504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AA50C1-EF57-4B53-AD4C-B8CBD810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F0D097-30C3-4306-B1B3-5452F58D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2EED0F0-14D9-4237-BD13-233B895D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2314575" cy="20193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536806A-D2A4-4559-94C5-965BB3DAECD8}"/>
              </a:ext>
            </a:extLst>
          </p:cNvPr>
          <p:cNvSpPr txBox="1">
            <a:spLocks/>
          </p:cNvSpPr>
          <p:nvPr/>
        </p:nvSpPr>
        <p:spPr>
          <a:xfrm>
            <a:off x="2636307" y="1800004"/>
            <a:ext cx="6060018" cy="180313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(Exception e) {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  <a:r>
              <a:rPr lang="en-GB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7868F0E-EAAF-4B20-91A6-58246F891EC1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042EB77B-5698-4514-8E5E-84287D10C966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55B54F5E-1EE8-41EC-A774-8C58FEC624F3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id="{75A6F6B9-115A-4666-A757-B2107C801679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xmlns="" id="{3B9D2973-4190-4475-9409-A737A9052078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8E6B4B96-D3FB-4253-852B-3A152DB83AD9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xmlns="" id="{8BE70C7D-FEB3-4C0B-BF29-E706FDA9408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xmlns="" id="{1051023F-7F5F-40AA-B653-C9C65BD12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91FB422D-0C59-4BE4-A91B-DC5E83A44E80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xmlns="" id="{1777E9AF-EFF5-4BCB-922B-43DC0DA0E9E9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FAD83F1A-2EEB-4935-A3FA-570BA9CC31F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12F0CE29-4237-4AE6-82D1-02BDD65459C3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A259B14F-9AD7-495C-AF7C-E9B896F32AAD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A47EEDCE-B9F5-47E3-9A4C-C37F377DBAAC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xmlns="" id="{406C4F70-051B-4D64-AA43-9AB32AFF5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34833392-4A7E-458C-845A-E79F3E62F52D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xmlns="" id="{5BE6105A-0B2F-4A35-900E-8D92436C7C3A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xmlns="" id="{1DD6CB38-3A9F-44F2-BFF3-7E179E7A008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xmlns="" id="{1E95012D-AB0F-4FD2-B790-64E67FA03DAB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E515134E-2415-4B60-A76F-E8F812992E3F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id="{9C43AA0C-8609-4296-88D5-467644F0B834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xmlns="" id="{675134E3-1727-4252-A977-B01709D1D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510801C5-D01B-4771-8735-22E087CFBF57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D427C228-52BB-43A3-94A0-4BFEB5F87D02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id="{62BEE9EE-FB16-417F-86D1-A1564A892382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="" id="{DE3E6F56-AD9E-417A-9D42-2848711954E6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07F4D7CE-F946-4822-8FCF-70B5D807BB45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xmlns="" id="{75822832-2479-41F5-9D94-F7A43E839C5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5771E708-AC56-40A8-9F82-E361F29B90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EDEE438-1636-406F-9473-B18C87E346F0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0BDBC3F-3820-4B37-B3E0-B9BA7D16F3A9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A8508DC-A9FA-4074-8947-3CD45507040A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6001768-7BA4-48A1-BFB9-927B1DD47B8A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14D7591-52A4-4EB9-AD5C-27F7D850B7F6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084DA05-8C05-4431-81C5-4E7F7A417609}"/>
              </a:ext>
            </a:extLst>
          </p:cNvPr>
          <p:cNvSpPr txBox="1"/>
          <p:nvPr/>
        </p:nvSpPr>
        <p:spPr>
          <a:xfrm>
            <a:off x="200025" y="5294676"/>
            <a:ext cx="12318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4162097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AA50C1-EF57-4B53-AD4C-B8CBD810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F0D097-30C3-4306-B1B3-5452F58D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2EED0F0-14D9-4237-BD13-233B895D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2314575" cy="20193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536806A-D2A4-4559-94C5-965BB3DAECD8}"/>
              </a:ext>
            </a:extLst>
          </p:cNvPr>
          <p:cNvSpPr txBox="1">
            <a:spLocks/>
          </p:cNvSpPr>
          <p:nvPr/>
        </p:nvSpPr>
        <p:spPr>
          <a:xfrm>
            <a:off x="2636306" y="1800003"/>
            <a:ext cx="6273499" cy="25241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NullReferenceException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out of bounds</a:t>
            </a:r>
            <a:r>
              <a:rPr lang="en-GB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(Exception e) {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  <a:r>
              <a:rPr lang="en-GB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7868F0E-EAAF-4B20-91A6-58246F891EC1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042EB77B-5698-4514-8E5E-84287D10C966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55B54F5E-1EE8-41EC-A774-8C58FEC624F3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id="{75A6F6B9-115A-4666-A757-B2107C801679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xmlns="" id="{3B9D2973-4190-4475-9409-A737A9052078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8E6B4B96-D3FB-4253-852B-3A152DB83AD9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xmlns="" id="{8BE70C7D-FEB3-4C0B-BF29-E706FDA9408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xmlns="" id="{1051023F-7F5F-40AA-B653-C9C65BD12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91FB422D-0C59-4BE4-A91B-DC5E83A44E80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xmlns="" id="{1777E9AF-EFF5-4BCB-922B-43DC0DA0E9E9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FAD83F1A-2EEB-4935-A3FA-570BA9CC31F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12F0CE29-4237-4AE6-82D1-02BDD65459C3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A259B14F-9AD7-495C-AF7C-E9B896F32AAD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A47EEDCE-B9F5-47E3-9A4C-C37F377DBAAC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xmlns="" id="{406C4F70-051B-4D64-AA43-9AB32AFF5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34833392-4A7E-458C-845A-E79F3E62F52D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xmlns="" id="{5BE6105A-0B2F-4A35-900E-8D92436C7C3A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xmlns="" id="{1DD6CB38-3A9F-44F2-BFF3-7E179E7A008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xmlns="" id="{1E95012D-AB0F-4FD2-B790-64E67FA03DAB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E515134E-2415-4B60-A76F-E8F812992E3F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id="{9C43AA0C-8609-4296-88D5-467644F0B834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xmlns="" id="{675134E3-1727-4252-A977-B01709D1D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510801C5-D01B-4771-8735-22E087CFBF57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D427C228-52BB-43A3-94A0-4BFEB5F87D02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id="{62BEE9EE-FB16-417F-86D1-A1564A892382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="" id="{DE3E6F56-AD9E-417A-9D42-2848711954E6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07F4D7CE-F946-4822-8FCF-70B5D807BB45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xmlns="" id="{75822832-2479-41F5-9D94-F7A43E839C5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5771E708-AC56-40A8-9F82-E361F29B90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EDEE438-1636-406F-9473-B18C87E346F0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0BDBC3F-3820-4B37-B3E0-B9BA7D16F3A9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A8508DC-A9FA-4074-8947-3CD45507040A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6001768-7BA4-48A1-BFB9-927B1DD47B8A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14D7591-52A4-4EB9-AD5C-27F7D850B7F6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084DA05-8C05-4431-81C5-4E7F7A417609}"/>
              </a:ext>
            </a:extLst>
          </p:cNvPr>
          <p:cNvSpPr txBox="1"/>
          <p:nvPr/>
        </p:nvSpPr>
        <p:spPr>
          <a:xfrm>
            <a:off x="200025" y="5294676"/>
            <a:ext cx="12318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901552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AA50C1-EF57-4B53-AD4C-B8CBD810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F0D097-30C3-4306-B1B3-5452F58D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Integers </a:t>
            </a:r>
            <a:r>
              <a:rPr lang="en-GB" dirty="0" err="1"/>
              <a:t>opslaan</a:t>
            </a:r>
            <a:r>
              <a:rPr lang="en-GB" dirty="0"/>
              <a:t> in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lijst</a:t>
            </a:r>
            <a:r>
              <a:rPr lang="en-GB" dirty="0"/>
              <a:t>!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>
                <a:sym typeface="Wingdings" panose="05000000000000000000" pitchFamily="2" charset="2"/>
              </a:rPr>
              <a:t>Wat nu </a:t>
            </a:r>
            <a:r>
              <a:rPr lang="en-GB" dirty="0" err="1">
                <a:sym typeface="Wingdings" panose="05000000000000000000" pitchFamily="2" charset="2"/>
              </a:rPr>
              <a:t>als</a:t>
            </a:r>
            <a:r>
              <a:rPr lang="en-GB" dirty="0">
                <a:sym typeface="Wingdings" panose="05000000000000000000" pitchFamily="2" charset="2"/>
              </a:rPr>
              <a:t> we </a:t>
            </a:r>
            <a:r>
              <a:rPr lang="en-GB" dirty="0" err="1">
                <a:sym typeface="Wingdings" panose="05000000000000000000" pitchFamily="2" charset="2"/>
              </a:rPr>
              <a:t>iets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anders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willen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dan</a:t>
            </a:r>
            <a:r>
              <a:rPr lang="en-GB" dirty="0">
                <a:sym typeface="Wingdings" panose="05000000000000000000" pitchFamily="2" charset="2"/>
              </a:rPr>
              <a:t> integers?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Dezelfde</a:t>
            </a:r>
            <a:r>
              <a:rPr lang="en-GB" dirty="0">
                <a:sym typeface="Wingdings" panose="05000000000000000000" pitchFamily="2" charset="2"/>
              </a:rPr>
              <a:t> code </a:t>
            </a:r>
            <a:r>
              <a:rPr lang="en-GB" dirty="0" err="1">
                <a:sym typeface="Wingdings" panose="05000000000000000000" pitchFamily="2" charset="2"/>
              </a:rPr>
              <a:t>kopieren</a:t>
            </a:r>
            <a:r>
              <a:rPr lang="en-GB" dirty="0">
                <a:sym typeface="Wingdings" panose="05000000000000000000" pitchFamily="2" charset="2"/>
              </a:rPr>
              <a:t> in </a:t>
            </a:r>
            <a:r>
              <a:rPr lang="en-GB" dirty="0" err="1">
                <a:sym typeface="Wingdings" panose="05000000000000000000" pitchFamily="2" charset="2"/>
              </a:rPr>
              <a:t>een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nieuwe</a:t>
            </a:r>
            <a:r>
              <a:rPr lang="en-GB" dirty="0">
                <a:sym typeface="Wingdings" panose="05000000000000000000" pitchFamily="2" charset="2"/>
              </a:rPr>
              <a:t> class</a:t>
            </a:r>
          </a:p>
          <a:p>
            <a:pPr marL="144000" lvl="1" indent="0">
              <a:buNone/>
            </a:pPr>
            <a:r>
              <a:rPr lang="en-GB" dirty="0">
                <a:sym typeface="Wingdings" panose="05000000000000000000" pitchFamily="2" charset="2"/>
              </a:rPr>
              <a:t>	(met </a:t>
            </a:r>
            <a:r>
              <a:rPr lang="en-GB" dirty="0" err="1">
                <a:sym typeface="Wingdings" panose="05000000000000000000" pitchFamily="2" charset="2"/>
              </a:rPr>
              <a:t>ander</a:t>
            </a:r>
            <a:r>
              <a:rPr lang="en-GB" dirty="0">
                <a:sym typeface="Wingdings" panose="05000000000000000000" pitchFamily="2" charset="2"/>
              </a:rPr>
              <a:t> type</a:t>
            </a:r>
            <a:r>
              <a:rPr lang="en-GB" dirty="0" smtClean="0">
                <a:sym typeface="Wingdings" panose="05000000000000000000" pitchFamily="2" charset="2"/>
              </a:rPr>
              <a:t>)</a:t>
            </a:r>
          </a:p>
          <a:p>
            <a:pPr marL="144000" lvl="1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b="1" dirty="0">
                <a:sym typeface="Wingdings" panose="05000000000000000000" pitchFamily="2" charset="2"/>
              </a:rPr>
              <a:t>Generics!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2EED0F0-14D9-4237-BD13-233B895D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2314575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E185B88-5EEB-4F29-9E37-A2E7BBF1B892}"/>
              </a:ext>
            </a:extLst>
          </p:cNvPr>
          <p:cNvSpPr txBox="1"/>
          <p:nvPr/>
        </p:nvSpPr>
        <p:spPr>
          <a:xfrm rot="21207655">
            <a:off x="5341239" y="2666306"/>
            <a:ext cx="264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NIET GOED!</a:t>
            </a:r>
          </a:p>
        </p:txBody>
      </p:sp>
    </p:spTree>
    <p:extLst>
      <p:ext uri="{BB962C8B-B14F-4D97-AF65-F5344CB8AC3E}">
        <p14:creationId xmlns:p14="http://schemas.microsoft.com/office/powerpoint/2010/main" val="364571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B50DF39C-246F-4052-90B2-BA18E6AB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Deze</a:t>
            </a:r>
            <a:r>
              <a:rPr lang="en-GB" dirty="0"/>
              <a:t> week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910B1AD-E072-4BC9-8BD9-0903372C4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Eigen </a:t>
            </a:r>
            <a:r>
              <a:rPr lang="en-GB" dirty="0" err="1"/>
              <a:t>datastructuur</a:t>
            </a:r>
            <a:endParaRPr lang="en-GB" dirty="0"/>
          </a:p>
          <a:p>
            <a:r>
              <a:rPr lang="en-GB" dirty="0" err="1"/>
              <a:t>MyList</a:t>
            </a:r>
            <a:endParaRPr lang="en-GB" dirty="0"/>
          </a:p>
          <a:p>
            <a:r>
              <a:rPr lang="en-GB" dirty="0"/>
              <a:t>Error Handling</a:t>
            </a:r>
          </a:p>
          <a:p>
            <a:r>
              <a:rPr lang="en-GB" dirty="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4054165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2A9247-C3B1-40C2-8EE6-1E33A56E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r>
              <a:rPr lang="en-GB" dirty="0"/>
              <a:t> -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94FA99-2FE7-4DBB-AE29-2C9EE93D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Generics</a:t>
            </a:r>
          </a:p>
          <a:p>
            <a:pPr lvl="1"/>
            <a:r>
              <a:rPr lang="en-GB" dirty="0" err="1"/>
              <a:t>Tijdens</a:t>
            </a:r>
            <a:r>
              <a:rPr lang="en-GB" dirty="0"/>
              <a:t> </a:t>
            </a:r>
            <a:r>
              <a:rPr lang="en-GB" dirty="0" err="1"/>
              <a:t>coderen</a:t>
            </a:r>
            <a:r>
              <a:rPr lang="en-GB" dirty="0"/>
              <a:t> is het type </a:t>
            </a:r>
            <a:r>
              <a:rPr lang="en-GB" dirty="0" err="1"/>
              <a:t>onbekend</a:t>
            </a:r>
            <a:endParaRPr lang="en-GB" dirty="0"/>
          </a:p>
          <a:p>
            <a:pPr lvl="1"/>
            <a:r>
              <a:rPr lang="en-GB" dirty="0" err="1"/>
              <a:t>Zodra</a:t>
            </a:r>
            <a:r>
              <a:rPr lang="en-GB" dirty="0"/>
              <a:t> </a:t>
            </a:r>
            <a:r>
              <a:rPr lang="en-GB" dirty="0" err="1"/>
              <a:t>je</a:t>
            </a:r>
            <a:r>
              <a:rPr lang="en-GB" dirty="0"/>
              <a:t> de code </a:t>
            </a:r>
            <a:r>
              <a:rPr lang="en-GB" dirty="0" err="1"/>
              <a:t>gebruikt</a:t>
            </a:r>
            <a:r>
              <a:rPr lang="en-GB" dirty="0"/>
              <a:t> </a:t>
            </a:r>
            <a:r>
              <a:rPr lang="en-GB" dirty="0" err="1"/>
              <a:t>weet</a:t>
            </a:r>
            <a:r>
              <a:rPr lang="en-GB" dirty="0"/>
              <a:t> </a:t>
            </a:r>
            <a:r>
              <a:rPr lang="en-GB" dirty="0" err="1"/>
              <a:t>je</a:t>
            </a:r>
            <a:r>
              <a:rPr lang="en-GB" dirty="0"/>
              <a:t> met </a:t>
            </a:r>
            <a:r>
              <a:rPr lang="en-GB" dirty="0" err="1"/>
              <a:t>welk</a:t>
            </a:r>
            <a:r>
              <a:rPr lang="en-GB" dirty="0"/>
              <a:t> type</a:t>
            </a:r>
          </a:p>
          <a:p>
            <a:pPr marL="288000" lvl="2" indent="0">
              <a:buNone/>
            </a:pPr>
            <a:r>
              <a:rPr lang="en-GB" dirty="0"/>
              <a:t>(</a:t>
            </a:r>
            <a:r>
              <a:rPr lang="en-GB" dirty="0" err="1"/>
              <a:t>compiletime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Gebruik</a:t>
            </a:r>
            <a:r>
              <a:rPr lang="en-GB" dirty="0"/>
              <a:t> is al </a:t>
            </a:r>
            <a:r>
              <a:rPr lang="en-GB" dirty="0" err="1"/>
              <a:t>bekend</a:t>
            </a:r>
            <a:r>
              <a:rPr lang="en-GB" dirty="0"/>
              <a:t> </a:t>
            </a:r>
            <a:r>
              <a:rPr lang="en-GB" dirty="0" err="1"/>
              <a:t>vanuit</a:t>
            </a:r>
            <a:r>
              <a:rPr lang="en-GB" dirty="0"/>
              <a:t> List&lt;</a:t>
            </a:r>
            <a:r>
              <a:rPr lang="en-GB" dirty="0" err="1"/>
              <a:t>int</a:t>
            </a:r>
            <a:r>
              <a:rPr lang="en-GB" dirty="0"/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CA2A14D-6994-416D-B85C-E5A4F49DA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22383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93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2A9247-C3B1-40C2-8EE6-1E33A56E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r>
              <a:rPr lang="en-GB" dirty="0"/>
              <a:t> -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94FA99-2FE7-4DBB-AE29-2C9EE93D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CA2A14D-6994-416D-B85C-E5A4F49DA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2238375" cy="201930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9F1426DF-361C-4401-AE43-FEB88A91ECA1}"/>
              </a:ext>
            </a:extLst>
          </p:cNvPr>
          <p:cNvSpPr txBox="1">
            <a:spLocks/>
          </p:cNvSpPr>
          <p:nvPr/>
        </p:nvSpPr>
        <p:spPr>
          <a:xfrm>
            <a:off x="2636307" y="1800002"/>
            <a:ext cx="5682459" cy="282741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T item;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next;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 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item;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7477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2A9247-C3B1-40C2-8EE6-1E33A56E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r>
              <a:rPr lang="en-GB" dirty="0"/>
              <a:t> -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94FA99-2FE7-4DBB-AE29-2C9EE93D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CA2A14D-6994-416D-B85C-E5A4F49DA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2238375" cy="201930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9F1426DF-361C-4401-AE43-FEB88A91ECA1}"/>
              </a:ext>
            </a:extLst>
          </p:cNvPr>
          <p:cNvSpPr txBox="1">
            <a:spLocks/>
          </p:cNvSpPr>
          <p:nvPr/>
        </p:nvSpPr>
        <p:spPr>
          <a:xfrm>
            <a:off x="2636306" y="1800002"/>
            <a:ext cx="6064349" cy="337236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T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(index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item;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 –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422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2A9247-C3B1-40C2-8EE6-1E33A56E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r>
              <a:rPr lang="en-GB" dirty="0"/>
              <a:t> -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94FA99-2FE7-4DBB-AE29-2C9EE93D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CA2A14D-6994-416D-B85C-E5A4F49DA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2238375" cy="201930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9F1426DF-361C-4401-AE43-FEB88A91ECA1}"/>
              </a:ext>
            </a:extLst>
          </p:cNvPr>
          <p:cNvSpPr txBox="1">
            <a:spLocks/>
          </p:cNvSpPr>
          <p:nvPr/>
        </p:nvSpPr>
        <p:spPr>
          <a:xfrm>
            <a:off x="2636306" y="1800002"/>
            <a:ext cx="6064349" cy="337236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Add(T 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(next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next = new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095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AA50C1-EF57-4B53-AD4C-B8CBD810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r>
              <a:rPr lang="en-GB" dirty="0"/>
              <a:t> – Generics - </a:t>
            </a:r>
            <a:r>
              <a:rPr lang="en-GB" dirty="0" err="1"/>
              <a:t>gebruik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F0D097-30C3-4306-B1B3-5452F58D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536806A-D2A4-4559-94C5-965BB3DAECD8}"/>
              </a:ext>
            </a:extLst>
          </p:cNvPr>
          <p:cNvSpPr txBox="1">
            <a:spLocks/>
          </p:cNvSpPr>
          <p:nvPr/>
        </p:nvSpPr>
        <p:spPr>
          <a:xfrm>
            <a:off x="2636307" y="1800003"/>
            <a:ext cx="6060018" cy="250541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 = new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&gt;(3);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vraag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het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eerste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op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vraag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het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derde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op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7868F0E-EAAF-4B20-91A6-58246F891EC1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042EB77B-5698-4514-8E5E-84287D10C966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55B54F5E-1EE8-41EC-A774-8C58FEC624F3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id="{75A6F6B9-115A-4666-A757-B2107C801679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xmlns="" id="{3B9D2973-4190-4475-9409-A737A9052078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8E6B4B96-D3FB-4253-852B-3A152DB83AD9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xmlns="" id="{8BE70C7D-FEB3-4C0B-BF29-E706FDA9408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xmlns="" id="{1051023F-7F5F-40AA-B653-C9C65BD12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91FB422D-0C59-4BE4-A91B-DC5E83A44E80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xmlns="" id="{1777E9AF-EFF5-4BCB-922B-43DC0DA0E9E9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FAD83F1A-2EEB-4935-A3FA-570BA9CC31F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12F0CE29-4237-4AE6-82D1-02BDD65459C3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A259B14F-9AD7-495C-AF7C-E9B896F32AAD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A47EEDCE-B9F5-47E3-9A4C-C37F377DBAAC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xmlns="" id="{406C4F70-051B-4D64-AA43-9AB32AFF5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34833392-4A7E-458C-845A-E79F3E62F52D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xmlns="" id="{5BE6105A-0B2F-4A35-900E-8D92436C7C3A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xmlns="" id="{1DD6CB38-3A9F-44F2-BFF3-7E179E7A0089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xmlns="" id="{1E95012D-AB0F-4FD2-B790-64E67FA03DAB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E515134E-2415-4B60-A76F-E8F812992E3F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id="{9C43AA0C-8609-4296-88D5-467644F0B834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xmlns="" id="{675134E3-1727-4252-A977-B01709D1D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510801C5-D01B-4771-8735-22E087CFBF57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D427C228-52BB-43A3-94A0-4BFEB5F87D02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id="{62BEE9EE-FB16-417F-86D1-A1564A892382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="" id="{DE3E6F56-AD9E-417A-9D42-2848711954E6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07F4D7CE-F946-4822-8FCF-70B5D807BB45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xmlns="" id="{75822832-2479-41F5-9D94-F7A43E839C5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5771E708-AC56-40A8-9F82-E361F29B90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EDEE438-1636-406F-9473-B18C87E346F0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0BDBC3F-3820-4B37-B3E0-B9BA7D16F3A9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A8508DC-A9FA-4074-8947-3CD45507040A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6001768-7BA4-48A1-BFB9-927B1DD47B8A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14D7591-52A4-4EB9-AD5C-27F7D850B7F6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084DA05-8C05-4431-81C5-4E7F7A417609}"/>
              </a:ext>
            </a:extLst>
          </p:cNvPr>
          <p:cNvSpPr txBox="1"/>
          <p:nvPr/>
        </p:nvSpPr>
        <p:spPr>
          <a:xfrm>
            <a:off x="200025" y="5294676"/>
            <a:ext cx="12318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list: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A5E78E32-2AE9-4D7A-9858-1B5198A7B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22383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22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129906F-75F5-4FF2-B791-24A298F3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Samenvatting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D71F78A-B935-4B71-9B3A-DF9A148458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Eigen datatype</a:t>
            </a:r>
          </a:p>
          <a:p>
            <a:r>
              <a:rPr lang="en-GB" dirty="0"/>
              <a:t>Error handling</a:t>
            </a:r>
          </a:p>
          <a:p>
            <a:r>
              <a:rPr lang="en-GB" dirty="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1429269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90C52047-E22D-4E5C-B9E8-35ED4572D1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09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34DAECF-EBBF-4F3A-8782-CB173754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Datastructuur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0C99B00-70DA-4F44-BE71-F247AD671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 = </a:t>
            </a:r>
            <a:r>
              <a:rPr lang="en-GB" dirty="0" err="1"/>
              <a:t>verzameling</a:t>
            </a:r>
            <a:r>
              <a:rPr lang="en-GB" dirty="0"/>
              <a:t> </a:t>
            </a:r>
            <a:r>
              <a:rPr lang="en-GB" dirty="0" err="1"/>
              <a:t>variabelen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methodes</a:t>
            </a:r>
            <a:endParaRPr lang="en-GB" dirty="0"/>
          </a:p>
          <a:p>
            <a:r>
              <a:rPr lang="en-GB" dirty="0" err="1"/>
              <a:t>Datastructuur</a:t>
            </a:r>
            <a:r>
              <a:rPr lang="en-GB" dirty="0"/>
              <a:t> = </a:t>
            </a:r>
            <a:r>
              <a:rPr lang="en-GB" dirty="0" err="1"/>
              <a:t>samenhang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</a:t>
            </a:r>
            <a:r>
              <a:rPr lang="en-GB" dirty="0" err="1"/>
              <a:t>variabelen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57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686171-A196-4337-9C53-0F63B576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Datastructuur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93253F-89D7-4213-8D5C-DBC614A1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Array</a:t>
            </a:r>
          </a:p>
          <a:p>
            <a:r>
              <a:rPr lang="en-GB" dirty="0"/>
              <a:t>List</a:t>
            </a:r>
          </a:p>
          <a:p>
            <a:r>
              <a:rPr lang="en-GB" dirty="0"/>
              <a:t>Stack</a:t>
            </a:r>
          </a:p>
          <a:p>
            <a:r>
              <a:rPr lang="en-GB" dirty="0"/>
              <a:t>Queue</a:t>
            </a:r>
          </a:p>
          <a:p>
            <a:r>
              <a:rPr lang="en-GB" dirty="0"/>
              <a:t>Dictionary (</a:t>
            </a:r>
            <a:r>
              <a:rPr lang="en-GB" dirty="0" err="1"/>
              <a:t>HashMap</a:t>
            </a:r>
            <a:r>
              <a:rPr lang="en-GB" dirty="0"/>
              <a:t>)</a:t>
            </a:r>
          </a:p>
          <a:p>
            <a:r>
              <a:rPr lang="en-GB" dirty="0"/>
              <a:t>Tree</a:t>
            </a:r>
          </a:p>
        </p:txBody>
      </p:sp>
      <p:pic>
        <p:nvPicPr>
          <p:cNvPr id="1026" name="Picture 2" descr="Image result for queue stack">
            <a:extLst>
              <a:ext uri="{FF2B5EF4-FFF2-40B4-BE49-F238E27FC236}">
                <a16:creationId xmlns:a16="http://schemas.microsoft.com/office/drawing/2014/main" xmlns="" id="{B9BE3E79-DD51-4186-BC70-175FD397E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944" y="3779613"/>
            <a:ext cx="5891437" cy="256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53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6553B7-450B-469D-97F6-4E8837F9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Eigen </a:t>
            </a:r>
            <a:r>
              <a:rPr lang="en-GB" dirty="0" err="1"/>
              <a:t>datastructuur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29E9C6-992F-4882-BB2E-CD9442A5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Waarom</a:t>
            </a:r>
            <a:r>
              <a:rPr lang="en-GB" dirty="0"/>
              <a:t> </a:t>
            </a:r>
            <a:r>
              <a:rPr lang="en-GB" dirty="0" err="1"/>
              <a:t>zelf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datastructuur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?</a:t>
            </a:r>
          </a:p>
          <a:p>
            <a:pPr lvl="1"/>
            <a:r>
              <a:rPr lang="en-GB" dirty="0" err="1"/>
              <a:t>Werking</a:t>
            </a:r>
            <a:r>
              <a:rPr lang="en-GB" dirty="0"/>
              <a:t> in eigen hand</a:t>
            </a:r>
          </a:p>
          <a:p>
            <a:pPr lvl="1"/>
            <a:r>
              <a:rPr lang="en-GB" dirty="0" err="1"/>
              <a:t>Efficientie</a:t>
            </a:r>
            <a:r>
              <a:rPr lang="en-GB" dirty="0"/>
              <a:t>?</a:t>
            </a:r>
          </a:p>
          <a:p>
            <a:pPr lvl="1"/>
            <a:r>
              <a:rPr lang="en-GB" dirty="0" err="1"/>
              <a:t>Leereffect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4411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432EA-D994-45B2-877F-F91C0106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F7F240-5BE6-4BB2-91FD-93E408519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Eigen </a:t>
            </a:r>
            <a:r>
              <a:rPr lang="en-GB" dirty="0" err="1"/>
              <a:t>implementatie</a:t>
            </a:r>
            <a:r>
              <a:rPr lang="en-GB" dirty="0"/>
              <a:t> van list</a:t>
            </a:r>
          </a:p>
          <a:p>
            <a:r>
              <a:rPr lang="en-GB" dirty="0" err="1"/>
              <a:t>Bestaat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item</a:t>
            </a:r>
          </a:p>
          <a:p>
            <a:pPr lvl="1"/>
            <a:r>
              <a:rPr lang="en-GB" dirty="0"/>
              <a:t>next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653181-728F-4CE3-AA3B-666D54F2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1914525" cy="221932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F2107101-EC93-4107-9B5B-27F93625360D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D9E7AAB9-67BE-44F4-84BC-F376BC19327B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xmlns="" id="{2252F969-F66D-4C9D-8EC8-A3DCD184431C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xmlns="" id="{FDF09781-450A-4A82-AD0C-26973B873DDC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id="{29E9F896-D236-4D9A-AFA2-DA4801CD03AD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xmlns="" id="{3B219A12-AB84-48D7-B9E1-3811207A3930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id="{1F661D5C-9605-4E95-B9D5-9163E266AD2E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xmlns="" id="{0BD3E3C1-6C81-4E4B-9F39-799927678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51FC6959-51F0-4628-BC31-3BB259292BDA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76ACCBFF-C734-4733-B261-108FD1DA875C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xmlns="" id="{5495D1C2-B871-4981-944D-72BA472EFCB6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xmlns="" id="{5D03DBA0-B5C4-4C82-9BBC-465B545F0900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44FE3C91-B498-48C2-8556-AF4DDE74696A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262D34C1-9C64-43DC-8046-6114128C70B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4702E264-C1AF-4D91-96E1-48527CD6C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507F4130-0107-4D89-9CB3-DDC5BA5D4D63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xmlns="" id="{191A3257-CB3F-4E44-869E-AE4B0518154E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xmlns="" id="{9C4357CC-FE2D-47CC-B093-07C241F3B3F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id="{37BB6CF9-1A34-4F87-9E6F-6326D5A94B09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xmlns="" id="{94D1EC95-CB09-4750-911B-960F846AACE4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31505FB8-A03D-410B-A8E8-0113968E294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xmlns="" id="{123C1177-181C-4AAC-94DE-746F0F233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4364F21A-9B94-467D-9EF4-FAFC9CE2968D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xmlns="" id="{655A0402-650E-453C-904A-DF78FD85D8B3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xmlns="" id="{A029E778-15CD-40F2-ADEB-82AB6F5B10E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xmlns="" id="{8BA10055-C815-49C3-B966-306AA7153892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xmlns="" id="{FACA686E-91CF-4CF6-ACE4-5194EA7A132E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xmlns="" id="{F33B6C7E-515A-47C8-9BBF-B4D5DD9E9FB6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xmlns="" id="{3B74558E-8A5A-41CA-8201-5B209E2CB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82880C0C-2A43-466D-BE87-AE8D53E3B40C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59467603-35E8-4A66-9A3C-16B282C68C55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AECF36A-2522-4225-BFA6-030168E97766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8BC17A47-B2A8-48A4-889D-BF3D630A80F3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BF3BB8D9-8E55-484B-AC26-05D81F53134A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7260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432EA-D994-45B2-877F-F91C0106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653181-728F-4CE3-AA3B-666D54F2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1914525" cy="221932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F2107101-EC93-4107-9B5B-27F93625360D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D9E7AAB9-67BE-44F4-84BC-F376BC19327B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xmlns="" id="{2252F969-F66D-4C9D-8EC8-A3DCD184431C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xmlns="" id="{FDF09781-450A-4A82-AD0C-26973B873DDC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id="{29E9F896-D236-4D9A-AFA2-DA4801CD03AD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xmlns="" id="{3B219A12-AB84-48D7-B9E1-3811207A3930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id="{1F661D5C-9605-4E95-B9D5-9163E266AD2E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xmlns="" id="{0BD3E3C1-6C81-4E4B-9F39-799927678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51FC6959-51F0-4628-BC31-3BB259292BDA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76ACCBFF-C734-4733-B261-108FD1DA875C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xmlns="" id="{5495D1C2-B871-4981-944D-72BA472EFCB6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xmlns="" id="{5D03DBA0-B5C4-4C82-9BBC-465B545F0900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44FE3C91-B498-48C2-8556-AF4DDE74696A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262D34C1-9C64-43DC-8046-6114128C70B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4702E264-C1AF-4D91-96E1-48527CD6C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507F4130-0107-4D89-9CB3-DDC5BA5D4D63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xmlns="" id="{191A3257-CB3F-4E44-869E-AE4B0518154E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xmlns="" id="{9C4357CC-FE2D-47CC-B093-07C241F3B3F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id="{37BB6CF9-1A34-4F87-9E6F-6326D5A94B09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xmlns="" id="{94D1EC95-CB09-4750-911B-960F846AACE4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31505FB8-A03D-410B-A8E8-0113968E294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xmlns="" id="{123C1177-181C-4AAC-94DE-746F0F233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4364F21A-9B94-467D-9EF4-FAFC9CE2968D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xmlns="" id="{655A0402-650E-453C-904A-DF78FD85D8B3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xmlns="" id="{A029E778-15CD-40F2-ADEB-82AB6F5B10E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xmlns="" id="{8BA10055-C815-49C3-B966-306AA7153892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xmlns="" id="{FACA686E-91CF-4CF6-ACE4-5194EA7A132E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xmlns="" id="{F33B6C7E-515A-47C8-9BBF-B4D5DD9E9FB6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xmlns="" id="{3B74558E-8A5A-41CA-8201-5B209E2CB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82880C0C-2A43-466D-BE87-AE8D53E3B40C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59467603-35E8-4A66-9A3C-16B282C68C55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AECF36A-2522-4225-BFA6-030168E97766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8BC17A47-B2A8-48A4-889D-BF3D630A80F3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BF3BB8D9-8E55-484B-AC26-05D81F53134A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A470772D-93F6-4324-AA09-DBAF2415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xmlns="" id="{C2C7A5C6-001E-4F72-9FE4-FB7C22507491}"/>
              </a:ext>
            </a:extLst>
          </p:cNvPr>
          <p:cNvSpPr txBox="1">
            <a:spLocks/>
          </p:cNvSpPr>
          <p:nvPr/>
        </p:nvSpPr>
        <p:spPr>
          <a:xfrm>
            <a:off x="2636307" y="1800003"/>
            <a:ext cx="5682459" cy="197722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= new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vraag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het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eerste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op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List.GetItem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C0D741B-5058-4732-929A-D27162B2B76B}"/>
              </a:ext>
            </a:extLst>
          </p:cNvPr>
          <p:cNvSpPr txBox="1"/>
          <p:nvPr/>
        </p:nvSpPr>
        <p:spPr>
          <a:xfrm>
            <a:off x="200025" y="5294676"/>
            <a:ext cx="12318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189593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432EA-D994-45B2-877F-F91C0106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r>
              <a:rPr lang="en-GB" dirty="0"/>
              <a:t> -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653181-728F-4CE3-AA3B-666D54F2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1914525" cy="221932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F2107101-EC93-4107-9B5B-27F93625360D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D9E7AAB9-67BE-44F4-84BC-F376BC19327B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xmlns="" id="{2252F969-F66D-4C9D-8EC8-A3DCD184431C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xmlns="" id="{FDF09781-450A-4A82-AD0C-26973B873DDC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id="{29E9F896-D236-4D9A-AFA2-DA4801CD03AD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xmlns="" id="{3B219A12-AB84-48D7-B9E1-3811207A3930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id="{1F661D5C-9605-4E95-B9D5-9163E266AD2E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xmlns="" id="{0BD3E3C1-6C81-4E4B-9F39-799927678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51FC6959-51F0-4628-BC31-3BB259292BDA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76ACCBFF-C734-4733-B261-108FD1DA875C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xmlns="" id="{5495D1C2-B871-4981-944D-72BA472EFCB6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xmlns="" id="{5D03DBA0-B5C4-4C82-9BBC-465B545F0900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44FE3C91-B498-48C2-8556-AF4DDE74696A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262D34C1-9C64-43DC-8046-6114128C70B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4702E264-C1AF-4D91-96E1-48527CD6C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507F4130-0107-4D89-9CB3-DDC5BA5D4D63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xmlns="" id="{191A3257-CB3F-4E44-869E-AE4B0518154E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xmlns="" id="{9C4357CC-FE2D-47CC-B093-07C241F3B3F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id="{37BB6CF9-1A34-4F87-9E6F-6326D5A94B09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xmlns="" id="{94D1EC95-CB09-4750-911B-960F846AACE4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31505FB8-A03D-410B-A8E8-0113968E294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xmlns="" id="{123C1177-181C-4AAC-94DE-746F0F233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4364F21A-9B94-467D-9EF4-FAFC9CE2968D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xmlns="" id="{655A0402-650E-453C-904A-DF78FD85D8B3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xmlns="" id="{A029E778-15CD-40F2-ADEB-82AB6F5B10E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xmlns="" id="{8BA10055-C815-49C3-B966-306AA7153892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xmlns="" id="{FACA686E-91CF-4CF6-ACE4-5194EA7A132E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xmlns="" id="{F33B6C7E-515A-47C8-9BBF-B4D5DD9E9FB6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xmlns="" id="{3B74558E-8A5A-41CA-8201-5B209E2CB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82880C0C-2A43-466D-BE87-AE8D53E3B40C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59467603-35E8-4A66-9A3C-16B282C68C55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AECF36A-2522-4225-BFA6-030168E97766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8BC17A47-B2A8-48A4-889D-BF3D630A80F3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BF3BB8D9-8E55-484B-AC26-05D81F53134A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A470772D-93F6-4324-AA09-DBAF2415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xmlns="" id="{C2C7A5C6-001E-4F72-9FE4-FB7C22507491}"/>
              </a:ext>
            </a:extLst>
          </p:cNvPr>
          <p:cNvSpPr txBox="1">
            <a:spLocks/>
          </p:cNvSpPr>
          <p:nvPr/>
        </p:nvSpPr>
        <p:spPr>
          <a:xfrm>
            <a:off x="2636307" y="1800003"/>
            <a:ext cx="5682459" cy="180312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next;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C0D741B-5058-4732-929A-D27162B2B76B}"/>
              </a:ext>
            </a:extLst>
          </p:cNvPr>
          <p:cNvSpPr txBox="1"/>
          <p:nvPr/>
        </p:nvSpPr>
        <p:spPr>
          <a:xfrm>
            <a:off x="200025" y="5294676"/>
            <a:ext cx="12318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323205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432EA-D994-45B2-877F-F91C0106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MyList</a:t>
            </a:r>
            <a:r>
              <a:rPr lang="en-GB" dirty="0"/>
              <a:t> -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653181-728F-4CE3-AA3B-666D54F2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2043112"/>
            <a:ext cx="1914525" cy="221932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F2107101-EC93-4107-9B5B-27F93625360D}"/>
              </a:ext>
            </a:extLst>
          </p:cNvPr>
          <p:cNvGrpSpPr/>
          <p:nvPr/>
        </p:nvGrpSpPr>
        <p:grpSpPr>
          <a:xfrm>
            <a:off x="1427016" y="4540271"/>
            <a:ext cx="10389235" cy="1766866"/>
            <a:chOff x="788841" y="4533142"/>
            <a:chExt cx="10389235" cy="17668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D9E7AAB9-67BE-44F4-84BC-F376BC19327B}"/>
                </a:ext>
              </a:extLst>
            </p:cNvPr>
            <p:cNvGrpSpPr/>
            <p:nvPr/>
          </p:nvGrpSpPr>
          <p:grpSpPr>
            <a:xfrm>
              <a:off x="788841" y="4989311"/>
              <a:ext cx="2359396" cy="1310697"/>
              <a:chOff x="788841" y="4989311"/>
              <a:chExt cx="2359396" cy="131069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xmlns="" id="{2252F969-F66D-4C9D-8EC8-A3DCD184431C}"/>
                  </a:ext>
                </a:extLst>
              </p:cNvPr>
              <p:cNvGrpSpPr/>
              <p:nvPr/>
            </p:nvGrpSpPr>
            <p:grpSpPr>
              <a:xfrm>
                <a:off x="788841" y="4989311"/>
                <a:ext cx="1887684" cy="1310697"/>
                <a:chOff x="788841" y="4989311"/>
                <a:chExt cx="1887684" cy="131069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xmlns="" id="{FDF09781-450A-4A82-AD0C-26973B873DDC}"/>
                    </a:ext>
                  </a:extLst>
                </p:cNvPr>
                <p:cNvSpPr txBox="1"/>
                <p:nvPr/>
              </p:nvSpPr>
              <p:spPr>
                <a:xfrm>
                  <a:off x="788841" y="498931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id="{29E9F896-D236-4D9A-AFA2-DA4801CD03AD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xmlns="" id="{3B219A12-AB84-48D7-B9E1-3811207A3930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id="{1F661D5C-9605-4E95-B9D5-9163E266AD2E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xmlns="" id="{0BD3E3C1-6C81-4E4B-9F39-799927678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51FC6959-51F0-4628-BC31-3BB259292BDA}"/>
                </a:ext>
              </a:extLst>
            </p:cNvPr>
            <p:cNvGrpSpPr/>
            <p:nvPr/>
          </p:nvGrpSpPr>
          <p:grpSpPr>
            <a:xfrm>
              <a:off x="3148012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76ACCBFF-C734-4733-B261-108FD1DA875C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xmlns="" id="{5495D1C2-B871-4981-944D-72BA472EFCB6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-2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xmlns="" id="{5D03DBA0-B5C4-4C82-9BBC-465B545F0900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44FE3C91-B498-48C2-8556-AF4DDE74696A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262D34C1-9C64-43DC-8046-6114128C70BF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4702E264-C1AF-4D91-96E1-48527CD6C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507F4130-0107-4D89-9CB3-DDC5BA5D4D63}"/>
                </a:ext>
              </a:extLst>
            </p:cNvPr>
            <p:cNvGrpSpPr/>
            <p:nvPr/>
          </p:nvGrpSpPr>
          <p:grpSpPr>
            <a:xfrm>
              <a:off x="5525790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xmlns="" id="{191A3257-CB3F-4E44-869E-AE4B0518154E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xmlns="" id="{9C4357CC-FE2D-47CC-B093-07C241F3B3F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42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id="{37BB6CF9-1A34-4F87-9E6F-6326D5A94B09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xmlns="" id="{94D1EC95-CB09-4750-911B-960F846AACE4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31505FB8-A03D-410B-A8E8-0113968E2941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xmlns="" id="{123C1177-181C-4AAC-94DE-746F0F233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4364F21A-9B94-467D-9EF4-FAFC9CE2968D}"/>
                </a:ext>
              </a:extLst>
            </p:cNvPr>
            <p:cNvGrpSpPr/>
            <p:nvPr/>
          </p:nvGrpSpPr>
          <p:grpSpPr>
            <a:xfrm>
              <a:off x="7913964" y="4989457"/>
              <a:ext cx="2357662" cy="1310551"/>
              <a:chOff x="790575" y="4989457"/>
              <a:chExt cx="2357662" cy="131055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xmlns="" id="{655A0402-650E-453C-904A-DF78FD85D8B3}"/>
                  </a:ext>
                </a:extLst>
              </p:cNvPr>
              <p:cNvGrpSpPr/>
              <p:nvPr/>
            </p:nvGrpSpPr>
            <p:grpSpPr>
              <a:xfrm>
                <a:off x="790575" y="4989457"/>
                <a:ext cx="1885950" cy="1310551"/>
                <a:chOff x="790575" y="4989457"/>
                <a:chExt cx="1885950" cy="1310551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xmlns="" id="{A029E778-15CD-40F2-ADEB-82AB6F5B10EE}"/>
                    </a:ext>
                  </a:extLst>
                </p:cNvPr>
                <p:cNvSpPr txBox="1"/>
                <p:nvPr/>
              </p:nvSpPr>
              <p:spPr>
                <a:xfrm>
                  <a:off x="790575" y="4997001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xmlns="" id="{8BA10055-C815-49C3-B966-306AA7153892}"/>
                    </a:ext>
                  </a:extLst>
                </p:cNvPr>
                <p:cNvSpPr txBox="1"/>
                <p:nvPr/>
              </p:nvSpPr>
              <p:spPr>
                <a:xfrm>
                  <a:off x="1733550" y="4989457"/>
                  <a:ext cx="942975" cy="9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xmlns="" id="{FACA686E-91CF-4CF6-ACE4-5194EA7A132E}"/>
                    </a:ext>
                  </a:extLst>
                </p:cNvPr>
                <p:cNvSpPr txBox="1"/>
                <p:nvPr/>
              </p:nvSpPr>
              <p:spPr>
                <a:xfrm>
                  <a:off x="790575" y="5930676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item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xmlns="" id="{F33B6C7E-515A-47C8-9BBF-B4D5DD9E9FB6}"/>
                    </a:ext>
                  </a:extLst>
                </p:cNvPr>
                <p:cNvSpPr txBox="1"/>
                <p:nvPr/>
              </p:nvSpPr>
              <p:spPr>
                <a:xfrm>
                  <a:off x="1733550" y="5911918"/>
                  <a:ext cx="942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next</a:t>
                  </a:r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xmlns="" id="{3B74558E-8A5A-41CA-8201-5B209E2CB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5037" y="5459076"/>
                <a:ext cx="943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82880C0C-2A43-466D-BE87-AE8D53E3B40C}"/>
                </a:ext>
              </a:extLst>
            </p:cNvPr>
            <p:cNvSpPr txBox="1"/>
            <p:nvPr/>
          </p:nvSpPr>
          <p:spPr>
            <a:xfrm>
              <a:off x="10271626" y="5248275"/>
              <a:ext cx="906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null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59467603-35E8-4A66-9A3C-16B282C68C55}"/>
                </a:ext>
              </a:extLst>
            </p:cNvPr>
            <p:cNvSpPr txBox="1"/>
            <p:nvPr/>
          </p:nvSpPr>
          <p:spPr>
            <a:xfrm>
              <a:off x="790575" y="4536616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6AECF36A-2522-4225-BFA6-030168E97766}"/>
                </a:ext>
              </a:extLst>
            </p:cNvPr>
            <p:cNvSpPr txBox="1"/>
            <p:nvPr/>
          </p:nvSpPr>
          <p:spPr>
            <a:xfrm>
              <a:off x="3148237" y="4533142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8BC17A47-B2A8-48A4-889D-BF3D630A80F3}"/>
                </a:ext>
              </a:extLst>
            </p:cNvPr>
            <p:cNvSpPr txBox="1"/>
            <p:nvPr/>
          </p:nvSpPr>
          <p:spPr>
            <a:xfrm>
              <a:off x="5522866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BF3BB8D9-8E55-484B-AC26-05D81F53134A}"/>
                </a:ext>
              </a:extLst>
            </p:cNvPr>
            <p:cNvSpPr txBox="1"/>
            <p:nvPr/>
          </p:nvSpPr>
          <p:spPr>
            <a:xfrm>
              <a:off x="7910497" y="4541400"/>
              <a:ext cx="1885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/>
                <a:t>MyList</a:t>
              </a:r>
              <a:endParaRPr lang="en-GB" dirty="0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A470772D-93F6-4324-AA09-DBAF2415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xmlns="" id="{C2C7A5C6-001E-4F72-9FE4-FB7C22507491}"/>
              </a:ext>
            </a:extLst>
          </p:cNvPr>
          <p:cNvSpPr txBox="1">
            <a:spLocks/>
          </p:cNvSpPr>
          <p:nvPr/>
        </p:nvSpPr>
        <p:spPr>
          <a:xfrm>
            <a:off x="2636307" y="1800003"/>
            <a:ext cx="5682459" cy="169469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item =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null;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C0D741B-5058-4732-929A-D27162B2B76B}"/>
              </a:ext>
            </a:extLst>
          </p:cNvPr>
          <p:cNvSpPr txBox="1"/>
          <p:nvPr/>
        </p:nvSpPr>
        <p:spPr>
          <a:xfrm>
            <a:off x="200025" y="5294676"/>
            <a:ext cx="12318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3734821402"/>
      </p:ext>
    </p:extLst>
  </p:cSld>
  <p:clrMapOvr>
    <a:masterClrMapping/>
  </p:clrMapOvr>
</p:sld>
</file>

<file path=ppt/theme/theme1.xml><?xml version="1.0" encoding="utf-8"?>
<a:theme xmlns:a="http://schemas.openxmlformats.org/drawingml/2006/main" name="NHLStendenTheme">
  <a:themeElements>
    <a:clrScheme name="NHL Stenden">
      <a:dk1>
        <a:srgbClr val="1C1C1A"/>
      </a:dk1>
      <a:lt1>
        <a:sysClr val="window" lastClr="FFFFFF"/>
      </a:lt1>
      <a:dk2>
        <a:srgbClr val="185BA7"/>
      </a:dk2>
      <a:lt2>
        <a:srgbClr val="FFFFFF"/>
      </a:lt2>
      <a:accent1>
        <a:srgbClr val="185BA7"/>
      </a:accent1>
      <a:accent2>
        <a:srgbClr val="DF3138"/>
      </a:accent2>
      <a:accent3>
        <a:srgbClr val="168488"/>
      </a:accent3>
      <a:accent4>
        <a:srgbClr val="185BA7"/>
      </a:accent4>
      <a:accent5>
        <a:srgbClr val="DF3138"/>
      </a:accent5>
      <a:accent6>
        <a:srgbClr val="168488"/>
      </a:accent6>
      <a:hlink>
        <a:srgbClr val="185BA7"/>
      </a:hlink>
      <a:folHlink>
        <a:srgbClr val="185BA7"/>
      </a:folHlink>
    </a:clrScheme>
    <a:fontScheme name="NHL Stend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HLStendenTheme" id="{FFAED68D-5BD7-454E-9FFB-DDA3BE79E741}" vid="{00533479-775D-4C87-9F39-832F5A4154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NHLStendenTheme</Template>
  <TotalTime>580</TotalTime>
  <Words>964</Words>
  <Application>Microsoft Office PowerPoint</Application>
  <PresentationFormat>Widescreen</PresentationFormat>
  <Paragraphs>454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NHLStendenTheme</vt:lpstr>
      <vt:lpstr>Gevorderd Programmeren</vt:lpstr>
      <vt:lpstr>Deze week</vt:lpstr>
      <vt:lpstr>Datastructuur</vt:lpstr>
      <vt:lpstr>Datastructuur</vt:lpstr>
      <vt:lpstr>Eigen datastructuur</vt:lpstr>
      <vt:lpstr>MyList</vt:lpstr>
      <vt:lpstr>MyList</vt:lpstr>
      <vt:lpstr>MyList - class</vt:lpstr>
      <vt:lpstr>MyList - class</vt:lpstr>
      <vt:lpstr>MyList - class</vt:lpstr>
      <vt:lpstr>MyList - class</vt:lpstr>
      <vt:lpstr>MyList - gebruik</vt:lpstr>
      <vt:lpstr>MyList - verbetering</vt:lpstr>
      <vt:lpstr>MyList - gebruik</vt:lpstr>
      <vt:lpstr>MyList - gebruik</vt:lpstr>
      <vt:lpstr>Error handling</vt:lpstr>
      <vt:lpstr>Error handling</vt:lpstr>
      <vt:lpstr>Error handling</vt:lpstr>
      <vt:lpstr>MyList</vt:lpstr>
      <vt:lpstr>MyList - Generics</vt:lpstr>
      <vt:lpstr>MyList - Generics</vt:lpstr>
      <vt:lpstr>MyList - Generics</vt:lpstr>
      <vt:lpstr>MyList - Generics</vt:lpstr>
      <vt:lpstr>MyList – Generics - gebruik</vt:lpstr>
      <vt:lpstr>Samenvatting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Gevorderd Programmeren</dc:title>
  <dc:creator>Foppele, J.</dc:creator>
  <cp:lastModifiedBy>Daniel Roskam</cp:lastModifiedBy>
  <cp:revision>44</cp:revision>
  <dcterms:created xsi:type="dcterms:W3CDTF">2017-11-10T13:04:49Z</dcterms:created>
  <dcterms:modified xsi:type="dcterms:W3CDTF">2018-04-06T11:19:57Z</dcterms:modified>
</cp:coreProperties>
</file>