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67" r:id="rId7"/>
    <p:sldId id="258" r:id="rId8"/>
    <p:sldId id="259" r:id="rId9"/>
    <p:sldId id="261" r:id="rId10"/>
    <p:sldId id="262" r:id="rId11"/>
    <p:sldId id="265" r:id="rId12"/>
    <p:sldId id="263" r:id="rId13"/>
    <p:sldId id="264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BDC23C2A-7172-4A22-981A-19F4B1253D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51768" y="4914900"/>
            <a:ext cx="8640233" cy="19431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DD468CE-DF7F-4644-B5D4-7D038EC09BF1}"/>
              </a:ext>
            </a:extLst>
          </p:cNvPr>
          <p:cNvSpPr/>
          <p:nvPr/>
        </p:nvSpPr>
        <p:spPr>
          <a:xfrm>
            <a:off x="0" y="0"/>
            <a:ext cx="355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7253" y="502024"/>
            <a:ext cx="4978400" cy="3104030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D567A8D1-339B-456D-A3FD-F617564DB681}"/>
              </a:ext>
            </a:extLst>
          </p:cNvPr>
          <p:cNvCxnSpPr/>
          <p:nvPr/>
        </p:nvCxnSpPr>
        <p:spPr>
          <a:xfrm>
            <a:off x="5725699" y="1"/>
            <a:ext cx="0" cy="419100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A1A6DCC4-2EF0-49D2-92FF-FB105290DEBD}"/>
              </a:ext>
            </a:extLst>
          </p:cNvPr>
          <p:cNvCxnSpPr>
            <a:cxnSpLocks/>
          </p:cNvCxnSpPr>
          <p:nvPr/>
        </p:nvCxnSpPr>
        <p:spPr>
          <a:xfrm flipH="1">
            <a:off x="5775568" y="4152920"/>
            <a:ext cx="641643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84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eld rechts, blauwe bal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872166"/>
            <a:ext cx="12192000" cy="3815403"/>
          </a:xfrm>
          <a:solidFill>
            <a:srgbClr val="185BA7"/>
          </a:solidFill>
        </p:spPr>
        <p:txBody>
          <a:bodyPr lIns="576000" tIns="1152000" rIns="5220000" bIns="72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98593" y="138"/>
            <a:ext cx="6193536" cy="6857862"/>
          </a:xfrm>
          <a:solidFill>
            <a:schemeClr val="bg1">
              <a:lumMod val="95000"/>
            </a:schemeClr>
          </a:solidFill>
        </p:spPr>
        <p:txBody>
          <a:bodyPr lIns="1260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433" y="2386584"/>
            <a:ext cx="4589856" cy="342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04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in balk, tekst, beeld rechtson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8952EBF-85C0-4CDD-84EC-F3B8DE8DA532}"/>
              </a:ext>
            </a:extLst>
          </p:cNvPr>
          <p:cNvSpPr/>
          <p:nvPr/>
        </p:nvSpPr>
        <p:spPr>
          <a:xfrm>
            <a:off x="0" y="-1"/>
            <a:ext cx="12191755" cy="16787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8192" y="2066544"/>
            <a:ext cx="5674944" cy="43708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54241" y="3154680"/>
            <a:ext cx="4937761" cy="37033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71B4E1C-391A-4DCA-BCD7-56E443138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146812" cy="1408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000" y="685800"/>
            <a:ext cx="8454720" cy="342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60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in balk, tekst, beeld rec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8952EBF-85C0-4CDD-84EC-F3B8DE8DA532}"/>
              </a:ext>
            </a:extLst>
          </p:cNvPr>
          <p:cNvSpPr/>
          <p:nvPr/>
        </p:nvSpPr>
        <p:spPr>
          <a:xfrm>
            <a:off x="0" y="-1"/>
            <a:ext cx="12191755" cy="16787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03137" y="1678780"/>
            <a:ext cx="5388865" cy="51792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133" y="1270000"/>
            <a:ext cx="5367867" cy="5167376"/>
          </a:xfrm>
          <a:solidFill>
            <a:schemeClr val="bg1"/>
          </a:solidFill>
        </p:spPr>
        <p:txBody>
          <a:bodyPr lIns="288000" tIns="288000" rIns="180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00" y="685800"/>
            <a:ext cx="8454720" cy="342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34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ote foto tekst link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2001" cy="6858000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61872"/>
            <a:ext cx="6096000" cy="5596128"/>
          </a:xfrm>
          <a:solidFill>
            <a:schemeClr val="bg1"/>
          </a:solidFill>
        </p:spPr>
        <p:txBody>
          <a:bodyPr lIns="576000" tIns="756000" rIns="180000" bIns="360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01" y="1581912"/>
            <a:ext cx="5103444" cy="342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7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2001" cy="2176272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5064"/>
            <a:ext cx="6425184" cy="5202936"/>
          </a:xfrm>
          <a:solidFill>
            <a:schemeClr val="bg1"/>
          </a:solidFill>
        </p:spPr>
        <p:txBody>
          <a:bodyPr lIns="576000" tIns="648000" rIns="180000" bIns="360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01" y="1833510"/>
            <a:ext cx="5103444" cy="342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BDE57EF-A71F-46B8-B57B-AE9399796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642" y="2171649"/>
            <a:ext cx="4769113" cy="3503683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34165097-063F-478D-B4DB-9174446C79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51520" y="2176272"/>
            <a:ext cx="3376931" cy="320954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>
              <a:defRPr sz="2000" b="1">
                <a:solidFill>
                  <a:schemeClr val="accent2"/>
                </a:solidFill>
              </a:defRPr>
            </a:lvl2pPr>
            <a:lvl3pPr>
              <a:defRPr sz="2000" b="1">
                <a:solidFill>
                  <a:schemeClr val="accent2"/>
                </a:solidFill>
              </a:defRPr>
            </a:lvl3pPr>
            <a:lvl4pPr>
              <a:defRPr sz="2000" b="1">
                <a:solidFill>
                  <a:schemeClr val="accent2"/>
                </a:solidFill>
              </a:defRPr>
            </a:lvl4pPr>
            <a:lvl5pPr>
              <a:defRPr sz="20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/>
              <a:t>Type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quote</a:t>
            </a:r>
          </a:p>
        </p:txBody>
      </p:sp>
    </p:spTree>
    <p:extLst>
      <p:ext uri="{BB962C8B-B14F-4D97-AF65-F5344CB8AC3E}">
        <p14:creationId xmlns:p14="http://schemas.microsoft.com/office/powerpoint/2010/main" val="318117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ofdstuk blauw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2019A25-CDE3-4F2A-94CC-7FD9CDD34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19" y="748272"/>
            <a:ext cx="9729236" cy="6109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518" y="1490472"/>
            <a:ext cx="5340361" cy="199325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3483864"/>
            <a:ext cx="4675200" cy="3373998"/>
          </a:xfrm>
          <a:solidFill>
            <a:schemeClr val="tx1"/>
          </a:solidFill>
        </p:spPr>
        <p:txBody>
          <a:bodyPr lIns="108000" tIns="72000" rIns="72000" bIns="180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4297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ofdstuk roo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2019A25-CDE3-4F2A-94CC-7FD9CDD34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19" y="748272"/>
            <a:ext cx="9729236" cy="6109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518" y="1490472"/>
            <a:ext cx="5340361" cy="199325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3483864"/>
            <a:ext cx="4675200" cy="3373998"/>
          </a:xfrm>
          <a:solidFill>
            <a:schemeClr val="tx1"/>
          </a:solidFill>
        </p:spPr>
        <p:txBody>
          <a:bodyPr lIns="108000" tIns="72000" rIns="72000" bIns="180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21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ofdstuk gro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2019A25-CDE3-4F2A-94CC-7FD9CDD34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19" y="748272"/>
            <a:ext cx="9729236" cy="6109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518" y="1490472"/>
            <a:ext cx="5340361" cy="199325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3483864"/>
            <a:ext cx="4675200" cy="3373998"/>
          </a:xfrm>
          <a:solidFill>
            <a:schemeClr val="tx1"/>
          </a:solidFill>
        </p:spPr>
        <p:txBody>
          <a:bodyPr lIns="108000" tIns="72000" rIns="72000" bIns="180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960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uz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DAB26ACA-2592-4173-B4AC-DFAB31E64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74" y="957829"/>
            <a:ext cx="6543053" cy="4942342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63CCB440-3D3F-4930-ADC2-E7E0853D9A59}"/>
              </a:ext>
            </a:extLst>
          </p:cNvPr>
          <p:cNvSpPr txBox="1">
            <a:spLocks/>
          </p:cNvSpPr>
          <p:nvPr/>
        </p:nvSpPr>
        <p:spPr>
          <a:xfrm>
            <a:off x="2926080" y="1033272"/>
            <a:ext cx="6327648" cy="4791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nl-NL" sz="7200" b="1" noProof="0"/>
              <a:t>Pauze</a:t>
            </a:r>
          </a:p>
        </p:txBody>
      </p:sp>
    </p:spTree>
    <p:extLst>
      <p:ext uri="{BB962C8B-B14F-4D97-AF65-F5344CB8AC3E}">
        <p14:creationId xmlns:p14="http://schemas.microsoft.com/office/powerpoint/2010/main" val="2373559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uze met f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7986C9AA-DDE5-4DF5-B6B0-96D0480390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560457" cy="6858000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869EBCD6-4EDF-4C78-B1E3-80BE6F8BA8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83200" y="972458"/>
            <a:ext cx="6508800" cy="4942800"/>
          </a:xfrm>
          <a:blipFill>
            <a:blip r:embed="rId2"/>
            <a:stretch>
              <a:fillRect/>
            </a:stretch>
          </a:blipFill>
        </p:spPr>
        <p:txBody>
          <a:bodyPr lIns="648000" rIns="72000" bIns="720000" anchor="ctr" anchorCtr="0">
            <a:normAutofit/>
          </a:bodyPr>
          <a:lstStyle>
            <a:lvl1pPr marL="0" indent="0" algn="ctr">
              <a:buNone/>
              <a:defRPr sz="7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Pauze-boodschap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524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BDC23C2A-7172-4A22-981A-19F4B1253D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068047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8000" y="504000"/>
            <a:ext cx="4978400" cy="3103200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Tijdelijke aanduiding voor tekst 14">
            <a:extLst>
              <a:ext uri="{FF2B5EF4-FFF2-40B4-BE49-F238E27FC236}">
                <a16:creationId xmlns:a16="http://schemas.microsoft.com/office/drawing/2014/main" id="{D47B9F3E-CC86-4E8D-BFB2-3A319A3FC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600" y="5295600"/>
            <a:ext cx="1752000" cy="1033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06A9DA1-CDB8-4A6F-9C3D-49E31CAFD330}"/>
              </a:ext>
            </a:extLst>
          </p:cNvPr>
          <p:cNvCxnSpPr/>
          <p:nvPr/>
        </p:nvCxnSpPr>
        <p:spPr>
          <a:xfrm>
            <a:off x="5725699" y="1"/>
            <a:ext cx="0" cy="419100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86894007-5DD9-4E89-A7B5-5D8AC4270EF1}"/>
              </a:ext>
            </a:extLst>
          </p:cNvPr>
          <p:cNvCxnSpPr>
            <a:cxnSpLocks/>
          </p:cNvCxnSpPr>
          <p:nvPr/>
        </p:nvCxnSpPr>
        <p:spPr>
          <a:xfrm flipH="1">
            <a:off x="5775568" y="4152920"/>
            <a:ext cx="641643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011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69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668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dank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DD468CE-DF7F-4644-B5D4-7D038EC09BF1}"/>
              </a:ext>
            </a:extLst>
          </p:cNvPr>
          <p:cNvSpPr/>
          <p:nvPr/>
        </p:nvSpPr>
        <p:spPr>
          <a:xfrm>
            <a:off x="4925568" y="0"/>
            <a:ext cx="726643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1" y="964754"/>
            <a:ext cx="6508509" cy="4942342"/>
          </a:xfrm>
          <a:prstGeom prst="rect">
            <a:avLst/>
          </a:prstGeom>
        </p:spPr>
      </p:pic>
      <p:sp>
        <p:nvSpPr>
          <p:cNvPr id="8" name="Tijdelijke aanduiding voor afbeelding 3">
            <a:extLst>
              <a:ext uri="{FF2B5EF4-FFF2-40B4-BE49-F238E27FC236}">
                <a16:creationId xmlns:a16="http://schemas.microsoft.com/office/drawing/2014/main" id="{EC201FCC-10A3-40FB-B72E-45F0189CD1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5568" cy="3430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584B28B-34D4-4B58-8AD0-ADDC3D1450D0}"/>
              </a:ext>
            </a:extLst>
          </p:cNvPr>
          <p:cNvSpPr txBox="1">
            <a:spLocks/>
          </p:cNvSpPr>
          <p:nvPr/>
        </p:nvSpPr>
        <p:spPr>
          <a:xfrm>
            <a:off x="6297601" y="1043710"/>
            <a:ext cx="4064001" cy="4775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3600" b="1" noProof="0" dirty="0">
                <a:solidFill>
                  <a:schemeClr val="bg1"/>
                </a:solidFill>
              </a:rPr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2405013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dank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DD468CE-DF7F-4644-B5D4-7D038EC09BF1}"/>
              </a:ext>
            </a:extLst>
          </p:cNvPr>
          <p:cNvSpPr/>
          <p:nvPr/>
        </p:nvSpPr>
        <p:spPr>
          <a:xfrm>
            <a:off x="4925568" y="0"/>
            <a:ext cx="726643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1" y="964754"/>
            <a:ext cx="6508509" cy="494234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98DB7C85-266B-4B7C-A977-69E605114DD0}"/>
              </a:ext>
            </a:extLst>
          </p:cNvPr>
          <p:cNvSpPr txBox="1">
            <a:spLocks/>
          </p:cNvSpPr>
          <p:nvPr/>
        </p:nvSpPr>
        <p:spPr>
          <a:xfrm>
            <a:off x="6297601" y="1043710"/>
            <a:ext cx="4064001" cy="4775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3600" b="1" noProof="0" dirty="0">
                <a:solidFill>
                  <a:schemeClr val="bg1"/>
                </a:solidFill>
              </a:rPr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3926207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dankt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1" y="964754"/>
            <a:ext cx="6508509" cy="4942342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D4D80BF-F59B-450A-922E-771A825E7D20}"/>
              </a:ext>
            </a:extLst>
          </p:cNvPr>
          <p:cNvSpPr txBox="1">
            <a:spLocks/>
          </p:cNvSpPr>
          <p:nvPr/>
        </p:nvSpPr>
        <p:spPr>
          <a:xfrm>
            <a:off x="6297601" y="1043710"/>
            <a:ext cx="4064001" cy="4775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3600" b="1" noProof="0" dirty="0">
                <a:solidFill>
                  <a:schemeClr val="tx1"/>
                </a:solidFill>
              </a:rPr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2821592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1C66-6CD5-45B6-980A-64648993A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480FF-8793-4B21-849A-1594FDCA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A6A7C-9A7A-428F-AC21-C585EC6D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3D2-D9AE-434E-B79C-D7F458A5C235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0304F-8C94-4DD3-9457-5006A299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3C48-ECFF-4AC5-A47D-46E24554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89E6-35CF-46D3-9406-CEA51875C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48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DD468CE-DF7F-4644-B5D4-7D038EC09BF1}"/>
              </a:ext>
            </a:extLst>
          </p:cNvPr>
          <p:cNvSpPr/>
          <p:nvPr/>
        </p:nvSpPr>
        <p:spPr>
          <a:xfrm>
            <a:off x="4925568" y="0"/>
            <a:ext cx="726643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200" y="1835725"/>
            <a:ext cx="4978400" cy="32004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1" y="964754"/>
            <a:ext cx="6508509" cy="494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2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612" y="685801"/>
            <a:ext cx="5689601" cy="4217894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ijdelijke aanduiding voor afbeelding 10">
            <a:extLst>
              <a:ext uri="{FF2B5EF4-FFF2-40B4-BE49-F238E27FC236}">
                <a16:creationId xmlns:a16="http://schemas.microsoft.com/office/drawing/2014/main" id="{05C441A1-76AD-4759-AE71-07EE1271F2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0611" y="5038165"/>
            <a:ext cx="11336283" cy="181983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9561" y="907475"/>
            <a:ext cx="3669553" cy="3600000"/>
          </a:xfrm>
        </p:spPr>
        <p:txBody>
          <a:bodyPr/>
          <a:lstStyle>
            <a:lvl1pPr marL="360000" indent="-360000">
              <a:spcAft>
                <a:spcPts val="2400"/>
              </a:spcAft>
              <a:buClr>
                <a:schemeClr val="tx2"/>
              </a:buClr>
              <a:buSzPct val="200000"/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53FA8AD5-41EE-41EB-B993-4DEB48228550}"/>
              </a:ext>
            </a:extLst>
          </p:cNvPr>
          <p:cNvCxnSpPr>
            <a:cxnSpLocks/>
          </p:cNvCxnSpPr>
          <p:nvPr/>
        </p:nvCxnSpPr>
        <p:spPr>
          <a:xfrm>
            <a:off x="7537565" y="0"/>
            <a:ext cx="0" cy="471172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9DB53CB8-55BD-43C3-A4C9-658D4B9DFF18}"/>
              </a:ext>
            </a:extLst>
          </p:cNvPr>
          <p:cNvCxnSpPr>
            <a:cxnSpLocks/>
          </p:cNvCxnSpPr>
          <p:nvPr/>
        </p:nvCxnSpPr>
        <p:spPr>
          <a:xfrm flipH="1">
            <a:off x="7587435" y="4674414"/>
            <a:ext cx="460456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70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6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beeld rec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001" y="685800"/>
            <a:ext cx="5109633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40001" y="1800000"/>
            <a:ext cx="5109633" cy="4305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05217" y="0"/>
            <a:ext cx="39867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012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kst met beeld link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824" y="1307592"/>
            <a:ext cx="6187008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1824" y="1800000"/>
            <a:ext cx="6187008" cy="4305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9867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02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beeld rechtson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001" y="685800"/>
            <a:ext cx="5109633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64353" y="3145536"/>
            <a:ext cx="6327649" cy="3712464"/>
          </a:xfrm>
          <a:solidFill>
            <a:schemeClr val="bg1">
              <a:lumMod val="95000"/>
            </a:schemeClr>
          </a:solidFill>
        </p:spPr>
        <p:txBody>
          <a:bodyPr lIns="1260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40001" y="1847088"/>
            <a:ext cx="4675200" cy="4142232"/>
          </a:xfrm>
          <a:solidFill>
            <a:schemeClr val="accent1"/>
          </a:solidFill>
        </p:spPr>
        <p:txBody>
          <a:bodyPr lIns="108000" tIns="72000" rIns="72000" bIns="72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748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beeld linkson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F581022C-5DDA-4B99-BB47-902FB2BFD6E5}"/>
              </a:ext>
            </a:extLst>
          </p:cNvPr>
          <p:cNvSpPr/>
          <p:nvPr/>
        </p:nvSpPr>
        <p:spPr>
          <a:xfrm>
            <a:off x="246" y="6144768"/>
            <a:ext cx="12191509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001" y="685800"/>
            <a:ext cx="5109633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642616"/>
            <a:ext cx="6717792" cy="3877056"/>
          </a:xfrm>
          <a:solidFill>
            <a:schemeClr val="bg1">
              <a:lumMod val="95000"/>
            </a:schemeClr>
          </a:solidFill>
        </p:spPr>
        <p:txBody>
          <a:bodyPr l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847088"/>
            <a:ext cx="4675200" cy="4142232"/>
          </a:xfrm>
          <a:solidFill>
            <a:schemeClr val="accent1"/>
          </a:solidFill>
        </p:spPr>
        <p:txBody>
          <a:bodyPr lIns="108000" tIns="72000" rIns="72000" bIns="72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430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>
            <a:extLst>
              <a:ext uri="{FF2B5EF4-FFF2-40B4-BE49-F238E27FC236}">
                <a16:creationId xmlns:a16="http://schemas.microsoft.com/office/drawing/2014/main" id="{CE8F42C6-EF91-4EDB-8FB3-F11C4AE9D4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146812" cy="14081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000" y="685800"/>
            <a:ext cx="8584381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000" y="1800001"/>
            <a:ext cx="8584381" cy="42640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0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144000" algn="l" defTabSz="914400" rtl="0" eaLnBrk="1" latinLnBrk="0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144000" algn="l" defTabSz="914400" rtl="0" eaLnBrk="1" latinLnBrk="0" hangingPunct="1">
        <a:lnSpc>
          <a:spcPct val="100000"/>
        </a:lnSpc>
        <a:spcBef>
          <a:spcPts val="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00" indent="-144000" algn="l" defTabSz="914400" rtl="0" eaLnBrk="1" latinLnBrk="0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44000" algn="l" defTabSz="914400" rtl="0" eaLnBrk="1" latinLnBrk="0" hangingPunct="1">
        <a:lnSpc>
          <a:spcPct val="100000"/>
        </a:lnSpc>
        <a:spcBef>
          <a:spcPts val="0"/>
        </a:spcBef>
        <a:buSzPct val="7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BFC188C-F5C9-43A4-B763-54D3D5744B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4FFC9F-EDA4-47BD-9A18-AB160A71F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6EC780-E152-4C5A-8B6B-A9B5095DC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Gevorderd</a:t>
            </a:r>
            <a:r>
              <a:rPr lang="en-GB" dirty="0"/>
              <a:t> </a:t>
            </a:r>
            <a:r>
              <a:rPr lang="en-GB" dirty="0" err="1"/>
              <a:t>Programmeren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47431-BBE2-4737-811E-A3DDB9D00C48}"/>
              </a:ext>
            </a:extLst>
          </p:cNvPr>
          <p:cNvSpPr txBox="1"/>
          <p:nvPr/>
        </p:nvSpPr>
        <p:spPr>
          <a:xfrm>
            <a:off x="3551767" y="4914900"/>
            <a:ext cx="8640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Week 5 – </a:t>
            </a:r>
            <a:r>
              <a:rPr lang="en-GB" dirty="0" err="1"/>
              <a:t>Bomen</a:t>
            </a:r>
            <a:endParaRPr lang="en-GB" dirty="0"/>
          </a:p>
          <a:p>
            <a:r>
              <a:rPr lang="en-GB" dirty="0"/>
              <a:t>Jos Foppele</a:t>
            </a:r>
          </a:p>
        </p:txBody>
      </p:sp>
    </p:spTree>
    <p:extLst>
      <p:ext uri="{BB962C8B-B14F-4D97-AF65-F5344CB8AC3E}">
        <p14:creationId xmlns:p14="http://schemas.microsoft.com/office/powerpoint/2010/main" val="199930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2D85-3B19-4CA1-A565-7AACD70E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Binaire</a:t>
            </a:r>
            <a:r>
              <a:rPr lang="en-GB" dirty="0"/>
              <a:t> </a:t>
            </a:r>
            <a:r>
              <a:rPr lang="en-GB" dirty="0" err="1"/>
              <a:t>Zoekboom</a:t>
            </a:r>
            <a:r>
              <a:rPr lang="en-GB" dirty="0"/>
              <a:t> - </a:t>
            </a:r>
            <a:r>
              <a:rPr lang="en-GB" dirty="0" err="1"/>
              <a:t>toevoegen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02790-C2D6-4405-86FC-105B85315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Toevoegen</a:t>
            </a:r>
            <a:endParaRPr lang="en-GB" dirty="0"/>
          </a:p>
          <a:p>
            <a:pPr lvl="1"/>
            <a:r>
              <a:rPr lang="en-GB" dirty="0"/>
              <a:t>Links: </a:t>
            </a:r>
            <a:r>
              <a:rPr lang="en-GB" dirty="0" err="1"/>
              <a:t>kleiner</a:t>
            </a:r>
            <a:endParaRPr lang="en-GB" dirty="0"/>
          </a:p>
          <a:p>
            <a:pPr lvl="1"/>
            <a:r>
              <a:rPr lang="en-GB" dirty="0" err="1"/>
              <a:t>Rechts</a:t>
            </a:r>
            <a:r>
              <a:rPr lang="en-GB" dirty="0"/>
              <a:t>: </a:t>
            </a:r>
            <a:r>
              <a:rPr lang="en-GB" dirty="0" err="1"/>
              <a:t>groter</a:t>
            </a:r>
            <a:endParaRPr lang="en-GB" dirty="0"/>
          </a:p>
          <a:p>
            <a:pPr lvl="1"/>
            <a:r>
              <a:rPr lang="en-GB" dirty="0"/>
              <a:t>Is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geen</a:t>
            </a:r>
            <a:r>
              <a:rPr lang="en-GB" dirty="0"/>
              <a:t> node: </a:t>
            </a:r>
            <a:r>
              <a:rPr lang="en-GB" dirty="0" err="1"/>
              <a:t>toevoegen</a:t>
            </a:r>
            <a:r>
              <a:rPr lang="en-GB" dirty="0"/>
              <a:t>!</a:t>
            </a:r>
          </a:p>
          <a:p>
            <a:pPr lvl="1"/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Wat </a:t>
            </a:r>
            <a:r>
              <a:rPr lang="en-GB" dirty="0" err="1">
                <a:solidFill>
                  <a:srgbClr val="FF0000"/>
                </a:solidFill>
              </a:rPr>
              <a:t>gaat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hier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mis</a:t>
            </a:r>
            <a:r>
              <a:rPr lang="en-GB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GEEN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dubbele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elementen</a:t>
            </a:r>
            <a:r>
              <a:rPr lang="en-GB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4C56C-C228-44D8-8E87-4120A913C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00" y="4369083"/>
            <a:ext cx="2076450" cy="2019300"/>
          </a:xfrm>
          <a:prstGeom prst="rect">
            <a:avLst/>
          </a:prstGeom>
        </p:spPr>
      </p:pic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62DB708A-AC06-436D-926E-C5602B0E1DDF}"/>
              </a:ext>
            </a:extLst>
          </p:cNvPr>
          <p:cNvSpPr txBox="1">
            <a:spLocks/>
          </p:cNvSpPr>
          <p:nvPr/>
        </p:nvSpPr>
        <p:spPr>
          <a:xfrm>
            <a:off x="6423304" y="1987609"/>
            <a:ext cx="5517058" cy="340309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Add(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(item &lt;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(left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left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(right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right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4F09D30F-2095-4F26-9379-5FE5F62EC309}"/>
              </a:ext>
            </a:extLst>
          </p:cNvPr>
          <p:cNvSpPr txBox="1">
            <a:spLocks/>
          </p:cNvSpPr>
          <p:nvPr/>
        </p:nvSpPr>
        <p:spPr>
          <a:xfrm>
            <a:off x="6423304" y="1987609"/>
            <a:ext cx="5517059" cy="4010025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Add(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(item != </a:t>
            </a:r>
            <a:r>
              <a:rPr lang="en-GB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(item &lt;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(left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left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(right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right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682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60E3743-6541-45F9-9F4C-C40E898CC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00" y="4369083"/>
            <a:ext cx="2076450" cy="20193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196F4A9-51E2-4E67-8F7B-34CCCC5D01E9}"/>
              </a:ext>
            </a:extLst>
          </p:cNvPr>
          <p:cNvGrpSpPr/>
          <p:nvPr/>
        </p:nvGrpSpPr>
        <p:grpSpPr>
          <a:xfrm>
            <a:off x="4001113" y="3286739"/>
            <a:ext cx="1343999" cy="1321230"/>
            <a:chOff x="-298678" y="-2976902"/>
            <a:chExt cx="1343999" cy="1321230"/>
          </a:xfrm>
        </p:grpSpPr>
        <p:cxnSp>
          <p:nvCxnSpPr>
            <p:cNvPr id="8" name="Rechte verbindingslijn 6">
              <a:extLst>
                <a:ext uri="{FF2B5EF4-FFF2-40B4-BE49-F238E27FC236}">
                  <a16:creationId xmlns:a16="http://schemas.microsoft.com/office/drawing/2014/main" id="{423D2CF7-4AF1-47CC-B6F4-AB23F0BC2EA5}"/>
                </a:ext>
              </a:extLst>
            </p:cNvPr>
            <p:cNvCxnSpPr>
              <a:cxnSpLocks/>
            </p:cNvCxnSpPr>
            <p:nvPr/>
          </p:nvCxnSpPr>
          <p:spPr>
            <a:xfrm>
              <a:off x="-298678" y="-2976902"/>
              <a:ext cx="925338" cy="9251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al 10">
              <a:extLst>
                <a:ext uri="{FF2B5EF4-FFF2-40B4-BE49-F238E27FC236}">
                  <a16:creationId xmlns:a16="http://schemas.microsoft.com/office/drawing/2014/main" id="{AE34B52B-07A5-4266-B7F1-07B50FDE2286}"/>
                </a:ext>
              </a:extLst>
            </p:cNvPr>
            <p:cNvSpPr/>
            <p:nvPr/>
          </p:nvSpPr>
          <p:spPr>
            <a:xfrm>
              <a:off x="181225" y="-2447760"/>
              <a:ext cx="864096" cy="79208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rIns="0"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dirty="0"/>
                <a:t>3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7F471E-1B2E-4DAB-833D-0221FC91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Binaire</a:t>
            </a:r>
            <a:r>
              <a:rPr lang="en-GB" dirty="0"/>
              <a:t> </a:t>
            </a:r>
            <a:r>
              <a:rPr lang="en-GB" dirty="0" err="1"/>
              <a:t>Zoekboom</a:t>
            </a:r>
            <a:r>
              <a:rPr lang="en-GB" dirty="0"/>
              <a:t> - </a:t>
            </a:r>
            <a:r>
              <a:rPr lang="en-GB" dirty="0" err="1"/>
              <a:t>toevoegen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533FC-B94F-4DE3-8C91-06A406381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2910" y="1980531"/>
            <a:ext cx="1708306" cy="35855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tree: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4CC66E5-495B-4887-8B16-083E37997C7F}"/>
              </a:ext>
            </a:extLst>
          </p:cNvPr>
          <p:cNvSpPr txBox="1">
            <a:spLocks/>
          </p:cNvSpPr>
          <p:nvPr/>
        </p:nvSpPr>
        <p:spPr>
          <a:xfrm>
            <a:off x="6422400" y="1987200"/>
            <a:ext cx="5517059" cy="4010025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Add(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(item !=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(item &lt;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(left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left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(right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right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0BEA22B2-261D-4CA4-85AC-4CDDE5FFCBA7}"/>
              </a:ext>
            </a:extLst>
          </p:cNvPr>
          <p:cNvSpPr txBox="1">
            <a:spLocks/>
          </p:cNvSpPr>
          <p:nvPr/>
        </p:nvSpPr>
        <p:spPr>
          <a:xfrm>
            <a:off x="220169" y="1987609"/>
            <a:ext cx="3485056" cy="3429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Tree(5);</a:t>
            </a:r>
          </a:p>
        </p:txBody>
      </p:sp>
      <p:sp>
        <p:nvSpPr>
          <p:cNvPr id="22" name="Ovaal 9">
            <a:extLst>
              <a:ext uri="{FF2B5EF4-FFF2-40B4-BE49-F238E27FC236}">
                <a16:creationId xmlns:a16="http://schemas.microsoft.com/office/drawing/2014/main" id="{A53A585C-549C-46D2-8FD5-44396324B372}"/>
              </a:ext>
            </a:extLst>
          </p:cNvPr>
          <p:cNvSpPr/>
          <p:nvPr/>
        </p:nvSpPr>
        <p:spPr>
          <a:xfrm>
            <a:off x="4515092" y="1763763"/>
            <a:ext cx="864096" cy="792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5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C96011E1-A147-4BEE-99E6-91E3C9BF4615}"/>
              </a:ext>
            </a:extLst>
          </p:cNvPr>
          <p:cNvSpPr txBox="1">
            <a:spLocks/>
          </p:cNvSpPr>
          <p:nvPr/>
        </p:nvSpPr>
        <p:spPr>
          <a:xfrm>
            <a:off x="230371" y="1986398"/>
            <a:ext cx="1834743" cy="3429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81A3862-95AF-449A-99AB-FEA590A520AB}"/>
              </a:ext>
            </a:extLst>
          </p:cNvPr>
          <p:cNvGrpSpPr/>
          <p:nvPr/>
        </p:nvGrpSpPr>
        <p:grpSpPr>
          <a:xfrm>
            <a:off x="3506980" y="1759588"/>
            <a:ext cx="1872208" cy="1878607"/>
            <a:chOff x="1081351" y="3100600"/>
            <a:chExt cx="1872208" cy="1878607"/>
          </a:xfrm>
        </p:grpSpPr>
        <p:cxnSp>
          <p:nvCxnSpPr>
            <p:cNvPr id="25" name="Rechte verbindingslijn 4">
              <a:extLst>
                <a:ext uri="{FF2B5EF4-FFF2-40B4-BE49-F238E27FC236}">
                  <a16:creationId xmlns:a16="http://schemas.microsoft.com/office/drawing/2014/main" id="{04B69635-C29F-41D7-AE5E-2A70EA19BE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5395" y="3496644"/>
              <a:ext cx="1086116" cy="11661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al 9">
              <a:extLst>
                <a:ext uri="{FF2B5EF4-FFF2-40B4-BE49-F238E27FC236}">
                  <a16:creationId xmlns:a16="http://schemas.microsoft.com/office/drawing/2014/main" id="{89AEB7FB-6196-43E7-A3AC-ADBDBDA90083}"/>
                </a:ext>
              </a:extLst>
            </p:cNvPr>
            <p:cNvSpPr/>
            <p:nvPr/>
          </p:nvSpPr>
          <p:spPr>
            <a:xfrm>
              <a:off x="2089463" y="3100600"/>
              <a:ext cx="864096" cy="79208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rIns="0"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dirty="0"/>
                <a:t>5</a:t>
              </a:r>
            </a:p>
          </p:txBody>
        </p:sp>
        <p:sp>
          <p:nvSpPr>
            <p:cNvPr id="31" name="Ovaal 10">
              <a:extLst>
                <a:ext uri="{FF2B5EF4-FFF2-40B4-BE49-F238E27FC236}">
                  <a16:creationId xmlns:a16="http://schemas.microsoft.com/office/drawing/2014/main" id="{84C6640F-B545-4197-A89C-2E17A7B423AC}"/>
                </a:ext>
              </a:extLst>
            </p:cNvPr>
            <p:cNvSpPr/>
            <p:nvPr/>
          </p:nvSpPr>
          <p:spPr>
            <a:xfrm>
              <a:off x="1081351" y="4187119"/>
              <a:ext cx="864096" cy="79208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rIns="0"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dirty="0"/>
                <a:t>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9DD7586-6BC7-4D25-A1E2-09E42A441EA1}"/>
              </a:ext>
            </a:extLst>
          </p:cNvPr>
          <p:cNvGrpSpPr/>
          <p:nvPr/>
        </p:nvGrpSpPr>
        <p:grpSpPr>
          <a:xfrm>
            <a:off x="8601739" y="1246826"/>
            <a:ext cx="1350335" cy="733705"/>
            <a:chOff x="8601739" y="1246826"/>
            <a:chExt cx="1350335" cy="73370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73A7CB9-6320-46A5-A898-B4DE892247C9}"/>
                </a:ext>
              </a:extLst>
            </p:cNvPr>
            <p:cNvSpPr/>
            <p:nvPr/>
          </p:nvSpPr>
          <p:spPr>
            <a:xfrm>
              <a:off x="8601739" y="1246826"/>
              <a:ext cx="1350335" cy="51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Item = 1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58FEF95-56A6-47A5-BDFB-5482C65E18C6}"/>
                </a:ext>
              </a:extLst>
            </p:cNvPr>
            <p:cNvCxnSpPr>
              <a:stCxn id="42" idx="4"/>
            </p:cNvCxnSpPr>
            <p:nvPr/>
          </p:nvCxnSpPr>
          <p:spPr>
            <a:xfrm>
              <a:off x="9276907" y="1762405"/>
              <a:ext cx="5316" cy="2181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590DDB2-B27C-4F80-A382-98717BF44B92}"/>
              </a:ext>
            </a:extLst>
          </p:cNvPr>
          <p:cNvGrpSpPr/>
          <p:nvPr/>
        </p:nvGrpSpPr>
        <p:grpSpPr>
          <a:xfrm>
            <a:off x="5041765" y="526746"/>
            <a:ext cx="5211361" cy="1628886"/>
            <a:chOff x="5341122" y="1246826"/>
            <a:chExt cx="5211361" cy="162888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FEA3800-5FCC-455C-871F-236A748141DC}"/>
                </a:ext>
              </a:extLst>
            </p:cNvPr>
            <p:cNvSpPr/>
            <p:nvPr/>
          </p:nvSpPr>
          <p:spPr>
            <a:xfrm>
              <a:off x="8601739" y="1246826"/>
              <a:ext cx="1950744" cy="51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this.item</a:t>
              </a:r>
              <a:r>
                <a:rPr lang="en-GB" dirty="0"/>
                <a:t> = 5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F89A7EF-E2EB-4D1F-9BA0-39167380034E}"/>
                </a:ext>
              </a:extLst>
            </p:cNvPr>
            <p:cNvCxnSpPr>
              <a:cxnSpLocks/>
              <a:stCxn id="47" idx="4"/>
            </p:cNvCxnSpPr>
            <p:nvPr/>
          </p:nvCxnSpPr>
          <p:spPr>
            <a:xfrm flipH="1">
              <a:off x="5341122" y="1762405"/>
              <a:ext cx="4235989" cy="11133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24F70CA3-BB7F-4C70-8606-FD250522F75E}"/>
              </a:ext>
            </a:extLst>
          </p:cNvPr>
          <p:cNvSpPr txBox="1">
            <a:spLocks/>
          </p:cNvSpPr>
          <p:nvPr/>
        </p:nvSpPr>
        <p:spPr>
          <a:xfrm>
            <a:off x="6422400" y="1987200"/>
            <a:ext cx="5517059" cy="4010025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Add(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(item != </a:t>
            </a:r>
            <a:r>
              <a:rPr lang="en-GB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(item &lt;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(left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left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(right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right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C1A95376-9DC8-4566-B6D1-3C6BC73413F2}"/>
              </a:ext>
            </a:extLst>
          </p:cNvPr>
          <p:cNvSpPr txBox="1">
            <a:spLocks/>
          </p:cNvSpPr>
          <p:nvPr/>
        </p:nvSpPr>
        <p:spPr>
          <a:xfrm>
            <a:off x="6422400" y="1987200"/>
            <a:ext cx="5517059" cy="4010025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Add(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(item !=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(item &lt;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(left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left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(right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right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6" name="Content Placeholder 4">
            <a:extLst>
              <a:ext uri="{FF2B5EF4-FFF2-40B4-BE49-F238E27FC236}">
                <a16:creationId xmlns:a16="http://schemas.microsoft.com/office/drawing/2014/main" id="{509AD609-B334-44FE-BC5A-F3551785A626}"/>
              </a:ext>
            </a:extLst>
          </p:cNvPr>
          <p:cNvSpPr txBox="1">
            <a:spLocks/>
          </p:cNvSpPr>
          <p:nvPr/>
        </p:nvSpPr>
        <p:spPr>
          <a:xfrm>
            <a:off x="6422400" y="1987200"/>
            <a:ext cx="5517059" cy="4010025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Add(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(item !=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(item &lt; </a:t>
            </a:r>
            <a:r>
              <a:rPr lang="en-GB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(left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left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(right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right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981ACF91-F5FF-4131-B34E-420E476D43BE}"/>
              </a:ext>
            </a:extLst>
          </p:cNvPr>
          <p:cNvSpPr txBox="1">
            <a:spLocks/>
          </p:cNvSpPr>
          <p:nvPr/>
        </p:nvSpPr>
        <p:spPr>
          <a:xfrm>
            <a:off x="6422400" y="1987200"/>
            <a:ext cx="5517059" cy="4010025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Add(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(item !=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(item &lt;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(left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left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(right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right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AFD436E0-24B1-4DF0-9115-11A0DEFA55A2}"/>
              </a:ext>
            </a:extLst>
          </p:cNvPr>
          <p:cNvSpPr txBox="1">
            <a:spLocks/>
          </p:cNvSpPr>
          <p:nvPr/>
        </p:nvSpPr>
        <p:spPr>
          <a:xfrm>
            <a:off x="6422400" y="1987200"/>
            <a:ext cx="5517059" cy="4010025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Add(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(item !=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(item &lt;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(left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(right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right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Content Placeholder 4">
            <a:extLst>
              <a:ext uri="{FF2B5EF4-FFF2-40B4-BE49-F238E27FC236}">
                <a16:creationId xmlns:a16="http://schemas.microsoft.com/office/drawing/2014/main" id="{2035F574-992E-409B-9D80-202A258337DB}"/>
              </a:ext>
            </a:extLst>
          </p:cNvPr>
          <p:cNvSpPr txBox="1">
            <a:spLocks/>
          </p:cNvSpPr>
          <p:nvPr/>
        </p:nvSpPr>
        <p:spPr>
          <a:xfrm>
            <a:off x="6422400" y="1987200"/>
            <a:ext cx="5517059" cy="4010025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Add(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(item !=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(item &lt;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(left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left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(right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right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984EA4D3-CFD7-42A2-9AEE-DE11AFFFA2E0}"/>
              </a:ext>
            </a:extLst>
          </p:cNvPr>
          <p:cNvSpPr txBox="1">
            <a:spLocks/>
          </p:cNvSpPr>
          <p:nvPr/>
        </p:nvSpPr>
        <p:spPr>
          <a:xfrm>
            <a:off x="225836" y="1984181"/>
            <a:ext cx="1834743" cy="3429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2DB523A-F868-4742-B9BB-EE6460E44E91}"/>
              </a:ext>
            </a:extLst>
          </p:cNvPr>
          <p:cNvGrpSpPr/>
          <p:nvPr/>
        </p:nvGrpSpPr>
        <p:grpSpPr>
          <a:xfrm>
            <a:off x="8609370" y="1241204"/>
            <a:ext cx="1350335" cy="733705"/>
            <a:chOff x="8601739" y="1246826"/>
            <a:chExt cx="1350335" cy="73370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2679FF5-F523-491C-A67F-42C61F716E2B}"/>
                </a:ext>
              </a:extLst>
            </p:cNvPr>
            <p:cNvSpPr/>
            <p:nvPr/>
          </p:nvSpPr>
          <p:spPr>
            <a:xfrm>
              <a:off x="8601739" y="1246826"/>
              <a:ext cx="1350335" cy="51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item = 3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EDAE8BD-F381-4E86-B766-D7357CD9B46F}"/>
                </a:ext>
              </a:extLst>
            </p:cNvPr>
            <p:cNvCxnSpPr>
              <a:stCxn id="49" idx="4"/>
            </p:cNvCxnSpPr>
            <p:nvPr/>
          </p:nvCxnSpPr>
          <p:spPr>
            <a:xfrm>
              <a:off x="9276907" y="1762405"/>
              <a:ext cx="5316" cy="2181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Content Placeholder 4">
            <a:extLst>
              <a:ext uri="{FF2B5EF4-FFF2-40B4-BE49-F238E27FC236}">
                <a16:creationId xmlns:a16="http://schemas.microsoft.com/office/drawing/2014/main" id="{9F34D0F3-CD32-4B30-AF3A-143F6F668A66}"/>
              </a:ext>
            </a:extLst>
          </p:cNvPr>
          <p:cNvSpPr txBox="1">
            <a:spLocks/>
          </p:cNvSpPr>
          <p:nvPr/>
        </p:nvSpPr>
        <p:spPr>
          <a:xfrm>
            <a:off x="6422400" y="1987200"/>
            <a:ext cx="5517059" cy="4010025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Add(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(item != </a:t>
            </a:r>
            <a:r>
              <a:rPr lang="en-GB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(item &lt;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(left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left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(right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right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2" name="Content Placeholder 4">
            <a:extLst>
              <a:ext uri="{FF2B5EF4-FFF2-40B4-BE49-F238E27FC236}">
                <a16:creationId xmlns:a16="http://schemas.microsoft.com/office/drawing/2014/main" id="{29DE48FD-F8FD-4FF2-889C-E5E4BFABCD84}"/>
              </a:ext>
            </a:extLst>
          </p:cNvPr>
          <p:cNvSpPr txBox="1">
            <a:spLocks/>
          </p:cNvSpPr>
          <p:nvPr/>
        </p:nvSpPr>
        <p:spPr>
          <a:xfrm>
            <a:off x="6422400" y="1987200"/>
            <a:ext cx="5517059" cy="4010025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Add(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(item !=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(item &lt; </a:t>
            </a:r>
            <a:r>
              <a:rPr lang="en-GB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(left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left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(right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right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3" name="Content Placeholder 4">
            <a:extLst>
              <a:ext uri="{FF2B5EF4-FFF2-40B4-BE49-F238E27FC236}">
                <a16:creationId xmlns:a16="http://schemas.microsoft.com/office/drawing/2014/main" id="{370A7CDF-6F79-4BD7-A6F1-DE1286A6F962}"/>
              </a:ext>
            </a:extLst>
          </p:cNvPr>
          <p:cNvSpPr txBox="1">
            <a:spLocks/>
          </p:cNvSpPr>
          <p:nvPr/>
        </p:nvSpPr>
        <p:spPr>
          <a:xfrm>
            <a:off x="6422400" y="1987200"/>
            <a:ext cx="5517059" cy="4010025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Add(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(item !=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(item &lt;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(left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left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(right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right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4" name="Content Placeholder 4">
            <a:extLst>
              <a:ext uri="{FF2B5EF4-FFF2-40B4-BE49-F238E27FC236}">
                <a16:creationId xmlns:a16="http://schemas.microsoft.com/office/drawing/2014/main" id="{C607134E-9ED1-4FEB-89AA-AFE59E4A74B2}"/>
              </a:ext>
            </a:extLst>
          </p:cNvPr>
          <p:cNvSpPr txBox="1">
            <a:spLocks/>
          </p:cNvSpPr>
          <p:nvPr/>
        </p:nvSpPr>
        <p:spPr>
          <a:xfrm>
            <a:off x="6422400" y="1987200"/>
            <a:ext cx="5517059" cy="4010025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Add(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(item !=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(item &lt;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(left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left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left.Add</a:t>
            </a:r>
            <a:r>
              <a:rPr lang="en-GB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(right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right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5" name="Content Placeholder 4">
            <a:extLst>
              <a:ext uri="{FF2B5EF4-FFF2-40B4-BE49-F238E27FC236}">
                <a16:creationId xmlns:a16="http://schemas.microsoft.com/office/drawing/2014/main" id="{92390A61-0D18-426B-A734-4BD5B78FCC0C}"/>
              </a:ext>
            </a:extLst>
          </p:cNvPr>
          <p:cNvSpPr txBox="1">
            <a:spLocks/>
          </p:cNvSpPr>
          <p:nvPr/>
        </p:nvSpPr>
        <p:spPr>
          <a:xfrm>
            <a:off x="6422400" y="1987200"/>
            <a:ext cx="5517059" cy="4010025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Add(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(item !=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(item &lt;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(left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left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(right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right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6FA80F-72CF-4330-B7E0-F2DFBE50E7F6}"/>
              </a:ext>
            </a:extLst>
          </p:cNvPr>
          <p:cNvGrpSpPr/>
          <p:nvPr/>
        </p:nvGrpSpPr>
        <p:grpSpPr>
          <a:xfrm>
            <a:off x="4095738" y="504451"/>
            <a:ext cx="6190870" cy="2703206"/>
            <a:chOff x="4344420" y="3977909"/>
            <a:chExt cx="6190870" cy="2703206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45189AC-261D-48D1-AF67-53A66AC8DFF4}"/>
                </a:ext>
              </a:extLst>
            </p:cNvPr>
            <p:cNvSpPr/>
            <p:nvPr/>
          </p:nvSpPr>
          <p:spPr>
            <a:xfrm>
              <a:off x="8584546" y="3977909"/>
              <a:ext cx="1950744" cy="51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this.item</a:t>
              </a:r>
              <a:r>
                <a:rPr lang="en-GB" dirty="0"/>
                <a:t> = 1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B27CE64-FB62-45CC-9B8F-2A30907ED590}"/>
                </a:ext>
              </a:extLst>
            </p:cNvPr>
            <p:cNvCxnSpPr>
              <a:cxnSpLocks/>
              <a:stCxn id="57" idx="4"/>
            </p:cNvCxnSpPr>
            <p:nvPr/>
          </p:nvCxnSpPr>
          <p:spPr>
            <a:xfrm flipH="1">
              <a:off x="4344420" y="4493488"/>
              <a:ext cx="5215498" cy="21876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Content Placeholder 4">
            <a:extLst>
              <a:ext uri="{FF2B5EF4-FFF2-40B4-BE49-F238E27FC236}">
                <a16:creationId xmlns:a16="http://schemas.microsoft.com/office/drawing/2014/main" id="{F43983F7-47BB-47EE-89B7-781951F782A6}"/>
              </a:ext>
            </a:extLst>
          </p:cNvPr>
          <p:cNvSpPr txBox="1">
            <a:spLocks/>
          </p:cNvSpPr>
          <p:nvPr/>
        </p:nvSpPr>
        <p:spPr>
          <a:xfrm>
            <a:off x="6422400" y="1987200"/>
            <a:ext cx="5517059" cy="4010025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Add(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(item != </a:t>
            </a:r>
            <a:r>
              <a:rPr lang="en-GB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(item &lt;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(left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left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(right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right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0" name="Content Placeholder 4">
            <a:extLst>
              <a:ext uri="{FF2B5EF4-FFF2-40B4-BE49-F238E27FC236}">
                <a16:creationId xmlns:a16="http://schemas.microsoft.com/office/drawing/2014/main" id="{3FF7E605-4CC8-4D18-BF77-5AC751ED2286}"/>
              </a:ext>
            </a:extLst>
          </p:cNvPr>
          <p:cNvSpPr txBox="1">
            <a:spLocks/>
          </p:cNvSpPr>
          <p:nvPr/>
        </p:nvSpPr>
        <p:spPr>
          <a:xfrm>
            <a:off x="6422400" y="1987200"/>
            <a:ext cx="5517059" cy="4010025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Add(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(item !=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(item &lt; </a:t>
            </a:r>
            <a:r>
              <a:rPr lang="en-GB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(left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left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(right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right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1" name="Content Placeholder 4">
            <a:extLst>
              <a:ext uri="{FF2B5EF4-FFF2-40B4-BE49-F238E27FC236}">
                <a16:creationId xmlns:a16="http://schemas.microsoft.com/office/drawing/2014/main" id="{8233C433-E533-4CBC-A4AE-2C20B09E18BB}"/>
              </a:ext>
            </a:extLst>
          </p:cNvPr>
          <p:cNvSpPr txBox="1">
            <a:spLocks/>
          </p:cNvSpPr>
          <p:nvPr/>
        </p:nvSpPr>
        <p:spPr>
          <a:xfrm>
            <a:off x="6422400" y="1987200"/>
            <a:ext cx="5517059" cy="4010025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Add(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(item !=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(item &lt;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(left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left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(right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right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2" name="Content Placeholder 4">
            <a:extLst>
              <a:ext uri="{FF2B5EF4-FFF2-40B4-BE49-F238E27FC236}">
                <a16:creationId xmlns:a16="http://schemas.microsoft.com/office/drawing/2014/main" id="{73BA2769-25FC-4CAB-BDB1-4030628EB9D2}"/>
              </a:ext>
            </a:extLst>
          </p:cNvPr>
          <p:cNvSpPr txBox="1">
            <a:spLocks/>
          </p:cNvSpPr>
          <p:nvPr/>
        </p:nvSpPr>
        <p:spPr>
          <a:xfrm>
            <a:off x="6422400" y="1987200"/>
            <a:ext cx="5517059" cy="4010025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Add(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(item !=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(item &lt;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(left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left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(right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= new Tree(item);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303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3" grpId="0" animBg="1"/>
      <p:bldP spid="23" grpId="1" animBg="1"/>
      <p:bldP spid="34" grpId="0" animBg="1"/>
      <p:bldP spid="34" grpId="1" animBg="1"/>
      <p:bldP spid="35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EC7A-2606-40A2-8F4F-14E2DD75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Binaire</a:t>
            </a:r>
            <a:r>
              <a:rPr lang="en-GB" dirty="0"/>
              <a:t> </a:t>
            </a:r>
            <a:r>
              <a:rPr lang="en-GB" dirty="0" err="1"/>
              <a:t>Zoekboom</a:t>
            </a:r>
            <a:r>
              <a:rPr lang="en-GB" dirty="0"/>
              <a:t> - </a:t>
            </a:r>
            <a:r>
              <a:rPr lang="en-GB" dirty="0" err="1"/>
              <a:t>zoeken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1075B-8252-4F88-895A-3B2ABDF63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Zoek</a:t>
            </a:r>
            <a:r>
              <a:rPr lang="en-GB" dirty="0"/>
              <a:t> in de node</a:t>
            </a:r>
          </a:p>
          <a:p>
            <a:r>
              <a:rPr lang="en-GB" dirty="0" err="1"/>
              <a:t>Zoek</a:t>
            </a:r>
            <a:r>
              <a:rPr lang="en-GB" dirty="0"/>
              <a:t> links </a:t>
            </a:r>
            <a:r>
              <a:rPr lang="en-GB" b="1" dirty="0" err="1"/>
              <a:t>óf</a:t>
            </a:r>
            <a:r>
              <a:rPr lang="en-GB" dirty="0"/>
              <a:t> </a:t>
            </a:r>
            <a:r>
              <a:rPr lang="en-GB" dirty="0" err="1"/>
              <a:t>rechts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Snel</a:t>
            </a:r>
            <a:r>
              <a:rPr lang="en-GB" dirty="0"/>
              <a:t>!</a:t>
            </a:r>
          </a:p>
          <a:p>
            <a:pPr lvl="1"/>
            <a:r>
              <a:rPr lang="en-GB" dirty="0" err="1"/>
              <a:t>Niet</a:t>
            </a:r>
            <a:r>
              <a:rPr lang="en-GB" dirty="0"/>
              <a:t> de hele boom door</a:t>
            </a:r>
          </a:p>
          <a:p>
            <a:pPr lvl="1"/>
            <a:r>
              <a:rPr lang="en-GB" dirty="0"/>
              <a:t>Maar </a:t>
            </a:r>
            <a:r>
              <a:rPr lang="en-GB" dirty="0" err="1"/>
              <a:t>alleen</a:t>
            </a:r>
            <a:r>
              <a:rPr lang="en-GB" dirty="0"/>
              <a:t> de </a:t>
            </a:r>
            <a:r>
              <a:rPr lang="en-GB" dirty="0" err="1"/>
              <a:t>diepte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6526E-C2E3-4CA6-9556-5B83B1643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100" y="4369083"/>
            <a:ext cx="2343150" cy="221932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B01429-6600-4A9F-9003-3A250B19C83B}"/>
              </a:ext>
            </a:extLst>
          </p:cNvPr>
          <p:cNvSpPr txBox="1">
            <a:spLocks/>
          </p:cNvSpPr>
          <p:nvPr/>
        </p:nvSpPr>
        <p:spPr>
          <a:xfrm>
            <a:off x="6423304" y="1987609"/>
            <a:ext cx="5517059" cy="418459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 Search(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(item ==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true;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(item &lt;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(left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left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.Search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(right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right.Search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911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537154-131F-40BF-8B28-446B6A88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kennen</a:t>
            </a:r>
            <a:r>
              <a:rPr lang="en-GB" dirty="0"/>
              <a:t> we nu?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381E7-E4D7-415A-B277-EFBB01B37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Unit Tests</a:t>
            </a:r>
          </a:p>
          <a:p>
            <a:r>
              <a:rPr lang="en-GB" dirty="0" err="1"/>
              <a:t>Bomen</a:t>
            </a:r>
            <a:endParaRPr lang="en-GB" dirty="0"/>
          </a:p>
          <a:p>
            <a:pPr lvl="1"/>
            <a:r>
              <a:rPr lang="en-GB" dirty="0" err="1"/>
              <a:t>Binaire</a:t>
            </a:r>
            <a:r>
              <a:rPr lang="en-GB" dirty="0"/>
              <a:t> boom</a:t>
            </a:r>
          </a:p>
          <a:p>
            <a:pPr lvl="1"/>
            <a:r>
              <a:rPr lang="en-GB" dirty="0" err="1"/>
              <a:t>Binaire</a:t>
            </a:r>
            <a:r>
              <a:rPr lang="en-GB" dirty="0"/>
              <a:t> </a:t>
            </a:r>
            <a:r>
              <a:rPr lang="en-GB" dirty="0" err="1"/>
              <a:t>zoekboom</a:t>
            </a:r>
            <a:endParaRPr lang="en-GB" dirty="0"/>
          </a:p>
          <a:p>
            <a:pPr lvl="1"/>
            <a:r>
              <a:rPr lang="en-GB" dirty="0" err="1"/>
              <a:t>Toepassen</a:t>
            </a:r>
            <a:r>
              <a:rPr lang="en-GB" dirty="0"/>
              <a:t> van </a:t>
            </a:r>
            <a:r>
              <a:rPr lang="en-GB" dirty="0" err="1"/>
              <a:t>recursie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047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0C52047-E22D-4E5C-B9E8-35ED4572D1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09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0DF39C-246F-4052-90B2-BA18E6AB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Deze</a:t>
            </a:r>
            <a:r>
              <a:rPr lang="en-GB" dirty="0"/>
              <a:t> week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10B1AD-E072-4BC9-8BD9-0903372C4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Unit Tests</a:t>
            </a:r>
          </a:p>
          <a:p>
            <a:pPr lvl="1"/>
            <a:r>
              <a:rPr lang="en-GB" dirty="0"/>
              <a:t>Extreme Programming</a:t>
            </a:r>
          </a:p>
          <a:p>
            <a:r>
              <a:rPr lang="en-GB" dirty="0" err="1"/>
              <a:t>Bomen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416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C41D26-772C-4FCF-8301-7768987E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9CF80C-220C-4DAD-920F-8A1CDCB3F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Unit Test</a:t>
            </a:r>
          </a:p>
          <a:p>
            <a:pPr lvl="1"/>
            <a:r>
              <a:rPr lang="en-GB" dirty="0"/>
              <a:t>Test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klein</a:t>
            </a:r>
            <a:r>
              <a:rPr lang="en-GB" dirty="0"/>
              <a:t> </a:t>
            </a:r>
            <a:r>
              <a:rPr lang="en-GB" dirty="0" err="1"/>
              <a:t>stukje</a:t>
            </a:r>
            <a:r>
              <a:rPr lang="en-GB" dirty="0"/>
              <a:t> code (</a:t>
            </a:r>
            <a:r>
              <a:rPr lang="en-GB" dirty="0" err="1"/>
              <a:t>liefst</a:t>
            </a:r>
            <a:r>
              <a:rPr lang="en-GB" dirty="0"/>
              <a:t> 1 </a:t>
            </a:r>
            <a:r>
              <a:rPr lang="en-GB" dirty="0" err="1"/>
              <a:t>methode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Is </a:t>
            </a:r>
            <a:r>
              <a:rPr lang="en-GB" dirty="0" err="1"/>
              <a:t>onafhankelijk</a:t>
            </a:r>
            <a:r>
              <a:rPr lang="en-GB" dirty="0"/>
              <a:t> van </a:t>
            </a:r>
            <a:r>
              <a:rPr lang="en-GB" dirty="0" err="1"/>
              <a:t>andere</a:t>
            </a:r>
            <a:r>
              <a:rPr lang="en-GB" dirty="0"/>
              <a:t> Unit Tests</a:t>
            </a:r>
          </a:p>
          <a:p>
            <a:pPr lvl="1"/>
            <a:r>
              <a:rPr lang="en-GB" dirty="0" err="1"/>
              <a:t>Wordt</a:t>
            </a:r>
            <a:r>
              <a:rPr lang="en-GB" dirty="0"/>
              <a:t> </a:t>
            </a:r>
            <a:r>
              <a:rPr lang="en-GB" dirty="0" err="1"/>
              <a:t>normaliter</a:t>
            </a:r>
            <a:r>
              <a:rPr lang="en-GB" dirty="0"/>
              <a:t> </a:t>
            </a:r>
            <a:r>
              <a:rPr lang="en-GB" dirty="0" err="1"/>
              <a:t>gerunned</a:t>
            </a:r>
            <a:r>
              <a:rPr lang="en-GB" dirty="0"/>
              <a:t> </a:t>
            </a:r>
            <a:r>
              <a:rPr lang="en-GB" dirty="0" err="1"/>
              <a:t>tijdens</a:t>
            </a:r>
            <a:r>
              <a:rPr lang="en-GB" dirty="0"/>
              <a:t> </a:t>
            </a:r>
            <a:r>
              <a:rPr lang="en-GB" dirty="0" err="1"/>
              <a:t>builden</a:t>
            </a:r>
            <a:endParaRPr lang="en-GB" dirty="0"/>
          </a:p>
          <a:p>
            <a:pPr lvl="1"/>
            <a:endParaRPr lang="en-GB" dirty="0"/>
          </a:p>
          <a:p>
            <a:pPr marL="144000" lvl="1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DE97A9-69EA-40EB-871F-2FEA51540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123" y="0"/>
            <a:ext cx="31073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2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6DCE-D880-4E2E-9FC2-E7696B6F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Arrange, Act, Assert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B043-10AE-4CF6-A4C4-17A77DC69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unit test </a:t>
            </a:r>
            <a:r>
              <a:rPr lang="en-GB" dirty="0" err="1"/>
              <a:t>bestaat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3 </a:t>
            </a:r>
            <a:r>
              <a:rPr lang="en-GB" dirty="0" err="1"/>
              <a:t>onderdelen</a:t>
            </a:r>
            <a:r>
              <a:rPr lang="en-GB" dirty="0"/>
              <a:t>:</a:t>
            </a:r>
          </a:p>
          <a:p>
            <a:pPr lvl="1"/>
            <a:r>
              <a:rPr lang="en-GB" b="1" dirty="0"/>
              <a:t>Arrange</a:t>
            </a:r>
          </a:p>
          <a:p>
            <a:pPr lvl="2"/>
            <a:r>
              <a:rPr lang="en-GB" dirty="0"/>
              <a:t>Het </a:t>
            </a:r>
            <a:r>
              <a:rPr lang="en-GB" dirty="0" err="1"/>
              <a:t>klaarzetten</a:t>
            </a:r>
            <a:r>
              <a:rPr lang="en-GB" dirty="0"/>
              <a:t> van de data</a:t>
            </a:r>
          </a:p>
          <a:p>
            <a:pPr lvl="2"/>
            <a:r>
              <a:rPr lang="en-GB" dirty="0" err="1"/>
              <a:t>Gaat</a:t>
            </a:r>
            <a:r>
              <a:rPr lang="en-GB" dirty="0"/>
              <a:t> nooit </a:t>
            </a:r>
            <a:r>
              <a:rPr lang="en-GB" dirty="0" err="1"/>
              <a:t>buiten</a:t>
            </a:r>
            <a:r>
              <a:rPr lang="en-GB" dirty="0"/>
              <a:t> de class (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geen</a:t>
            </a:r>
            <a:r>
              <a:rPr lang="en-GB" dirty="0"/>
              <a:t> database </a:t>
            </a:r>
            <a:r>
              <a:rPr lang="en-GB" dirty="0" err="1"/>
              <a:t>connectie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</a:t>
            </a:r>
            <a:r>
              <a:rPr lang="en-GB" dirty="0" err="1"/>
              <a:t>o.i.d</a:t>
            </a:r>
            <a:r>
              <a:rPr lang="en-GB" dirty="0"/>
              <a:t>.)</a:t>
            </a:r>
          </a:p>
          <a:p>
            <a:pPr lvl="1"/>
            <a:r>
              <a:rPr lang="en-GB" b="1" dirty="0"/>
              <a:t>Act</a:t>
            </a:r>
          </a:p>
          <a:p>
            <a:pPr lvl="2"/>
            <a:r>
              <a:rPr lang="en-GB" dirty="0"/>
              <a:t>Het </a:t>
            </a:r>
            <a:r>
              <a:rPr lang="en-GB" dirty="0" err="1"/>
              <a:t>uitvoeren</a:t>
            </a:r>
            <a:r>
              <a:rPr lang="en-GB" dirty="0"/>
              <a:t> van de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</a:t>
            </a:r>
            <a:r>
              <a:rPr lang="en-GB" dirty="0" err="1"/>
              <a:t>methode</a:t>
            </a:r>
            <a:r>
              <a:rPr lang="en-GB" dirty="0"/>
              <a:t>(s)</a:t>
            </a:r>
          </a:p>
          <a:p>
            <a:pPr lvl="1"/>
            <a:r>
              <a:rPr lang="en-GB" b="1" dirty="0"/>
              <a:t>Assert</a:t>
            </a:r>
          </a:p>
          <a:p>
            <a:pPr lvl="2"/>
            <a:r>
              <a:rPr lang="en-GB" dirty="0" err="1"/>
              <a:t>Meestal</a:t>
            </a:r>
            <a:r>
              <a:rPr lang="en-GB" dirty="0"/>
              <a:t> 1 assertion test</a:t>
            </a:r>
          </a:p>
        </p:txBody>
      </p:sp>
    </p:spTree>
    <p:extLst>
      <p:ext uri="{BB962C8B-B14F-4D97-AF65-F5344CB8AC3E}">
        <p14:creationId xmlns:p14="http://schemas.microsoft.com/office/powerpoint/2010/main" val="88847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4FB6-9F26-4CCE-9A93-F8E841BE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Programming (XP)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0E359-D34B-4150-9984-7F4DBC25A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Unit tests </a:t>
            </a:r>
            <a:r>
              <a:rPr lang="en-GB" dirty="0" err="1"/>
              <a:t>schrijven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op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manieren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Nadat </a:t>
            </a:r>
            <a:r>
              <a:rPr lang="en-GB" dirty="0" err="1"/>
              <a:t>je</a:t>
            </a:r>
            <a:r>
              <a:rPr lang="en-GB" dirty="0"/>
              <a:t> code </a:t>
            </a:r>
            <a:r>
              <a:rPr lang="en-GB" dirty="0" err="1"/>
              <a:t>werkt</a:t>
            </a:r>
            <a:endParaRPr lang="en-GB" dirty="0"/>
          </a:p>
          <a:p>
            <a:pPr lvl="1"/>
            <a:r>
              <a:rPr lang="en-GB" dirty="0" err="1"/>
              <a:t>Voordat</a:t>
            </a:r>
            <a:r>
              <a:rPr lang="en-GB" dirty="0"/>
              <a:t> </a:t>
            </a:r>
            <a:r>
              <a:rPr lang="en-GB" dirty="0" err="1"/>
              <a:t>je</a:t>
            </a:r>
            <a:r>
              <a:rPr lang="en-GB" dirty="0"/>
              <a:t> de code </a:t>
            </a:r>
            <a:r>
              <a:rPr lang="en-GB" dirty="0" err="1"/>
              <a:t>schrijft</a:t>
            </a:r>
            <a:r>
              <a:rPr lang="en-GB" dirty="0"/>
              <a:t> (XP, Test Driven Development (TDD))</a:t>
            </a:r>
          </a:p>
          <a:p>
            <a:pPr lvl="1"/>
            <a:r>
              <a:rPr lang="en-GB" dirty="0" err="1"/>
              <a:t>Samen</a:t>
            </a:r>
            <a:r>
              <a:rPr lang="en-GB" dirty="0"/>
              <a:t> tests </a:t>
            </a:r>
            <a:r>
              <a:rPr lang="en-GB" dirty="0" err="1"/>
              <a:t>schrijven</a:t>
            </a:r>
            <a:r>
              <a:rPr lang="en-GB" dirty="0"/>
              <a:t> (XP)</a:t>
            </a:r>
          </a:p>
          <a:p>
            <a:endParaRPr lang="en-GB" dirty="0"/>
          </a:p>
          <a:p>
            <a:r>
              <a:rPr lang="en-GB" dirty="0"/>
              <a:t>Doel:</a:t>
            </a:r>
          </a:p>
          <a:p>
            <a:pPr lvl="1"/>
            <a:r>
              <a:rPr lang="en-GB" dirty="0" err="1"/>
              <a:t>Bewijzen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je</a:t>
            </a:r>
            <a:r>
              <a:rPr lang="en-GB" dirty="0"/>
              <a:t> code </a:t>
            </a:r>
            <a:r>
              <a:rPr lang="en-GB" dirty="0" err="1"/>
              <a:t>werkt</a:t>
            </a:r>
            <a:endParaRPr lang="en-GB" dirty="0"/>
          </a:p>
          <a:p>
            <a:pPr lvl="1"/>
            <a:r>
              <a:rPr lang="en-GB" dirty="0" err="1"/>
              <a:t>Controleren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je</a:t>
            </a:r>
            <a:r>
              <a:rPr lang="en-GB" dirty="0"/>
              <a:t> code </a:t>
            </a:r>
            <a:r>
              <a:rPr lang="en-GB" dirty="0" err="1"/>
              <a:t>blijft</a:t>
            </a:r>
            <a:r>
              <a:rPr lang="en-GB" dirty="0"/>
              <a:t> </a:t>
            </a:r>
            <a:r>
              <a:rPr lang="en-GB" dirty="0" err="1"/>
              <a:t>werken</a:t>
            </a:r>
            <a:r>
              <a:rPr lang="en-GB" dirty="0"/>
              <a:t> (</a:t>
            </a:r>
            <a:r>
              <a:rPr lang="en-GB" dirty="0" err="1"/>
              <a:t>regressietest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361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4722BF-F6D9-47A7-92AF-3A6C6C85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Bomen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1074D-4D28-43BA-ABE6-ECFC3D889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Binaire</a:t>
            </a:r>
            <a:r>
              <a:rPr lang="en-GB" dirty="0"/>
              <a:t> boom</a:t>
            </a:r>
          </a:p>
          <a:p>
            <a:r>
              <a:rPr lang="en-GB" dirty="0" err="1"/>
              <a:t>Zoekboom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717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4DAECF-EBBF-4F3A-8782-CB173754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C99B00-70DA-4F44-BE71-F247AD671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Datastructuur</a:t>
            </a:r>
            <a:endParaRPr lang="en-GB" dirty="0"/>
          </a:p>
          <a:p>
            <a:pPr lvl="1"/>
            <a:r>
              <a:rPr lang="en-GB" dirty="0"/>
              <a:t>Node</a:t>
            </a:r>
          </a:p>
          <a:p>
            <a:pPr lvl="1"/>
            <a:r>
              <a:rPr lang="en-GB" dirty="0" err="1"/>
              <a:t>Meerdere</a:t>
            </a:r>
            <a:r>
              <a:rPr lang="en-GB" dirty="0"/>
              <a:t> </a:t>
            </a:r>
            <a:r>
              <a:rPr lang="en-GB" dirty="0" err="1"/>
              <a:t>vertakkingen</a:t>
            </a:r>
            <a:endParaRPr lang="en-GB" dirty="0"/>
          </a:p>
          <a:p>
            <a:r>
              <a:rPr lang="en-GB" dirty="0" err="1"/>
              <a:t>Binaire</a:t>
            </a:r>
            <a:r>
              <a:rPr lang="en-GB" dirty="0"/>
              <a:t> Boom</a:t>
            </a:r>
          </a:p>
          <a:p>
            <a:pPr lvl="1"/>
            <a:r>
              <a:rPr lang="en-GB" dirty="0"/>
              <a:t>2 </a:t>
            </a:r>
            <a:r>
              <a:rPr lang="en-GB" dirty="0" err="1"/>
              <a:t>vertakkingen</a:t>
            </a:r>
            <a:endParaRPr lang="en-GB" dirty="0"/>
          </a:p>
          <a:p>
            <a:pPr lvl="1"/>
            <a:r>
              <a:rPr lang="en-GB" dirty="0" err="1"/>
              <a:t>Veel</a:t>
            </a:r>
            <a:r>
              <a:rPr lang="en-GB" dirty="0"/>
              <a:t> </a:t>
            </a:r>
            <a:r>
              <a:rPr lang="en-GB" dirty="0" err="1"/>
              <a:t>gebruikt</a:t>
            </a:r>
            <a:r>
              <a:rPr lang="en-GB" dirty="0"/>
              <a:t> </a:t>
            </a:r>
            <a:r>
              <a:rPr lang="en-GB" dirty="0" err="1"/>
              <a:t>binnen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Computer Graphics</a:t>
            </a:r>
          </a:p>
          <a:p>
            <a:pPr lvl="2"/>
            <a:r>
              <a:rPr lang="en-GB" dirty="0" err="1"/>
              <a:t>Zoekalgoritmes</a:t>
            </a:r>
            <a:endParaRPr lang="en-GB" dirty="0"/>
          </a:p>
        </p:txBody>
      </p:sp>
      <p:grpSp>
        <p:nvGrpSpPr>
          <p:cNvPr id="6" name="Groep 3">
            <a:extLst>
              <a:ext uri="{FF2B5EF4-FFF2-40B4-BE49-F238E27FC236}">
                <a16:creationId xmlns:a16="http://schemas.microsoft.com/office/drawing/2014/main" id="{A9CEFE2D-2075-4868-A209-0AF5B9948C6A}"/>
              </a:ext>
            </a:extLst>
          </p:cNvPr>
          <p:cNvGrpSpPr/>
          <p:nvPr/>
        </p:nvGrpSpPr>
        <p:grpSpPr>
          <a:xfrm>
            <a:off x="5901730" y="1800001"/>
            <a:ext cx="5760640" cy="4081250"/>
            <a:chOff x="2267744" y="2264074"/>
            <a:chExt cx="5760640" cy="4081250"/>
          </a:xfrm>
        </p:grpSpPr>
        <p:cxnSp>
          <p:nvCxnSpPr>
            <p:cNvPr id="7" name="Rechte verbindingslijn 4">
              <a:extLst>
                <a:ext uri="{FF2B5EF4-FFF2-40B4-BE49-F238E27FC236}">
                  <a16:creationId xmlns:a16="http://schemas.microsoft.com/office/drawing/2014/main" id="{B502BB29-3F25-4F4B-B597-1A2658821752}"/>
                </a:ext>
              </a:extLst>
            </p:cNvPr>
            <p:cNvCxnSpPr/>
            <p:nvPr/>
          </p:nvCxnSpPr>
          <p:spPr>
            <a:xfrm flipH="1">
              <a:off x="2699792" y="2660118"/>
              <a:ext cx="2016224" cy="21730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Rechte verbindingslijn 5">
              <a:extLst>
                <a:ext uri="{FF2B5EF4-FFF2-40B4-BE49-F238E27FC236}">
                  <a16:creationId xmlns:a16="http://schemas.microsoft.com/office/drawing/2014/main" id="{F19A9651-82E7-4604-AC7B-66912A3F2CD3}"/>
                </a:ext>
              </a:extLst>
            </p:cNvPr>
            <p:cNvCxnSpPr/>
            <p:nvPr/>
          </p:nvCxnSpPr>
          <p:spPr>
            <a:xfrm>
              <a:off x="4716016" y="2660118"/>
              <a:ext cx="2880320" cy="32891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Rechte verbindingslijn 6">
              <a:extLst>
                <a:ext uri="{FF2B5EF4-FFF2-40B4-BE49-F238E27FC236}">
                  <a16:creationId xmlns:a16="http://schemas.microsoft.com/office/drawing/2014/main" id="{3778D08E-AAF5-4E46-B626-70D69AEB3E65}"/>
                </a:ext>
              </a:extLst>
            </p:cNvPr>
            <p:cNvCxnSpPr/>
            <p:nvPr/>
          </p:nvCxnSpPr>
          <p:spPr>
            <a:xfrm>
              <a:off x="3707904" y="3746637"/>
              <a:ext cx="432048" cy="10865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Rechte verbindingslijn 7">
              <a:extLst>
                <a:ext uri="{FF2B5EF4-FFF2-40B4-BE49-F238E27FC236}">
                  <a16:creationId xmlns:a16="http://schemas.microsoft.com/office/drawing/2014/main" id="{C2FF64D9-7BC9-4007-8910-0D12BF22FD55}"/>
                </a:ext>
              </a:extLst>
            </p:cNvPr>
            <p:cNvCxnSpPr/>
            <p:nvPr/>
          </p:nvCxnSpPr>
          <p:spPr>
            <a:xfrm flipH="1">
              <a:off x="5288078" y="3746637"/>
              <a:ext cx="400046" cy="10865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Rechte verbindingslijn 8">
              <a:extLst>
                <a:ext uri="{FF2B5EF4-FFF2-40B4-BE49-F238E27FC236}">
                  <a16:creationId xmlns:a16="http://schemas.microsoft.com/office/drawing/2014/main" id="{20A1FED6-1ABD-4852-AA4C-DCB032963A34}"/>
                </a:ext>
              </a:extLst>
            </p:cNvPr>
            <p:cNvCxnSpPr/>
            <p:nvPr/>
          </p:nvCxnSpPr>
          <p:spPr>
            <a:xfrm flipH="1">
              <a:off x="5914354" y="4833156"/>
              <a:ext cx="713876" cy="10865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al 9">
              <a:extLst>
                <a:ext uri="{FF2B5EF4-FFF2-40B4-BE49-F238E27FC236}">
                  <a16:creationId xmlns:a16="http://schemas.microsoft.com/office/drawing/2014/main" id="{928D8C00-EC1D-4D46-9D4D-C3BB83162A25}"/>
                </a:ext>
              </a:extLst>
            </p:cNvPr>
            <p:cNvSpPr/>
            <p:nvPr/>
          </p:nvSpPr>
          <p:spPr>
            <a:xfrm>
              <a:off x="4283968" y="2264074"/>
              <a:ext cx="864096" cy="79208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rIns="0"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dirty="0"/>
                <a:t>Node</a:t>
              </a:r>
            </a:p>
          </p:txBody>
        </p:sp>
        <p:sp>
          <p:nvSpPr>
            <p:cNvPr id="13" name="Ovaal 10">
              <a:extLst>
                <a:ext uri="{FF2B5EF4-FFF2-40B4-BE49-F238E27FC236}">
                  <a16:creationId xmlns:a16="http://schemas.microsoft.com/office/drawing/2014/main" id="{AB3334F2-B0ED-4C65-BFA3-B9F768926738}"/>
                </a:ext>
              </a:extLst>
            </p:cNvPr>
            <p:cNvSpPr/>
            <p:nvPr/>
          </p:nvSpPr>
          <p:spPr>
            <a:xfrm>
              <a:off x="3275856" y="3350593"/>
              <a:ext cx="864096" cy="79208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rIns="0"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dirty="0"/>
                <a:t>Node</a:t>
              </a:r>
            </a:p>
          </p:txBody>
        </p:sp>
        <p:sp>
          <p:nvSpPr>
            <p:cNvPr id="14" name="Ovaal 11">
              <a:extLst>
                <a:ext uri="{FF2B5EF4-FFF2-40B4-BE49-F238E27FC236}">
                  <a16:creationId xmlns:a16="http://schemas.microsoft.com/office/drawing/2014/main" id="{82B4FC94-DB8A-4AC2-A265-42B14040BFA0}"/>
                </a:ext>
              </a:extLst>
            </p:cNvPr>
            <p:cNvSpPr/>
            <p:nvPr/>
          </p:nvSpPr>
          <p:spPr>
            <a:xfrm>
              <a:off x="5256076" y="3350593"/>
              <a:ext cx="864096" cy="79208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rIns="0"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dirty="0"/>
                <a:t>Node</a:t>
              </a:r>
            </a:p>
          </p:txBody>
        </p:sp>
        <p:sp>
          <p:nvSpPr>
            <p:cNvPr id="15" name="Ovaal 12">
              <a:extLst>
                <a:ext uri="{FF2B5EF4-FFF2-40B4-BE49-F238E27FC236}">
                  <a16:creationId xmlns:a16="http://schemas.microsoft.com/office/drawing/2014/main" id="{13C53D7A-D57A-403C-8D45-BEF35490DC7C}"/>
                </a:ext>
              </a:extLst>
            </p:cNvPr>
            <p:cNvSpPr/>
            <p:nvPr/>
          </p:nvSpPr>
          <p:spPr>
            <a:xfrm>
              <a:off x="6228184" y="4437112"/>
              <a:ext cx="864096" cy="79208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rIns="0"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dirty="0"/>
                <a:t>Node</a:t>
              </a:r>
            </a:p>
          </p:txBody>
        </p:sp>
        <p:sp>
          <p:nvSpPr>
            <p:cNvPr id="16" name="Ovaal 13">
              <a:extLst>
                <a:ext uri="{FF2B5EF4-FFF2-40B4-BE49-F238E27FC236}">
                  <a16:creationId xmlns:a16="http://schemas.microsoft.com/office/drawing/2014/main" id="{639DF76E-B03C-49AB-BBAB-725D8F0B77F1}"/>
                </a:ext>
              </a:extLst>
            </p:cNvPr>
            <p:cNvSpPr/>
            <p:nvPr/>
          </p:nvSpPr>
          <p:spPr>
            <a:xfrm>
              <a:off x="2267744" y="4437112"/>
              <a:ext cx="864096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dirty="0" err="1"/>
                <a:t>null</a:t>
              </a:r>
              <a:endParaRPr lang="nl-NL" dirty="0"/>
            </a:p>
          </p:txBody>
        </p:sp>
        <p:sp>
          <p:nvSpPr>
            <p:cNvPr id="17" name="Ovaal 14">
              <a:extLst>
                <a:ext uri="{FF2B5EF4-FFF2-40B4-BE49-F238E27FC236}">
                  <a16:creationId xmlns:a16="http://schemas.microsoft.com/office/drawing/2014/main" id="{38F6E39B-D945-47D3-9442-482CB3C0B27A}"/>
                </a:ext>
              </a:extLst>
            </p:cNvPr>
            <p:cNvSpPr/>
            <p:nvPr/>
          </p:nvSpPr>
          <p:spPr>
            <a:xfrm>
              <a:off x="3694517" y="4437112"/>
              <a:ext cx="864096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dirty="0" err="1"/>
                <a:t>null</a:t>
              </a:r>
              <a:endParaRPr lang="nl-NL" dirty="0"/>
            </a:p>
          </p:txBody>
        </p:sp>
        <p:sp>
          <p:nvSpPr>
            <p:cNvPr id="18" name="Ovaal 15">
              <a:extLst>
                <a:ext uri="{FF2B5EF4-FFF2-40B4-BE49-F238E27FC236}">
                  <a16:creationId xmlns:a16="http://schemas.microsoft.com/office/drawing/2014/main" id="{1651175E-E7BD-4960-A0AC-7D07621F651F}"/>
                </a:ext>
              </a:extLst>
            </p:cNvPr>
            <p:cNvSpPr/>
            <p:nvPr/>
          </p:nvSpPr>
          <p:spPr>
            <a:xfrm>
              <a:off x="4856030" y="4437112"/>
              <a:ext cx="864096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dirty="0" err="1"/>
                <a:t>null</a:t>
              </a:r>
              <a:endParaRPr lang="nl-NL" dirty="0"/>
            </a:p>
          </p:txBody>
        </p:sp>
        <p:sp>
          <p:nvSpPr>
            <p:cNvPr id="19" name="Ovaal 16">
              <a:extLst>
                <a:ext uri="{FF2B5EF4-FFF2-40B4-BE49-F238E27FC236}">
                  <a16:creationId xmlns:a16="http://schemas.microsoft.com/office/drawing/2014/main" id="{8557BE9F-E560-4199-9BD3-F73F53CE4D51}"/>
                </a:ext>
              </a:extLst>
            </p:cNvPr>
            <p:cNvSpPr/>
            <p:nvPr/>
          </p:nvSpPr>
          <p:spPr>
            <a:xfrm>
              <a:off x="5482306" y="5553236"/>
              <a:ext cx="864096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dirty="0" err="1"/>
                <a:t>null</a:t>
              </a:r>
              <a:endParaRPr lang="nl-NL" dirty="0"/>
            </a:p>
          </p:txBody>
        </p:sp>
        <p:sp>
          <p:nvSpPr>
            <p:cNvPr id="20" name="Ovaal 17">
              <a:extLst>
                <a:ext uri="{FF2B5EF4-FFF2-40B4-BE49-F238E27FC236}">
                  <a16:creationId xmlns:a16="http://schemas.microsoft.com/office/drawing/2014/main" id="{16FB0D51-1229-4564-822B-8985948082DB}"/>
                </a:ext>
              </a:extLst>
            </p:cNvPr>
            <p:cNvSpPr/>
            <p:nvPr/>
          </p:nvSpPr>
          <p:spPr>
            <a:xfrm>
              <a:off x="7164288" y="5553236"/>
              <a:ext cx="864096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dirty="0" err="1"/>
                <a:t>null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88157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53B7-450B-469D-97F6-4E8837F9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Binaire</a:t>
            </a:r>
            <a:r>
              <a:rPr lang="en-GB" dirty="0"/>
              <a:t> </a:t>
            </a:r>
            <a:r>
              <a:rPr lang="en-GB" dirty="0" err="1"/>
              <a:t>Zoekboom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E9C6-992F-4882-BB2E-CD9442A5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Binaire</a:t>
            </a:r>
            <a:r>
              <a:rPr lang="en-GB" dirty="0"/>
              <a:t> </a:t>
            </a:r>
            <a:r>
              <a:rPr lang="en-GB" dirty="0" err="1"/>
              <a:t>Zoekboom</a:t>
            </a:r>
            <a:endParaRPr lang="en-GB" dirty="0"/>
          </a:p>
          <a:p>
            <a:pPr lvl="1"/>
            <a:r>
              <a:rPr lang="en-GB" dirty="0"/>
              <a:t>Binary search tree</a:t>
            </a:r>
          </a:p>
          <a:p>
            <a:pPr lvl="1"/>
            <a:r>
              <a:rPr lang="en-GB" dirty="0"/>
              <a:t>Links: </a:t>
            </a:r>
            <a:r>
              <a:rPr lang="en-GB" dirty="0" err="1"/>
              <a:t>kleiner</a:t>
            </a:r>
            <a:endParaRPr lang="en-GB" dirty="0"/>
          </a:p>
          <a:p>
            <a:pPr lvl="1"/>
            <a:r>
              <a:rPr lang="en-GB" dirty="0" err="1"/>
              <a:t>Rechts</a:t>
            </a:r>
            <a:r>
              <a:rPr lang="en-GB" dirty="0"/>
              <a:t>: </a:t>
            </a:r>
            <a:r>
              <a:rPr lang="en-GB" dirty="0" err="1"/>
              <a:t>groter</a:t>
            </a:r>
            <a:endParaRPr lang="en-GB" dirty="0"/>
          </a:p>
          <a:p>
            <a:pPr lvl="1"/>
            <a:r>
              <a:rPr lang="en-GB" b="1" dirty="0"/>
              <a:t>GEEN</a:t>
            </a:r>
            <a:r>
              <a:rPr lang="en-GB" dirty="0"/>
              <a:t> </a:t>
            </a:r>
            <a:r>
              <a:rPr lang="en-GB" dirty="0" err="1"/>
              <a:t>dubbele</a:t>
            </a:r>
            <a:r>
              <a:rPr lang="en-GB" dirty="0"/>
              <a:t> </a:t>
            </a:r>
            <a:r>
              <a:rPr lang="en-GB" dirty="0" err="1"/>
              <a:t>elementen</a:t>
            </a:r>
            <a:endParaRPr lang="en-GB" dirty="0"/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1A0077F9-3A4D-405F-A51D-7E2BD2C477F6}"/>
              </a:ext>
            </a:extLst>
          </p:cNvPr>
          <p:cNvGrpSpPr/>
          <p:nvPr/>
        </p:nvGrpSpPr>
        <p:grpSpPr>
          <a:xfrm>
            <a:off x="5901730" y="1800001"/>
            <a:ext cx="5760640" cy="4081250"/>
            <a:chOff x="2267744" y="2264074"/>
            <a:chExt cx="5760640" cy="4081250"/>
          </a:xfrm>
        </p:grpSpPr>
        <p:cxnSp>
          <p:nvCxnSpPr>
            <p:cNvPr id="5" name="Rechte verbindingslijn 4">
              <a:extLst>
                <a:ext uri="{FF2B5EF4-FFF2-40B4-BE49-F238E27FC236}">
                  <a16:creationId xmlns:a16="http://schemas.microsoft.com/office/drawing/2014/main" id="{0FBA6DE5-23EA-49A3-B878-A39ACE6464C5}"/>
                </a:ext>
              </a:extLst>
            </p:cNvPr>
            <p:cNvCxnSpPr/>
            <p:nvPr/>
          </p:nvCxnSpPr>
          <p:spPr>
            <a:xfrm flipH="1">
              <a:off x="2699792" y="2660118"/>
              <a:ext cx="2016224" cy="21730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Rechte verbindingslijn 5">
              <a:extLst>
                <a:ext uri="{FF2B5EF4-FFF2-40B4-BE49-F238E27FC236}">
                  <a16:creationId xmlns:a16="http://schemas.microsoft.com/office/drawing/2014/main" id="{76009ACF-4A30-49BC-8601-5C7B50904C9B}"/>
                </a:ext>
              </a:extLst>
            </p:cNvPr>
            <p:cNvCxnSpPr/>
            <p:nvPr/>
          </p:nvCxnSpPr>
          <p:spPr>
            <a:xfrm>
              <a:off x="4716016" y="2660118"/>
              <a:ext cx="2880320" cy="32891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Rechte verbindingslijn 6">
              <a:extLst>
                <a:ext uri="{FF2B5EF4-FFF2-40B4-BE49-F238E27FC236}">
                  <a16:creationId xmlns:a16="http://schemas.microsoft.com/office/drawing/2014/main" id="{25DE03E1-043C-42E2-AF89-76AC8CE1B0C5}"/>
                </a:ext>
              </a:extLst>
            </p:cNvPr>
            <p:cNvCxnSpPr/>
            <p:nvPr/>
          </p:nvCxnSpPr>
          <p:spPr>
            <a:xfrm>
              <a:off x="3707904" y="3746637"/>
              <a:ext cx="432048" cy="10865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Rechte verbindingslijn 7">
              <a:extLst>
                <a:ext uri="{FF2B5EF4-FFF2-40B4-BE49-F238E27FC236}">
                  <a16:creationId xmlns:a16="http://schemas.microsoft.com/office/drawing/2014/main" id="{A7105669-85DA-4E66-B6F9-4C573A3AE971}"/>
                </a:ext>
              </a:extLst>
            </p:cNvPr>
            <p:cNvCxnSpPr/>
            <p:nvPr/>
          </p:nvCxnSpPr>
          <p:spPr>
            <a:xfrm flipH="1">
              <a:off x="5288078" y="3746637"/>
              <a:ext cx="400046" cy="10865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Rechte verbindingslijn 8">
              <a:extLst>
                <a:ext uri="{FF2B5EF4-FFF2-40B4-BE49-F238E27FC236}">
                  <a16:creationId xmlns:a16="http://schemas.microsoft.com/office/drawing/2014/main" id="{D92D2065-F67F-4B0F-ADF2-3C0FDD19A6F5}"/>
                </a:ext>
              </a:extLst>
            </p:cNvPr>
            <p:cNvCxnSpPr/>
            <p:nvPr/>
          </p:nvCxnSpPr>
          <p:spPr>
            <a:xfrm flipH="1">
              <a:off x="5914354" y="4833156"/>
              <a:ext cx="713876" cy="10865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AE39C7B8-F280-4A0E-9008-1BB7548E74D3}"/>
                </a:ext>
              </a:extLst>
            </p:cNvPr>
            <p:cNvSpPr/>
            <p:nvPr/>
          </p:nvSpPr>
          <p:spPr>
            <a:xfrm>
              <a:off x="4283968" y="2264074"/>
              <a:ext cx="864096" cy="79208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rIns="0"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dirty="0"/>
                <a:t>5</a:t>
              </a: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C332E8B5-D84E-47AC-8A3A-49AD4CC7DDC0}"/>
                </a:ext>
              </a:extLst>
            </p:cNvPr>
            <p:cNvSpPr/>
            <p:nvPr/>
          </p:nvSpPr>
          <p:spPr>
            <a:xfrm>
              <a:off x="3275856" y="3350593"/>
              <a:ext cx="864096" cy="79208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rIns="0"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dirty="0"/>
                <a:t>1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8BE2F9E2-5973-4316-97DD-165B5E4D5A03}"/>
                </a:ext>
              </a:extLst>
            </p:cNvPr>
            <p:cNvSpPr/>
            <p:nvPr/>
          </p:nvSpPr>
          <p:spPr>
            <a:xfrm>
              <a:off x="5256076" y="3350593"/>
              <a:ext cx="864096" cy="79208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rIns="0"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dirty="0"/>
                <a:t>7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73DD8E98-ECC4-4661-95A8-80C5EE8B489C}"/>
                </a:ext>
              </a:extLst>
            </p:cNvPr>
            <p:cNvSpPr/>
            <p:nvPr/>
          </p:nvSpPr>
          <p:spPr>
            <a:xfrm>
              <a:off x="6228184" y="4437112"/>
              <a:ext cx="864096" cy="79208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rIns="0"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dirty="0"/>
                <a:t>9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28D4ACAE-119A-45B5-837F-ABA7BAFB60D6}"/>
                </a:ext>
              </a:extLst>
            </p:cNvPr>
            <p:cNvSpPr/>
            <p:nvPr/>
          </p:nvSpPr>
          <p:spPr>
            <a:xfrm>
              <a:off x="2267744" y="4437112"/>
              <a:ext cx="864096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dirty="0" err="1"/>
                <a:t>null</a:t>
              </a:r>
              <a:endParaRPr lang="nl-NL" dirty="0"/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BB217036-37F1-4B1F-BC42-1CB53B4C4D6D}"/>
                </a:ext>
              </a:extLst>
            </p:cNvPr>
            <p:cNvSpPr/>
            <p:nvPr/>
          </p:nvSpPr>
          <p:spPr>
            <a:xfrm>
              <a:off x="3694517" y="4437112"/>
              <a:ext cx="864096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dirty="0" err="1"/>
                <a:t>null</a:t>
              </a:r>
              <a:endParaRPr lang="nl-NL" dirty="0"/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5E569794-A184-4434-A41F-31AF5EDEE2E5}"/>
                </a:ext>
              </a:extLst>
            </p:cNvPr>
            <p:cNvSpPr/>
            <p:nvPr/>
          </p:nvSpPr>
          <p:spPr>
            <a:xfrm>
              <a:off x="4856030" y="4437112"/>
              <a:ext cx="864096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dirty="0" err="1"/>
                <a:t>null</a:t>
              </a:r>
              <a:endParaRPr lang="nl-NL" dirty="0"/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4248A7F2-883B-4334-B180-5BE15A767742}"/>
                </a:ext>
              </a:extLst>
            </p:cNvPr>
            <p:cNvSpPr/>
            <p:nvPr/>
          </p:nvSpPr>
          <p:spPr>
            <a:xfrm>
              <a:off x="5482306" y="5553236"/>
              <a:ext cx="864096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dirty="0" err="1"/>
                <a:t>null</a:t>
              </a:r>
              <a:endParaRPr lang="nl-NL" dirty="0"/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21E9EBEE-83A5-453C-862E-9390542D92F0}"/>
                </a:ext>
              </a:extLst>
            </p:cNvPr>
            <p:cNvSpPr/>
            <p:nvPr/>
          </p:nvSpPr>
          <p:spPr>
            <a:xfrm>
              <a:off x="7164288" y="5553236"/>
              <a:ext cx="864096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dirty="0" err="1"/>
                <a:t>null</a:t>
              </a:r>
              <a:endParaRPr lang="nl-NL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8B2C202-E4DC-46D9-BAF9-C43B8DA98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149" y="4369083"/>
            <a:ext cx="17145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1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83CD8A-EBF4-49EC-97ED-0984A95011CD}"/>
              </a:ext>
            </a:extLst>
          </p:cNvPr>
          <p:cNvSpPr txBox="1">
            <a:spLocks/>
          </p:cNvSpPr>
          <p:nvPr/>
        </p:nvSpPr>
        <p:spPr>
          <a:xfrm>
            <a:off x="2640000" y="1800001"/>
            <a:ext cx="4315789" cy="256908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Tree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Tree left = null;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Tree right = null;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Tree(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item;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96EA92-22EB-43A2-9067-918A94825547}"/>
              </a:ext>
            </a:extLst>
          </p:cNvPr>
          <p:cNvSpPr/>
          <p:nvPr/>
        </p:nvSpPr>
        <p:spPr>
          <a:xfrm rot="2533427">
            <a:off x="6088519" y="2877006"/>
            <a:ext cx="2362200" cy="2892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C2B0C-C779-480C-BB26-A7228875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Binaire</a:t>
            </a:r>
            <a:r>
              <a:rPr lang="en-GB" dirty="0"/>
              <a:t> </a:t>
            </a:r>
            <a:r>
              <a:rPr lang="en-GB" dirty="0" err="1"/>
              <a:t>Zoekboom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B4D19-9968-4E30-8C44-91ACB53FB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149" y="4369083"/>
            <a:ext cx="1714500" cy="1819275"/>
          </a:xfrm>
          <a:prstGeom prst="rect">
            <a:avLst/>
          </a:prstGeom>
        </p:spPr>
      </p:pic>
      <p:grpSp>
        <p:nvGrpSpPr>
          <p:cNvPr id="6" name="Groep 3">
            <a:extLst>
              <a:ext uri="{FF2B5EF4-FFF2-40B4-BE49-F238E27FC236}">
                <a16:creationId xmlns:a16="http://schemas.microsoft.com/office/drawing/2014/main" id="{B759989C-F13E-458E-A9D1-582007EC0320}"/>
              </a:ext>
            </a:extLst>
          </p:cNvPr>
          <p:cNvGrpSpPr/>
          <p:nvPr/>
        </p:nvGrpSpPr>
        <p:grpSpPr>
          <a:xfrm>
            <a:off x="5901730" y="1800001"/>
            <a:ext cx="5760640" cy="4081250"/>
            <a:chOff x="2267744" y="2264074"/>
            <a:chExt cx="5760640" cy="4081250"/>
          </a:xfrm>
        </p:grpSpPr>
        <p:cxnSp>
          <p:nvCxnSpPr>
            <p:cNvPr id="7" name="Rechte verbindingslijn 4">
              <a:extLst>
                <a:ext uri="{FF2B5EF4-FFF2-40B4-BE49-F238E27FC236}">
                  <a16:creationId xmlns:a16="http://schemas.microsoft.com/office/drawing/2014/main" id="{C0019248-A9F6-4E14-89C2-3EECC690E814}"/>
                </a:ext>
              </a:extLst>
            </p:cNvPr>
            <p:cNvCxnSpPr/>
            <p:nvPr/>
          </p:nvCxnSpPr>
          <p:spPr>
            <a:xfrm flipH="1">
              <a:off x="2699792" y="2660118"/>
              <a:ext cx="2016224" cy="21730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Rechte verbindingslijn 5">
              <a:extLst>
                <a:ext uri="{FF2B5EF4-FFF2-40B4-BE49-F238E27FC236}">
                  <a16:creationId xmlns:a16="http://schemas.microsoft.com/office/drawing/2014/main" id="{92A3238A-C2BF-44F9-B559-C4E20D4C2243}"/>
                </a:ext>
              </a:extLst>
            </p:cNvPr>
            <p:cNvCxnSpPr/>
            <p:nvPr/>
          </p:nvCxnSpPr>
          <p:spPr>
            <a:xfrm>
              <a:off x="4716016" y="2660118"/>
              <a:ext cx="2880320" cy="32891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Rechte verbindingslijn 6">
              <a:extLst>
                <a:ext uri="{FF2B5EF4-FFF2-40B4-BE49-F238E27FC236}">
                  <a16:creationId xmlns:a16="http://schemas.microsoft.com/office/drawing/2014/main" id="{E144658C-BE2D-41D1-88EE-CCA63ACA1385}"/>
                </a:ext>
              </a:extLst>
            </p:cNvPr>
            <p:cNvCxnSpPr/>
            <p:nvPr/>
          </p:nvCxnSpPr>
          <p:spPr>
            <a:xfrm>
              <a:off x="3707904" y="3746637"/>
              <a:ext cx="432048" cy="10865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Rechte verbindingslijn 7">
              <a:extLst>
                <a:ext uri="{FF2B5EF4-FFF2-40B4-BE49-F238E27FC236}">
                  <a16:creationId xmlns:a16="http://schemas.microsoft.com/office/drawing/2014/main" id="{942DCBE7-3867-4C7A-8460-4E473FE88140}"/>
                </a:ext>
              </a:extLst>
            </p:cNvPr>
            <p:cNvCxnSpPr/>
            <p:nvPr/>
          </p:nvCxnSpPr>
          <p:spPr>
            <a:xfrm flipH="1">
              <a:off x="5288078" y="3746637"/>
              <a:ext cx="400046" cy="10865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Rechte verbindingslijn 8">
              <a:extLst>
                <a:ext uri="{FF2B5EF4-FFF2-40B4-BE49-F238E27FC236}">
                  <a16:creationId xmlns:a16="http://schemas.microsoft.com/office/drawing/2014/main" id="{97019712-08D3-4D21-BA68-D7AD431B9D5C}"/>
                </a:ext>
              </a:extLst>
            </p:cNvPr>
            <p:cNvCxnSpPr/>
            <p:nvPr/>
          </p:nvCxnSpPr>
          <p:spPr>
            <a:xfrm flipH="1">
              <a:off x="5914354" y="4833156"/>
              <a:ext cx="713876" cy="10865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al 9">
              <a:extLst>
                <a:ext uri="{FF2B5EF4-FFF2-40B4-BE49-F238E27FC236}">
                  <a16:creationId xmlns:a16="http://schemas.microsoft.com/office/drawing/2014/main" id="{DFDF42CD-ED9A-489E-B3B1-401094EB4B8C}"/>
                </a:ext>
              </a:extLst>
            </p:cNvPr>
            <p:cNvSpPr/>
            <p:nvPr/>
          </p:nvSpPr>
          <p:spPr>
            <a:xfrm>
              <a:off x="4283968" y="2264074"/>
              <a:ext cx="864096" cy="79208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rIns="0"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dirty="0"/>
                <a:t>5</a:t>
              </a:r>
            </a:p>
          </p:txBody>
        </p:sp>
        <p:sp>
          <p:nvSpPr>
            <p:cNvPr id="13" name="Ovaal 10">
              <a:extLst>
                <a:ext uri="{FF2B5EF4-FFF2-40B4-BE49-F238E27FC236}">
                  <a16:creationId xmlns:a16="http://schemas.microsoft.com/office/drawing/2014/main" id="{9E2AACDA-2D52-4ECF-861D-2D8DA982C885}"/>
                </a:ext>
              </a:extLst>
            </p:cNvPr>
            <p:cNvSpPr/>
            <p:nvPr/>
          </p:nvSpPr>
          <p:spPr>
            <a:xfrm>
              <a:off x="3275856" y="3350593"/>
              <a:ext cx="864096" cy="79208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rIns="0"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dirty="0"/>
                <a:t>1</a:t>
              </a:r>
            </a:p>
          </p:txBody>
        </p:sp>
        <p:sp>
          <p:nvSpPr>
            <p:cNvPr id="14" name="Ovaal 11">
              <a:extLst>
                <a:ext uri="{FF2B5EF4-FFF2-40B4-BE49-F238E27FC236}">
                  <a16:creationId xmlns:a16="http://schemas.microsoft.com/office/drawing/2014/main" id="{E6113BFA-5696-4083-AC82-EC32631E4193}"/>
                </a:ext>
              </a:extLst>
            </p:cNvPr>
            <p:cNvSpPr/>
            <p:nvPr/>
          </p:nvSpPr>
          <p:spPr>
            <a:xfrm>
              <a:off x="5256076" y="3350593"/>
              <a:ext cx="864096" cy="79208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rIns="0"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dirty="0"/>
                <a:t>7</a:t>
              </a:r>
            </a:p>
          </p:txBody>
        </p:sp>
        <p:sp>
          <p:nvSpPr>
            <p:cNvPr id="15" name="Ovaal 12">
              <a:extLst>
                <a:ext uri="{FF2B5EF4-FFF2-40B4-BE49-F238E27FC236}">
                  <a16:creationId xmlns:a16="http://schemas.microsoft.com/office/drawing/2014/main" id="{89BAD916-3FE2-4BD1-8403-86290BBD9B2A}"/>
                </a:ext>
              </a:extLst>
            </p:cNvPr>
            <p:cNvSpPr/>
            <p:nvPr/>
          </p:nvSpPr>
          <p:spPr>
            <a:xfrm>
              <a:off x="6228184" y="4437112"/>
              <a:ext cx="864096" cy="79208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rIns="0"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dirty="0"/>
                <a:t>9</a:t>
              </a:r>
            </a:p>
          </p:txBody>
        </p:sp>
        <p:sp>
          <p:nvSpPr>
            <p:cNvPr id="16" name="Ovaal 13">
              <a:extLst>
                <a:ext uri="{FF2B5EF4-FFF2-40B4-BE49-F238E27FC236}">
                  <a16:creationId xmlns:a16="http://schemas.microsoft.com/office/drawing/2014/main" id="{9F6008C1-5CF6-421C-8008-1FCD1DE2A6CF}"/>
                </a:ext>
              </a:extLst>
            </p:cNvPr>
            <p:cNvSpPr/>
            <p:nvPr/>
          </p:nvSpPr>
          <p:spPr>
            <a:xfrm>
              <a:off x="2267744" y="4437112"/>
              <a:ext cx="864096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dirty="0" err="1"/>
                <a:t>null</a:t>
              </a:r>
              <a:endParaRPr lang="nl-NL" dirty="0"/>
            </a:p>
          </p:txBody>
        </p:sp>
        <p:sp>
          <p:nvSpPr>
            <p:cNvPr id="17" name="Ovaal 14">
              <a:extLst>
                <a:ext uri="{FF2B5EF4-FFF2-40B4-BE49-F238E27FC236}">
                  <a16:creationId xmlns:a16="http://schemas.microsoft.com/office/drawing/2014/main" id="{87D4C4BE-A4D1-49A1-8FD4-F964FFFCDA6C}"/>
                </a:ext>
              </a:extLst>
            </p:cNvPr>
            <p:cNvSpPr/>
            <p:nvPr/>
          </p:nvSpPr>
          <p:spPr>
            <a:xfrm>
              <a:off x="3694517" y="4437112"/>
              <a:ext cx="864096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dirty="0" err="1"/>
                <a:t>null</a:t>
              </a:r>
              <a:endParaRPr lang="nl-NL" dirty="0"/>
            </a:p>
          </p:txBody>
        </p:sp>
        <p:sp>
          <p:nvSpPr>
            <p:cNvPr id="18" name="Ovaal 15">
              <a:extLst>
                <a:ext uri="{FF2B5EF4-FFF2-40B4-BE49-F238E27FC236}">
                  <a16:creationId xmlns:a16="http://schemas.microsoft.com/office/drawing/2014/main" id="{916F1528-B136-42BE-8B59-FC1CA71D9A2B}"/>
                </a:ext>
              </a:extLst>
            </p:cNvPr>
            <p:cNvSpPr/>
            <p:nvPr/>
          </p:nvSpPr>
          <p:spPr>
            <a:xfrm>
              <a:off x="4856030" y="4437112"/>
              <a:ext cx="864096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dirty="0" err="1"/>
                <a:t>null</a:t>
              </a:r>
              <a:endParaRPr lang="nl-NL" dirty="0"/>
            </a:p>
          </p:txBody>
        </p:sp>
        <p:sp>
          <p:nvSpPr>
            <p:cNvPr id="19" name="Ovaal 16">
              <a:extLst>
                <a:ext uri="{FF2B5EF4-FFF2-40B4-BE49-F238E27FC236}">
                  <a16:creationId xmlns:a16="http://schemas.microsoft.com/office/drawing/2014/main" id="{2CDCDC74-8D15-4E1C-BCDE-4C7C03A49538}"/>
                </a:ext>
              </a:extLst>
            </p:cNvPr>
            <p:cNvSpPr/>
            <p:nvPr/>
          </p:nvSpPr>
          <p:spPr>
            <a:xfrm>
              <a:off x="5482306" y="5553236"/>
              <a:ext cx="864096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dirty="0" err="1"/>
                <a:t>null</a:t>
              </a:r>
              <a:endParaRPr lang="nl-NL" dirty="0"/>
            </a:p>
          </p:txBody>
        </p:sp>
        <p:sp>
          <p:nvSpPr>
            <p:cNvPr id="20" name="Ovaal 17">
              <a:extLst>
                <a:ext uri="{FF2B5EF4-FFF2-40B4-BE49-F238E27FC236}">
                  <a16:creationId xmlns:a16="http://schemas.microsoft.com/office/drawing/2014/main" id="{E88C6BC3-FB68-4F5A-9F8F-BE16AA2E624D}"/>
                </a:ext>
              </a:extLst>
            </p:cNvPr>
            <p:cNvSpPr/>
            <p:nvPr/>
          </p:nvSpPr>
          <p:spPr>
            <a:xfrm>
              <a:off x="7164288" y="5553236"/>
              <a:ext cx="864096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dirty="0" err="1"/>
                <a:t>null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436797802"/>
      </p:ext>
    </p:extLst>
  </p:cSld>
  <p:clrMapOvr>
    <a:masterClrMapping/>
  </p:clrMapOvr>
</p:sld>
</file>

<file path=ppt/theme/theme1.xml><?xml version="1.0" encoding="utf-8"?>
<a:theme xmlns:a="http://schemas.openxmlformats.org/drawingml/2006/main" name="NHLStendenTheme">
  <a:themeElements>
    <a:clrScheme name="NHL Stenden">
      <a:dk1>
        <a:srgbClr val="1C1C1A"/>
      </a:dk1>
      <a:lt1>
        <a:sysClr val="window" lastClr="FFFFFF"/>
      </a:lt1>
      <a:dk2>
        <a:srgbClr val="185BA7"/>
      </a:dk2>
      <a:lt2>
        <a:srgbClr val="FFFFFF"/>
      </a:lt2>
      <a:accent1>
        <a:srgbClr val="185BA7"/>
      </a:accent1>
      <a:accent2>
        <a:srgbClr val="DF3138"/>
      </a:accent2>
      <a:accent3>
        <a:srgbClr val="168488"/>
      </a:accent3>
      <a:accent4>
        <a:srgbClr val="185BA7"/>
      </a:accent4>
      <a:accent5>
        <a:srgbClr val="DF3138"/>
      </a:accent5>
      <a:accent6>
        <a:srgbClr val="168488"/>
      </a:accent6>
      <a:hlink>
        <a:srgbClr val="185BA7"/>
      </a:hlink>
      <a:folHlink>
        <a:srgbClr val="185BA7"/>
      </a:folHlink>
    </a:clrScheme>
    <a:fontScheme name="NHL Stend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HLStendenTheme" id="{FFAED68D-5BD7-454E-9FFB-DDA3BE79E741}" vid="{00533479-775D-4C87-9F39-832F5A4154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NHLStendenTheme</Template>
  <TotalTime>579</TotalTime>
  <Words>1866</Words>
  <Application>Microsoft Office PowerPoint</Application>
  <PresentationFormat>Widescreen</PresentationFormat>
  <Paragraphs>384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NHLStendenTheme</vt:lpstr>
      <vt:lpstr>Gevorderd Programmeren</vt:lpstr>
      <vt:lpstr>Deze week</vt:lpstr>
      <vt:lpstr>Unit Test</vt:lpstr>
      <vt:lpstr>Arrange, Act, Assert</vt:lpstr>
      <vt:lpstr>Extreme Programming (XP)</vt:lpstr>
      <vt:lpstr>Bomen</vt:lpstr>
      <vt:lpstr>Boom</vt:lpstr>
      <vt:lpstr>Binaire Zoekboom</vt:lpstr>
      <vt:lpstr>Binaire Zoekboom</vt:lpstr>
      <vt:lpstr>Binaire Zoekboom - toevoegen</vt:lpstr>
      <vt:lpstr>Binaire Zoekboom - toevoegen</vt:lpstr>
      <vt:lpstr>Binaire Zoekboom - zoeken</vt:lpstr>
      <vt:lpstr>Wat kennen we nu?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Gevorderd Programmeren</dc:title>
  <dc:creator>Foppele, J.</dc:creator>
  <cp:lastModifiedBy>Foppele, J.</cp:lastModifiedBy>
  <cp:revision>47</cp:revision>
  <dcterms:created xsi:type="dcterms:W3CDTF">2017-11-10T13:04:49Z</dcterms:created>
  <dcterms:modified xsi:type="dcterms:W3CDTF">2018-03-12T08:34:33Z</dcterms:modified>
</cp:coreProperties>
</file>