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89F-35B5-A34B-B7C8-DC49B77156D3}" type="datetimeFigureOut">
              <a:rPr lang="en-US" smtClean="0"/>
              <a:t>2014-03-29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2014-03-28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</a:t>
            </a:r>
            <a:r>
              <a:rPr lang="fr-CA" dirty="0" smtClean="0"/>
              <a:t>RAE)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7118"/>
            <a:ext cx="6447501" cy="1320800"/>
          </a:xfrm>
        </p:spPr>
        <p:txBody>
          <a:bodyPr/>
          <a:lstStyle/>
          <a:p>
            <a:r>
              <a:rPr lang="en-US" dirty="0" smtClean="0"/>
              <a:t>AFE </a:t>
            </a:r>
            <a:r>
              <a:rPr lang="en-US" dirty="0"/>
              <a:t>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charge </a:t>
            </a:r>
            <a:r>
              <a:rPr lang="en-US" dirty="0" smtClean="0"/>
              <a:t>non-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FE_3L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07518"/>
            <a:ext cx="7287872" cy="10299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711319"/>
            <a:ext cx="751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non-</a:t>
            </a:r>
            <a:r>
              <a:rPr lang="en-US" dirty="0" err="1" smtClean="0"/>
              <a:t>idéale,régulation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64642"/>
            <a:ext cx="7440577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d’un banc de </a:t>
            </a:r>
            <a:r>
              <a:rPr lang="en-US" sz="2400" dirty="0" err="1" smtClean="0"/>
              <a:t>condensateur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régulation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charge RC</a:t>
            </a:r>
            <a:endParaRPr lang="en-US" sz="2400" dirty="0"/>
          </a:p>
        </p:txBody>
      </p:sp>
      <p:pic>
        <p:nvPicPr>
          <p:cNvPr id="4" name="Picture 3" descr="Screen Shot 2014-03-29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9" y="939787"/>
            <a:ext cx="4803659" cy="487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63" y="5808880"/>
            <a:ext cx="802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Charge d’un banc de </a:t>
            </a:r>
            <a:r>
              <a:rPr lang="en-US" dirty="0" err="1" smtClean="0"/>
              <a:t>condensateur</a:t>
            </a:r>
            <a:r>
              <a:rPr lang="en-US" dirty="0" smtClean="0"/>
              <a:t> et alimentation d’un charge </a:t>
            </a:r>
            <a:r>
              <a:rPr lang="en-US" dirty="0" err="1" smtClean="0"/>
              <a:t>constante</a:t>
            </a:r>
            <a:r>
              <a:rPr lang="en-US" dirty="0" smtClean="0"/>
              <a:t> avec un AFE 3 </a:t>
            </a:r>
            <a:r>
              <a:rPr lang="en-US" dirty="0" err="1" smtClean="0"/>
              <a:t>niveaux</a:t>
            </a:r>
            <a:r>
              <a:rPr lang="en-US" dirty="0" smtClean="0"/>
              <a:t> avec </a:t>
            </a:r>
            <a:r>
              <a:rPr lang="en-US" dirty="0" err="1" smtClean="0"/>
              <a:t>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 (avec FP 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</a:t>
            </a:r>
            <a:r>
              <a:rPr lang="fr-CA" sz="1800" dirty="0" smtClean="0"/>
              <a:t>quadrants à 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6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Redresseur triphasé 3 niveaux NPC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charger le banc de condensateurs et de maintenir la tension du bus CC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facteur de puissance c</a:t>
            </a:r>
            <a:r>
              <a:rPr lang="fr-CA" sz="1800" dirty="0" smtClean="0"/>
              <a:t>ôté réseau (régulation d’angle)</a:t>
            </a:r>
          </a:p>
          <a:p>
            <a:pPr marL="685800" lvl="2" indent="-285750">
              <a:buFont typeface="Arial"/>
              <a:buChar char="•"/>
            </a:pPr>
            <a:r>
              <a:rPr lang="fr-CA" sz="1800" dirty="0" smtClean="0"/>
              <a:t>Permet de réguler le courant côté réseau (régulation de l’amplitude du courant)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17009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buClr>
                <a:schemeClr val="accent1"/>
              </a:buClr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4 quadrants formé par   l’association de 2 cellules onduleur NPC 3 niveaux triphasées</a:t>
            </a:r>
            <a:endParaRPr lang="fr-CA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fournir une forme de courant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précise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aux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électroaimants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dans les 4 quadrants (peut redonner de la puissance au banc de condensateur selon la tension appliquée sur les électroaimants)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</a:t>
            </a:r>
            <a:r>
              <a:rPr lang="en-US" dirty="0" err="1" smtClean="0"/>
              <a:t>modèle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FE_2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87914"/>
            <a:ext cx="7381938" cy="10432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231" y="5017571"/>
            <a:ext cx="78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, </a:t>
            </a:r>
            <a:r>
              <a:rPr lang="en-US" dirty="0" err="1" smtClean="0"/>
              <a:t>régulation</a:t>
            </a:r>
            <a:r>
              <a:rPr lang="en-US" dirty="0" smtClean="0"/>
              <a:t> de courant (amplitude et phase) par </a:t>
            </a:r>
            <a:r>
              <a:rPr lang="en-US" dirty="0" err="1" smtClean="0"/>
              <a:t>hystérésis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pic>
        <p:nvPicPr>
          <p:cNvPr id="4" name="Picture 3" descr="Screen Shot 2014-03-29 at 3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" y="1399886"/>
            <a:ext cx="4639347" cy="4699598"/>
          </a:xfrm>
          <a:prstGeom prst="rect">
            <a:avLst/>
          </a:prstGeom>
        </p:spPr>
      </p:pic>
      <p:pic>
        <p:nvPicPr>
          <p:cNvPr id="5" name="Picture 4" descr="Screen Shot 2014-03-29 at 3.32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399886"/>
            <a:ext cx="4602776" cy="4699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833" y="6099484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068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1833" y="6099484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-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294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4800" dirty="0" smtClean="0">
                <a:solidFill>
                  <a:prstClr val="black"/>
                </a:solidFill>
              </a:rPr>
              <a:t>-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4-03-29 at 3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4" y="1601122"/>
            <a:ext cx="4720450" cy="4811962"/>
          </a:xfrm>
          <a:prstGeom prst="rect">
            <a:avLst/>
          </a:prstGeom>
        </p:spPr>
      </p:pic>
      <p:pic>
        <p:nvPicPr>
          <p:cNvPr id="8" name="Picture 7" descr="Screen Shot 2014-03-29 at 3.3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" y="1601122"/>
            <a:ext cx="4743000" cy="48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(cross-validation SPS-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2360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489</Words>
  <Application>Microsoft Macintosh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Simulation d’une alimentation des électroaimants d’un accélérateur de particules. (RAE) </vt:lpstr>
      <vt:lpstr>Contexte et problématique</vt:lpstr>
      <vt:lpstr>Rappel des objectifs</vt:lpstr>
      <vt:lpstr>Rappel de la méthodologie</vt:lpstr>
      <vt:lpstr>Système complet</vt:lpstr>
      <vt:lpstr>AFE (modèle 2 niveaux sur charge idéale)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(fonctionnement 4 quadrants)</vt:lpstr>
      <vt:lpstr>Régulation de courant permettant d’imposer le facteur de puissance et la puissance apparente (cross-validation SPS-Psim)</vt:lpstr>
      <vt:lpstr>AFE (modèle 3 niveaux sur charge non-idéale)</vt:lpstr>
      <vt:lpstr>Charge d’un banc de condensateur et régulation sur charge RC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 </dc:title>
  <dc:creator>Daniel Thibodeau</dc:creator>
  <cp:lastModifiedBy>Daniel Thibodeau</cp:lastModifiedBy>
  <cp:revision>8</cp:revision>
  <dcterms:created xsi:type="dcterms:W3CDTF">2014-03-29T18:45:34Z</dcterms:created>
  <dcterms:modified xsi:type="dcterms:W3CDTF">2014-03-29T20:00:48Z</dcterms:modified>
</cp:coreProperties>
</file>