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1976A-83FF-4FFB-91D2-491F71615587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Valerio Mezzanotti pour The New York Times (http://www.nytimes.com/2007/05/15/science/15cern.html?pagewanted=all)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8C8DF-1232-462A-A8CE-879DD39F0D8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421106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71538-017B-4943-A4CB-BDB7BA44CF3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Valerio Mezzanotti pour The New York Times (http://www.nytimes.com/2007/05/15/science/15cern.html?pagewanted=all)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09D6-A644-47FE-A4D3-5F175B15DFB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22909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Valerio Mezzanotti pour The New York Times (http://www.nytimes.com/2007/05/15/science/15cern.html?pagewanted=all)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419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37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12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47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784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341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20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32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83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41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94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49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B59B-9F48-4A7F-B977-AEFC98DD4AEC}" type="datetimeFigureOut">
              <a:rPr lang="fr-CA" smtClean="0"/>
              <a:t>2014-01-22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F049-6ACF-4108-BB71-11A0945D967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81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raphics8.nytimes.com/images/2007/05/14/science/15cern.xlar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4" y="512643"/>
            <a:ext cx="9073008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>
            <a:normAutofit/>
          </a:bodyPr>
          <a:lstStyle/>
          <a:p>
            <a:r>
              <a:rPr lang="en-CA" sz="66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Électrosim</a:t>
            </a:r>
            <a:endParaRPr lang="fr-CA" sz="66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2636912"/>
            <a:ext cx="6400800" cy="1752600"/>
          </a:xfrm>
        </p:spPr>
        <p:txBody>
          <a:bodyPr>
            <a:noAutofit/>
          </a:bodyPr>
          <a:lstStyle/>
          <a:p>
            <a:r>
              <a:rPr lang="en-CA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THIBODEAU</a:t>
            </a:r>
          </a:p>
          <a:p>
            <a:r>
              <a:rPr lang="en-CA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BOIVIN</a:t>
            </a:r>
          </a:p>
          <a:p>
            <a:r>
              <a:rPr lang="en-CA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FRANCIS VALOIS</a:t>
            </a:r>
            <a:endParaRPr lang="fr-CA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70" y="6228020"/>
            <a:ext cx="1611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Valerio </a:t>
            </a:r>
            <a:r>
              <a:rPr lang="en-US" dirty="0" err="1"/>
              <a:t>Mezzanotti</a:t>
            </a:r>
            <a:r>
              <a:rPr lang="en-US" dirty="0"/>
              <a:t> </a:t>
            </a:r>
            <a:r>
              <a:rPr lang="en-US" dirty="0" smtClean="0"/>
              <a:t>pour le </a:t>
            </a:r>
            <a:r>
              <a:rPr lang="en-US" dirty="0"/>
              <a:t>The New York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(</a:t>
            </a:r>
            <a:r>
              <a:rPr lang="fr-CA" dirty="0" smtClean="0"/>
              <a:t>http://www.nytimes.com/2007/05/15/science/15cern.html?pagewanted=all)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0029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Diagramme</a:t>
            </a:r>
            <a:r>
              <a:rPr lang="en-CA" dirty="0" smtClean="0"/>
              <a:t> de Gantt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21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WBS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8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Contexte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Simulation </a:t>
            </a:r>
            <a:r>
              <a:rPr lang="en-CA" dirty="0" err="1" smtClean="0"/>
              <a:t>d’une</a:t>
            </a:r>
            <a:r>
              <a:rPr lang="en-CA" dirty="0" smtClean="0"/>
              <a:t> alimentation des </a:t>
            </a:r>
            <a:r>
              <a:rPr lang="en-CA" dirty="0" err="1" smtClean="0"/>
              <a:t>électroaimants</a:t>
            </a:r>
            <a:r>
              <a:rPr lang="en-CA" dirty="0" smtClean="0"/>
              <a:t> d’un </a:t>
            </a:r>
            <a:r>
              <a:rPr lang="en-CA" dirty="0" err="1" smtClean="0"/>
              <a:t>accélérateur</a:t>
            </a:r>
            <a:r>
              <a:rPr lang="en-CA" dirty="0" smtClean="0"/>
              <a:t> de </a:t>
            </a:r>
            <a:r>
              <a:rPr lang="en-CA" dirty="0" err="1" smtClean="0"/>
              <a:t>particules</a:t>
            </a:r>
            <a:endParaRPr lang="en-CA" dirty="0" smtClean="0"/>
          </a:p>
          <a:p>
            <a:pPr lvl="1"/>
            <a:r>
              <a:rPr lang="en-CA" dirty="0" smtClean="0"/>
              <a:t>Alimentation des </a:t>
            </a:r>
            <a:r>
              <a:rPr lang="en-CA" dirty="0" err="1" smtClean="0"/>
              <a:t>électroaimants</a:t>
            </a:r>
            <a:r>
              <a:rPr lang="en-CA" dirty="0" smtClean="0"/>
              <a:t> du BOOSTER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462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Objectifs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641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Exigences</a:t>
            </a:r>
            <a:r>
              <a:rPr lang="en-CA" dirty="0" smtClean="0"/>
              <a:t> du client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5470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Méthodologie</a:t>
            </a:r>
            <a:r>
              <a:rPr lang="en-CA" dirty="0" smtClean="0"/>
              <a:t> </a:t>
            </a:r>
            <a:r>
              <a:rPr lang="en-CA" dirty="0" err="1" smtClean="0"/>
              <a:t>planifié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63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Revue de </a:t>
            </a:r>
            <a:r>
              <a:rPr lang="en-CA" dirty="0" err="1" smtClean="0"/>
              <a:t>l’art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327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Diagramme</a:t>
            </a:r>
            <a:r>
              <a:rPr lang="en-CA" dirty="0" smtClean="0"/>
              <a:t> de </a:t>
            </a:r>
            <a:r>
              <a:rPr lang="en-CA" dirty="0" err="1" smtClean="0"/>
              <a:t>contexte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75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Cahier des charges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40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Registre</a:t>
            </a:r>
            <a:r>
              <a:rPr lang="en-CA" dirty="0" smtClean="0"/>
              <a:t> du </a:t>
            </a:r>
            <a:r>
              <a:rPr lang="en-CA" dirty="0" err="1" smtClean="0"/>
              <a:t>risque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0351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Affichage à l'écran (4:3)</PresentationFormat>
  <Paragraphs>19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Électrosim</vt:lpstr>
      <vt:lpstr>Contexte</vt:lpstr>
      <vt:lpstr>Objectifs</vt:lpstr>
      <vt:lpstr>Exigences du client</vt:lpstr>
      <vt:lpstr>Méthodologie planifié</vt:lpstr>
      <vt:lpstr>Revue de l’art</vt:lpstr>
      <vt:lpstr>Diagramme de contexte</vt:lpstr>
      <vt:lpstr>Cahier des charges</vt:lpstr>
      <vt:lpstr>Registre du risque</vt:lpstr>
      <vt:lpstr>Diagramme de Gantt</vt:lpstr>
      <vt:lpstr>WBS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Électrosim</dc:title>
  <dc:creator>LiberT</dc:creator>
  <cp:lastModifiedBy>LiberT</cp:lastModifiedBy>
  <cp:revision>6</cp:revision>
  <dcterms:created xsi:type="dcterms:W3CDTF">2014-01-23T03:03:42Z</dcterms:created>
  <dcterms:modified xsi:type="dcterms:W3CDTF">2014-01-23T03:27:08Z</dcterms:modified>
</cp:coreProperties>
</file>