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étude de faisabilité de la liaison entre </a:t>
            </a:r>
            <a:r>
              <a:rPr lang="fr-CA" dirty="0" err="1" smtClean="0"/>
              <a:t>psim</a:t>
            </a:r>
            <a:r>
              <a:rPr lang="fr-CA" dirty="0" smtClean="0"/>
              <a:t> et Excel</a:t>
            </a:r>
            <a:endParaRPr lang="fr-CA" dirty="0"/>
          </a:p>
        </p:txBody>
      </p:sp>
      <p:sp>
        <p:nvSpPr>
          <p:cNvPr id="3" name="Subtitle 2"/>
          <p:cNvSpPr>
            <a:spLocks noGrp="1"/>
          </p:cNvSpPr>
          <p:nvPr>
            <p:ph type="subTitle" idx="1"/>
          </p:nvPr>
        </p:nvSpPr>
        <p:spPr/>
        <p:txBody>
          <a:bodyPr/>
          <a:lstStyle/>
          <a:p>
            <a:r>
              <a:rPr lang="fr-CA" dirty="0" smtClean="0"/>
              <a:t>Tests préliminaires pour vérifier la faisabilité et l’efficacité de la liaison entre </a:t>
            </a:r>
            <a:r>
              <a:rPr lang="fr-CA" dirty="0" err="1" smtClean="0"/>
              <a:t>Psim</a:t>
            </a:r>
            <a:r>
              <a:rPr lang="fr-CA" dirty="0" smtClean="0"/>
              <a:t> et Excel.</a:t>
            </a:r>
            <a:endParaRPr lang="fr-CA" dirty="0"/>
          </a:p>
        </p:txBody>
      </p:sp>
    </p:spTree>
    <p:extLst>
      <p:ext uri="{BB962C8B-B14F-4D97-AF65-F5344CB8AC3E}">
        <p14:creationId xmlns:p14="http://schemas.microsoft.com/office/powerpoint/2010/main" val="322407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66" y="3756881"/>
            <a:ext cx="9912355" cy="649555"/>
          </a:xfrm>
        </p:spPr>
        <p:txBody>
          <a:bodyPr/>
          <a:lstStyle/>
          <a:p>
            <a:pPr algn="ctr"/>
            <a:r>
              <a:rPr lang="fr-CA" dirty="0" smtClean="0"/>
              <a:t>Interface de base de contrôle du simulateur</a:t>
            </a:r>
            <a:endParaRPr lang="fr-CA" dirty="0"/>
          </a:p>
        </p:txBody>
      </p:sp>
      <p:sp>
        <p:nvSpPr>
          <p:cNvPr id="4" name="Text Placeholder 3"/>
          <p:cNvSpPr>
            <a:spLocks noGrp="1"/>
          </p:cNvSpPr>
          <p:nvPr>
            <p:ph type="body" sz="half" idx="2"/>
          </p:nvPr>
        </p:nvSpPr>
        <p:spPr>
          <a:xfrm>
            <a:off x="2254057" y="4638666"/>
            <a:ext cx="7683974" cy="1666924"/>
          </a:xfrm>
        </p:spPr>
        <p:txBody>
          <a:bodyPr>
            <a:normAutofit fontScale="85000" lnSpcReduction="20000"/>
          </a:bodyPr>
          <a:lstStyle/>
          <a:p>
            <a:r>
              <a:rPr lang="fr-CA" dirty="0" smtClean="0"/>
              <a:t>Pour le bon fonctionnement du bouton, il est nécessaire d’indiquer la location de </a:t>
            </a:r>
            <a:r>
              <a:rPr lang="fr-CA" dirty="0" err="1" smtClean="0"/>
              <a:t>PSim</a:t>
            </a:r>
            <a:r>
              <a:rPr lang="fr-CA" dirty="0" smtClean="0"/>
              <a:t> ainsi que celui de la simulation. Dans les versions subséquente du lanceur de simulation, il pourrait être possible d’aller rechercher la version la plus récente de </a:t>
            </a:r>
            <a:r>
              <a:rPr lang="fr-CA" dirty="0" err="1" smtClean="0"/>
              <a:t>PSim</a:t>
            </a:r>
            <a:r>
              <a:rPr lang="fr-CA" dirty="0" smtClean="0"/>
              <a:t> sur le système automatiquement et de lire le fichier de simulation dans le même dossier que le fichier </a:t>
            </a:r>
            <a:r>
              <a:rPr lang="fr-CA" dirty="0"/>
              <a:t>E</a:t>
            </a:r>
            <a:r>
              <a:rPr lang="fr-CA" dirty="0" smtClean="0"/>
              <a:t>xcel si aucune location est indiquée .</a:t>
            </a:r>
            <a:br>
              <a:rPr lang="fr-CA" dirty="0" smtClean="0"/>
            </a:br>
            <a:r>
              <a:rPr lang="fr-CA" dirty="0" smtClean="0"/>
              <a:t/>
            </a:r>
            <a:br>
              <a:rPr lang="fr-CA" dirty="0" smtClean="0"/>
            </a:br>
            <a:r>
              <a:rPr lang="fr-CA" dirty="0" smtClean="0"/>
              <a:t>Par la suite, il suffit de rentrer les valeurs voulues (nombre et choix limité par la conception de la simulation) et d’appuyer sur le bouton de lancement</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751" y="504805"/>
            <a:ext cx="5458587" cy="3019846"/>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7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66" y="3756881"/>
            <a:ext cx="9912355" cy="649555"/>
          </a:xfrm>
        </p:spPr>
        <p:txBody>
          <a:bodyPr/>
          <a:lstStyle/>
          <a:p>
            <a:pPr algn="ctr"/>
            <a:r>
              <a:rPr lang="fr-CA" dirty="0" smtClean="0"/>
              <a:t>Code de base pour le lancement de la simulation</a:t>
            </a:r>
            <a:endParaRPr lang="fr-CA" dirty="0"/>
          </a:p>
        </p:txBody>
      </p:sp>
      <p:sp>
        <p:nvSpPr>
          <p:cNvPr id="4" name="Text Placeholder 3"/>
          <p:cNvSpPr>
            <a:spLocks noGrp="1"/>
          </p:cNvSpPr>
          <p:nvPr>
            <p:ph type="body" sz="half" idx="2"/>
          </p:nvPr>
        </p:nvSpPr>
        <p:spPr>
          <a:xfrm>
            <a:off x="2254057" y="4638666"/>
            <a:ext cx="7683974" cy="1666924"/>
          </a:xfrm>
        </p:spPr>
        <p:txBody>
          <a:bodyPr>
            <a:normAutofit/>
          </a:bodyPr>
          <a:lstStyle/>
          <a:p>
            <a:r>
              <a:rPr lang="fr-CA" dirty="0" smtClean="0"/>
              <a:t>Version de base du code de lancement de la simulation. Celui-ci va extraire les valeurs dans le tableur après l’appui du bouton. Par la suite, quelques vérification de base sont effectuées pour s’assurer que les chemins de fichiers sont valides. Suite à la validation, la simulation est lancée.</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05" y="183106"/>
            <a:ext cx="10644876"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196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66" y="3756881"/>
            <a:ext cx="9912355" cy="649555"/>
          </a:xfrm>
        </p:spPr>
        <p:txBody>
          <a:bodyPr/>
          <a:lstStyle/>
          <a:p>
            <a:pPr algn="ctr"/>
            <a:r>
              <a:rPr lang="fr-CA" dirty="0" smtClean="0"/>
              <a:t>Lancement automatique de </a:t>
            </a:r>
            <a:r>
              <a:rPr lang="fr-CA" dirty="0" err="1" smtClean="0"/>
              <a:t>Simview</a:t>
            </a:r>
            <a:r>
              <a:rPr lang="fr-CA" dirty="0" smtClean="0"/>
              <a:t> </a:t>
            </a:r>
            <a:endParaRPr lang="fr-CA" dirty="0"/>
          </a:p>
        </p:txBody>
      </p:sp>
      <p:sp>
        <p:nvSpPr>
          <p:cNvPr id="4" name="Text Placeholder 3"/>
          <p:cNvSpPr>
            <a:spLocks noGrp="1"/>
          </p:cNvSpPr>
          <p:nvPr>
            <p:ph type="body" sz="half" idx="2"/>
          </p:nvPr>
        </p:nvSpPr>
        <p:spPr>
          <a:xfrm>
            <a:off x="2254057" y="4638666"/>
            <a:ext cx="7683974" cy="1666924"/>
          </a:xfrm>
        </p:spPr>
        <p:txBody>
          <a:bodyPr>
            <a:normAutofit/>
          </a:bodyPr>
          <a:lstStyle/>
          <a:p>
            <a:r>
              <a:rPr lang="fr-CA" dirty="0" smtClean="0"/>
              <a:t>Suite à la simulation, </a:t>
            </a:r>
            <a:r>
              <a:rPr lang="fr-CA" dirty="0" err="1" smtClean="0"/>
              <a:t>SimView</a:t>
            </a:r>
            <a:r>
              <a:rPr lang="fr-CA" dirty="0" smtClean="0"/>
              <a:t> est lancé automatiquement pour permettre la visualisation des résultats de la simulation. Il est possible de faire sauvegarder automatiquement la simulation selon un système de nom prédéfinie ou de l’enregistrer à partir de </a:t>
            </a:r>
            <a:r>
              <a:rPr lang="fr-CA" dirty="0" err="1" smtClean="0"/>
              <a:t>SimView</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437" y="183106"/>
            <a:ext cx="8427212"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9038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66" y="3756881"/>
            <a:ext cx="9912355" cy="649555"/>
          </a:xfrm>
        </p:spPr>
        <p:txBody>
          <a:bodyPr/>
          <a:lstStyle/>
          <a:p>
            <a:pPr algn="ctr"/>
            <a:r>
              <a:rPr lang="fr-CA" dirty="0" smtClean="0"/>
              <a:t>Résultats pour un « Buck »</a:t>
            </a:r>
            <a:endParaRPr lang="fr-CA" dirty="0"/>
          </a:p>
        </p:txBody>
      </p:sp>
      <p:sp>
        <p:nvSpPr>
          <p:cNvPr id="4" name="Text Placeholder 3"/>
          <p:cNvSpPr>
            <a:spLocks noGrp="1"/>
          </p:cNvSpPr>
          <p:nvPr>
            <p:ph type="body" sz="half" idx="2"/>
          </p:nvPr>
        </p:nvSpPr>
        <p:spPr>
          <a:xfrm>
            <a:off x="2254057" y="4638666"/>
            <a:ext cx="7683974" cy="1666924"/>
          </a:xfrm>
        </p:spPr>
        <p:txBody>
          <a:bodyPr>
            <a:normAutofit/>
          </a:bodyPr>
          <a:lstStyle/>
          <a:p>
            <a:r>
              <a:rPr lang="fr-CA" dirty="0" smtClean="0"/>
              <a:t>Résultats obtenues suite à la simulation avec une résistance de charge (R1) de 4 Ohms, spécifié dans le tableur Excel (voir page 2). Pour une tension d’environ 6 Volt, le courant dans la charge est d’environ 1.5 ampères ce qui est prévu.</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8" y="183106"/>
            <a:ext cx="6376416"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866" y="1098416"/>
            <a:ext cx="3816036" cy="1950418"/>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8054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Conclusion</a:t>
            </a:r>
            <a:endParaRPr lang="fr-CA" dirty="0"/>
          </a:p>
        </p:txBody>
      </p:sp>
      <p:sp>
        <p:nvSpPr>
          <p:cNvPr id="3" name="Content Placeholder 2"/>
          <p:cNvSpPr>
            <a:spLocks noGrp="1"/>
          </p:cNvSpPr>
          <p:nvPr>
            <p:ph idx="1"/>
          </p:nvPr>
        </p:nvSpPr>
        <p:spPr/>
        <p:txBody>
          <a:bodyPr/>
          <a:lstStyle/>
          <a:p>
            <a:r>
              <a:rPr lang="fr-CA" dirty="0" smtClean="0"/>
              <a:t>La liaison entre Excel et </a:t>
            </a:r>
            <a:r>
              <a:rPr lang="fr-CA" dirty="0" err="1" smtClean="0"/>
              <a:t>PSim</a:t>
            </a:r>
            <a:r>
              <a:rPr lang="fr-CA" dirty="0" smtClean="0"/>
              <a:t> est fonctionnelle. Toutefois, pour chaque modification du schéma ou des noms des composantes de la simulation, il est nécessaire de modifier le code VBA du fichier Excel pour permettre le lancement correct de la simulation.</a:t>
            </a:r>
          </a:p>
          <a:p>
            <a:r>
              <a:rPr lang="fr-CA" dirty="0" smtClean="0"/>
              <a:t>Possibilité de lecture des résultats de simulation directement dans Excel ou Matlab pour différents traitement. Il suffit d’enregistrer en format .</a:t>
            </a:r>
            <a:r>
              <a:rPr lang="fr-CA" dirty="0" err="1" smtClean="0"/>
              <a:t>txt</a:t>
            </a:r>
            <a:endParaRPr lang="fr-CA" dirty="0"/>
          </a:p>
        </p:txBody>
      </p:sp>
    </p:spTree>
    <p:extLst>
      <p:ext uri="{BB962C8B-B14F-4D97-AF65-F5344CB8AC3E}">
        <p14:creationId xmlns:p14="http://schemas.microsoft.com/office/powerpoint/2010/main" val="273236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TC104033919[[fn=Circuit]]</Template>
  <TotalTime>63</TotalTime>
  <Words>332</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étude de faisabilité de la liaison entre psim et Excel</vt:lpstr>
      <vt:lpstr>Interface de base de contrôle du simulateur</vt:lpstr>
      <vt:lpstr>Code de base pour le lancement de la simulation</vt:lpstr>
      <vt:lpstr>Lancement automatique de Simview </vt:lpstr>
      <vt:lpstr>Résultats pour un « Buck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étude de faisabilité » de la liaison entre psim et Excel</dc:title>
  <dc:creator>Francis Valois</dc:creator>
  <cp:lastModifiedBy>Francis Valois</cp:lastModifiedBy>
  <cp:revision>6</cp:revision>
  <dcterms:created xsi:type="dcterms:W3CDTF">2014-02-01T05:53:27Z</dcterms:created>
  <dcterms:modified xsi:type="dcterms:W3CDTF">2014-02-01T06:56:36Z</dcterms:modified>
</cp:coreProperties>
</file>