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D:\LiberT\Desktop\si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73201"/>
            <a:ext cx="6950628" cy="35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berT\Desktop\à la sour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794001"/>
            <a:ext cx="710406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Le CERN: Organisation européenne pour la recherche nucléaire</a:t>
            </a:r>
          </a:p>
          <a:p>
            <a:pPr lvl="1"/>
            <a:r>
              <a:rPr lang="fr-CA" dirty="0" smtClean="0"/>
              <a:t>Recherche sur les particules fondamentales</a:t>
            </a:r>
          </a:p>
          <a:p>
            <a:pPr lvl="1"/>
            <a:r>
              <a:rPr lang="fr-CA" dirty="0" smtClean="0"/>
              <a:t>Utilisation d’accélérateurs de particules pour créer des collisions à haute énergie (~8TeV total)</a:t>
            </a:r>
          </a:p>
          <a:p>
            <a:pPr lvl="1"/>
            <a:r>
              <a:rPr lang="fr-CA" dirty="0" smtClean="0"/>
              <a:t>Nécessite des alimentations électroniques de haute puissance</a:t>
            </a:r>
          </a:p>
          <a:p>
            <a:r>
              <a:rPr lang="fr-CA" dirty="0" smtClean="0"/>
              <a:t>Le laboratoire du CERN désir remplacer l’alimentation actuelle du Booster du Synchrotron.</a:t>
            </a:r>
          </a:p>
          <a:p>
            <a:pPr lvl="1"/>
            <a:r>
              <a:rPr lang="fr-CA" dirty="0" smtClean="0"/>
              <a:t>Nécessite la conception d’une nouvelle alimentation électronique à haute puissance </a:t>
            </a:r>
          </a:p>
          <a:p>
            <a:pPr lvl="1"/>
            <a:r>
              <a:rPr lang="fr-CA" dirty="0" smtClean="0"/>
              <a:t>La nouvelle alimentation doit permettre une augmentation de puissance et une meilleure efficacité.</a:t>
            </a:r>
          </a:p>
          <a:p>
            <a:pPr lvl="1"/>
            <a:r>
              <a:rPr lang="fr-CA" dirty="0" smtClean="0"/>
              <a:t>Une telle conception requiert un outil de CAO permettant de tester plusieurs configurations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930400"/>
            <a:ext cx="9245600" cy="472039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00476" y="1426029"/>
            <a:ext cx="92389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Schéma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redresseur</a:t>
            </a:r>
            <a:r>
              <a:rPr lang="en-US" sz="2400" dirty="0" smtClean="0"/>
              <a:t> NPC à 3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1467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Simulation d’une alimentation des électroaimants d’un accélérateur de particules. </vt:lpstr>
      <vt:lpstr>Contexte et problématique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20</cp:revision>
  <dcterms:created xsi:type="dcterms:W3CDTF">2014-01-23T04:20:18Z</dcterms:created>
  <dcterms:modified xsi:type="dcterms:W3CDTF">2014-01-26T02:32:04Z</dcterms:modified>
</cp:coreProperties>
</file>