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64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150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983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003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84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1266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96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5192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146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6993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88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15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19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03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20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203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209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813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43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(RCC)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489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31198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simulateurs</a:t>
            </a:r>
            <a:endParaRPr lang="en-US" dirty="0" smtClean="0"/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</a:t>
            </a:r>
            <a:r>
              <a:rPr lang="en-US" dirty="0" err="1" smtClean="0"/>
              <a:t>montrant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sous-</a:t>
            </a:r>
            <a:r>
              <a:rPr lang="en-US" dirty="0" err="1" smtClean="0"/>
              <a:t>jacents</a:t>
            </a:r>
            <a:r>
              <a:rPr lang="en-US" dirty="0" smtClean="0"/>
              <a:t> 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158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Rappel de la </a:t>
            </a:r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5" y="1363198"/>
            <a:ext cx="8049148" cy="5494802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implanter les blocs du systèmes (complexes) par des blocs simplifiés et comparer les résultats sur 3 plateformes 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le redresseur NPC 3 niveaux par un redresseur triphasés simple 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l’onduleur 4 quadrants formés de deux cellules NPC 3 niveaux par un onduleur 4 quadrants simple.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implanter les modèles réels en boucle ouverte.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la charge du banc de condensateurs par le  redresseur NPC 3 niveaux, en excluant le convertisseur CC-CC.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l’alimentation de la charge par l’onduleur 4 quadrants formés de 2 cellules NPC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smtClean="0"/>
              <a:t>Valider le fonctionnement des sous-systèmes indépendants.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Assembler les différents sous-systèmes sous 3 plateformes.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les fonctionnalités des </a:t>
            </a:r>
            <a:r>
              <a:rPr lang="fr-CA" sz="1800" dirty="0" err="1" smtClean="0"/>
              <a:t>sytèmes</a:t>
            </a:r>
            <a:r>
              <a:rPr lang="fr-CA" sz="1800" dirty="0" smtClean="0"/>
              <a:t> reliés.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la concordance des résultats de simulations sous 3 plateformes.</a:t>
            </a:r>
          </a:p>
          <a:p>
            <a:pPr marL="742950" lvl="2" indent="-342900">
              <a:buFont typeface="+mj-lt"/>
              <a:buAutoNum type="arabicPeriod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7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8773"/>
            <a:ext cx="6447501" cy="1320800"/>
          </a:xfrm>
        </p:spPr>
        <p:txBody>
          <a:bodyPr/>
          <a:lstStyle/>
          <a:p>
            <a:r>
              <a:rPr lang="fr-FR" dirty="0"/>
              <a:t>Présentation du concept proposé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31" y="1519573"/>
            <a:ext cx="8385307" cy="513999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Conceptualisation de chaque sous-système </a:t>
            </a:r>
            <a:endParaRPr lang="fr-FR" dirty="0" smtClean="0"/>
          </a:p>
          <a:p>
            <a:pPr lvl="1"/>
            <a:r>
              <a:rPr lang="fr-FR" dirty="0" smtClean="0"/>
              <a:t>Onduleur NPC en boucle ouverte</a:t>
            </a:r>
          </a:p>
          <a:p>
            <a:pPr lvl="1"/>
            <a:r>
              <a:rPr lang="fr-FR" dirty="0" smtClean="0"/>
              <a:t>Redresseur NPC configuré en AFE avec sa commande de régulation de courant</a:t>
            </a:r>
          </a:p>
          <a:p>
            <a:pPr lvl="1"/>
            <a:r>
              <a:rPr lang="fr-FR" dirty="0" smtClean="0"/>
              <a:t>Hacheur 4 quadrants réalisé avec 2 cellules NPC entrelacées en boucle ouverte</a:t>
            </a:r>
          </a:p>
          <a:p>
            <a:r>
              <a:rPr lang="fr-FR" dirty="0" smtClean="0"/>
              <a:t>Analyse et conception de la commande de chaque sous-système</a:t>
            </a:r>
          </a:p>
          <a:p>
            <a:pPr lvl="1"/>
            <a:r>
              <a:rPr lang="fr-FR" dirty="0" smtClean="0"/>
              <a:t>Commande des interrupteurs en BO</a:t>
            </a:r>
          </a:p>
          <a:p>
            <a:pPr lvl="2"/>
            <a:r>
              <a:rPr lang="fr-FR" dirty="0" smtClean="0"/>
              <a:t>Stratégie  de </a:t>
            </a:r>
            <a:r>
              <a:rPr lang="fr-FR" dirty="0" err="1" smtClean="0"/>
              <a:t>moduation</a:t>
            </a:r>
            <a:r>
              <a:rPr lang="fr-FR" dirty="0" smtClean="0"/>
              <a:t> PWM/Hystérésis</a:t>
            </a:r>
          </a:p>
          <a:p>
            <a:pPr lvl="1"/>
            <a:r>
              <a:rPr lang="fr-FR" dirty="0" smtClean="0"/>
              <a:t>Synthèse des asservissements</a:t>
            </a:r>
          </a:p>
          <a:p>
            <a:pPr lvl="2"/>
            <a:r>
              <a:rPr lang="fr-FR" dirty="0" smtClean="0"/>
              <a:t>Régulation de courant/tension AFE</a:t>
            </a:r>
          </a:p>
          <a:p>
            <a:pPr lvl="2"/>
            <a:r>
              <a:rPr lang="fr-FR" dirty="0" smtClean="0"/>
              <a:t>Régulation de courant du pont en H</a:t>
            </a:r>
          </a:p>
          <a:p>
            <a:r>
              <a:rPr lang="fr-FR" dirty="0" smtClean="0"/>
              <a:t>Méthodologie de simulation systématique de chaque sous-système sur les 3 plateformes (</a:t>
            </a:r>
            <a:r>
              <a:rPr lang="fr-FR" dirty="0" err="1" smtClean="0"/>
              <a:t>Matlab</a:t>
            </a:r>
            <a:r>
              <a:rPr lang="fr-FR" dirty="0" smtClean="0"/>
              <a:t> (SPS), PSIM, OPAL-RT (OPA500))</a:t>
            </a:r>
          </a:p>
          <a:p>
            <a:pPr lvl="1"/>
            <a:r>
              <a:rPr lang="fr-FR" dirty="0" smtClean="0"/>
              <a:t>Intégration de base dans SPS</a:t>
            </a:r>
          </a:p>
          <a:p>
            <a:pPr lvl="1"/>
            <a:r>
              <a:rPr lang="fr-FR" dirty="0" smtClean="0"/>
              <a:t>Intégration indépendante dans PSIM</a:t>
            </a:r>
          </a:p>
          <a:p>
            <a:pPr lvl="1"/>
            <a:r>
              <a:rPr lang="fr-FR" dirty="0" smtClean="0"/>
              <a:t>Intégration à partir de SPS dans le OPA500</a:t>
            </a:r>
          </a:p>
          <a:p>
            <a:r>
              <a:rPr lang="fr-FR" dirty="0" smtClean="0"/>
              <a:t>Exploitation pour le dimensionnement: post-processeur de simulation, calcul des valeurs RMS, CAO et ajustement des régulateurs, intégration dans Excel et ce, pour les 3 plateformes)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4" y="2298700"/>
            <a:ext cx="9144000" cy="2250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concept: </a:t>
            </a:r>
            <a:r>
              <a:rPr lang="en-US" sz="2800" dirty="0" err="1" smtClean="0"/>
              <a:t>pont</a:t>
            </a:r>
            <a:r>
              <a:rPr lang="en-US" sz="2800" dirty="0" smtClean="0"/>
              <a:t> en H </a:t>
            </a:r>
            <a:r>
              <a:rPr lang="en-US" sz="2800" dirty="0" err="1" smtClean="0"/>
              <a:t>simplifié</a:t>
            </a:r>
            <a:r>
              <a:rPr lang="en-US" sz="2800" dirty="0" smtClean="0"/>
              <a:t> </a:t>
            </a:r>
            <a:r>
              <a:rPr lang="en-US" sz="2800" dirty="0" err="1" smtClean="0"/>
              <a:t>à</a:t>
            </a:r>
            <a:r>
              <a:rPr lang="en-US" sz="2800" dirty="0" smtClean="0"/>
              <a:t> 4 </a:t>
            </a:r>
            <a:r>
              <a:rPr lang="en-US" sz="2800" dirty="0" err="1" smtClean="0"/>
              <a:t>interrupteurs</a:t>
            </a:r>
            <a:r>
              <a:rPr lang="en-US" sz="2800" dirty="0" smtClean="0"/>
              <a:t> </a:t>
            </a:r>
            <a:r>
              <a:rPr lang="en-US" sz="2800" dirty="0" err="1" smtClean="0"/>
              <a:t>régulé</a:t>
            </a:r>
            <a:r>
              <a:rPr lang="en-US" sz="2800" dirty="0" smtClean="0"/>
              <a:t> en </a:t>
            </a:r>
            <a:r>
              <a:rPr lang="en-US" sz="2800" dirty="0" smtClean="0"/>
              <a:t>courant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679" y="5098641"/>
            <a:ext cx="6447501" cy="640499"/>
          </a:xfrm>
        </p:spPr>
        <p:txBody>
          <a:bodyPr/>
          <a:lstStyle/>
          <a:p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réalisée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les </a:t>
            </a:r>
            <a:r>
              <a:rPr lang="en-US" dirty="0" err="1" smtClean="0"/>
              <a:t>électroaimants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précise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5493" y="4555967"/>
            <a:ext cx="234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Séquence</a:t>
            </a:r>
            <a:r>
              <a:rPr lang="en-US" dirty="0" smtClean="0"/>
              <a:t> de </a:t>
            </a:r>
            <a:r>
              <a:rPr lang="en-US" dirty="0" err="1" smtClean="0"/>
              <a:t>montée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3648" y="4554159"/>
            <a:ext cx="24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Séquence</a:t>
            </a:r>
            <a:r>
              <a:rPr lang="en-US" dirty="0" smtClean="0"/>
              <a:t> de </a:t>
            </a:r>
            <a:r>
              <a:rPr lang="en-US" dirty="0" err="1" smtClean="0"/>
              <a:t>descente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71135" y="3228550"/>
            <a:ext cx="141099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0961" y="2859218"/>
            <a:ext cx="7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load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68966" y="3257173"/>
            <a:ext cx="141099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7775" y="2859218"/>
            <a:ext cx="7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load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23679" y="2359901"/>
            <a:ext cx="0" cy="19998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82734" y="30533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+5kV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520478" y="2359901"/>
            <a:ext cx="0" cy="21890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5675" y="32057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5kV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500" y="5019524"/>
            <a:ext cx="77469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nécessaire de limiter le rapport cyclique du hacheur (impact sur le contenu fréquentiel).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nécessaire de filtrer l’erreur à l’entrée du PI (de manière à ce qu’il n’y ait pas plusieurs </a:t>
            </a:r>
            <a:r>
              <a:rPr lang="fr-CA" sz="1600" dirty="0" err="1" smtClean="0"/>
              <a:t>comutations</a:t>
            </a:r>
            <a:r>
              <a:rPr lang="fr-CA" sz="1600" dirty="0" smtClean="0"/>
              <a:t> par période</a:t>
            </a:r>
            <a:r>
              <a:rPr lang="fr-CA" sz="16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nécessaire de saturer la partie intégrale du PI (éviter que l’erreur n’atteigne des niveaux trop élevés, ce qui rendrait le système plus lent à répondre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</a:t>
            </a:r>
            <a:r>
              <a:rPr lang="en-US" sz="2800" dirty="0" smtClean="0"/>
              <a:t>concept</a:t>
            </a:r>
            <a:r>
              <a:rPr lang="en-US" sz="2800" dirty="0"/>
              <a:t> </a:t>
            </a:r>
            <a:r>
              <a:rPr lang="en-US" sz="2800" dirty="0" smtClean="0"/>
              <a:t>suite</a:t>
            </a:r>
            <a:endParaRPr lang="en-US" sz="2800" dirty="0"/>
          </a:p>
        </p:txBody>
      </p:sp>
      <p:pic>
        <p:nvPicPr>
          <p:cNvPr id="4" name="Picture 3" descr="Screen Shot 2014-02-23 at 5.20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456588"/>
            <a:ext cx="6462183" cy="1647601"/>
          </a:xfrm>
          <a:prstGeom prst="rect">
            <a:avLst/>
          </a:prstGeom>
        </p:spPr>
      </p:pic>
      <p:pic>
        <p:nvPicPr>
          <p:cNvPr id="5" name="Picture 4" descr="Screen Shot 2014-02-23 at 3.51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5" y="751763"/>
            <a:ext cx="5071533" cy="27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02-23 at 5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16" y="2743198"/>
            <a:ext cx="7970144" cy="4013202"/>
          </a:xfrm>
          <a:prstGeom prst="rect">
            <a:avLst/>
          </a:prstGeom>
        </p:spPr>
      </p:pic>
      <p:pic>
        <p:nvPicPr>
          <p:cNvPr id="8" name="Picture 7" descr="Screen Shot 2014-02-23 at 5.31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54" y="125147"/>
            <a:ext cx="5686906" cy="262684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6755" y="6439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Implantation</a:t>
            </a:r>
            <a:br>
              <a:rPr lang="en-US" sz="2800" dirty="0" smtClean="0"/>
            </a:br>
            <a:r>
              <a:rPr lang="en-US" sz="2800" dirty="0" err="1" smtClean="0"/>
              <a:t>Matlab</a:t>
            </a:r>
            <a:r>
              <a:rPr lang="en-US" sz="2800" dirty="0" smtClean="0"/>
              <a:t> (SPS)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4159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625</Words>
  <Application>Microsoft Macintosh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Simulation d’une alimentation des électroaimants d’un accélérateur de particules. (RCC) </vt:lpstr>
      <vt:lpstr>Contexte et problématique</vt:lpstr>
      <vt:lpstr>Rappel des objectifs</vt:lpstr>
      <vt:lpstr>Rappel de la méthodologie</vt:lpstr>
      <vt:lpstr>Présentation du concept proposé</vt:lpstr>
      <vt:lpstr>Exemple de mise en oeuvre du concept: pont en H simplifié à 4 interrupteurs régulé en courant</vt:lpstr>
      <vt:lpstr>Exemple de mise en oeuvre du concept suite</vt:lpstr>
      <vt:lpstr>Implantation Matlab (SPS)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(RCC) </dc:title>
  <dc:creator>Daniel Thibodeau</dc:creator>
  <cp:lastModifiedBy>Daniel Thibodeau</cp:lastModifiedBy>
  <cp:revision>16</cp:revision>
  <dcterms:created xsi:type="dcterms:W3CDTF">2014-02-23T18:09:28Z</dcterms:created>
  <dcterms:modified xsi:type="dcterms:W3CDTF">2014-02-23T22:33:30Z</dcterms:modified>
</cp:coreProperties>
</file>