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94001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WBS (1/3)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0" y="1270000"/>
            <a:ext cx="11662659" cy="535275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2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85780"/>
            <a:ext cx="11125199" cy="668513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WBS (3/3)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767113"/>
            <a:ext cx="11638808" cy="447252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2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1479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  <vt:lpstr>WBS (1/3)</vt:lpstr>
      <vt:lpstr>WBS (2/3)</vt:lpstr>
      <vt:lpstr>WBS 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22</cp:revision>
  <dcterms:created xsi:type="dcterms:W3CDTF">2014-01-23T04:20:18Z</dcterms:created>
  <dcterms:modified xsi:type="dcterms:W3CDTF">2014-01-26T02:49:51Z</dcterms:modified>
</cp:coreProperties>
</file>