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8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Francis Valois</cp:lastModifiedBy>
  <cp:revision>2</cp:revision>
  <dcterms:created xsi:type="dcterms:W3CDTF">2014-01-23T04:20:18Z</dcterms:created>
  <dcterms:modified xsi:type="dcterms:W3CDTF">2014-01-24T18:47:54Z</dcterms:modified>
</cp:coreProperties>
</file>