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304" r:id="rId19"/>
    <p:sldId id="299" r:id="rId20"/>
    <p:sldId id="302" r:id="rId21"/>
    <p:sldId id="297" r:id="rId22"/>
    <p:sldId id="283" r:id="rId23"/>
    <p:sldId id="298" r:id="rId24"/>
    <p:sldId id="285" r:id="rId25"/>
    <p:sldId id="287" r:id="rId26"/>
    <p:sldId id="306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3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4/23/2014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1026" name="Picture 2" descr="D:\LiberT\Documents\GitHub\DesignIV\Remise\Documentation_technique\Validation_croisee\fig\DCP_AFE\1u\cour_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0" y="1828799"/>
            <a:ext cx="8792308" cy="47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2050" name="Picture 2" descr="D:\LiberT\Documents\GitHub\DesignIV\Remise\Documentation_technique\Validation_croisee\fig\DCP_AFE\1u\ten_ligne_lig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" y="1808704"/>
            <a:ext cx="8440617" cy="48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3074" name="Picture 2" descr="D:\LiberT\Documents\GitHub\DesignIV\Remise\Documentation_technique\Validation_croisee\fig\DCP_AFE\1u\cou_IGBT_a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688125"/>
            <a:ext cx="8294356" cy="489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4098" name="Picture 2" descr="D:\LiberT\Documents\GitHub\DesignIV\Remise\Documentation_technique\Validation_croisee\fig\DCP_AFE\1u\IGBT_a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7" y="1930400"/>
            <a:ext cx="8696289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croisée</a:t>
            </a:r>
            <a:r>
              <a:rPr lang="en-US" dirty="0"/>
              <a:t> </a:t>
            </a:r>
            <a:r>
              <a:rPr lang="en-US" dirty="0" smtClean="0"/>
              <a:t>(Tension bus CC)</a:t>
            </a:r>
            <a:endParaRPr lang="fr-CA" dirty="0"/>
          </a:p>
        </p:txBody>
      </p:sp>
      <p:pic>
        <p:nvPicPr>
          <p:cNvPr id="5122" name="Picture 2" descr="D:\LiberT\Documents\GitHub\DesignIV\Remise\Documentation_technique\Validation_croisee\fig\DCP_AFE\1u\ten_b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828800"/>
            <a:ext cx="8354645" cy="48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1026" name="Picture 2" descr="D:\LiberT\Documents\GitHub\DesignIV\Remise\Documentation_technique\Validation_croisee\fig\DCP_AFE\1u\cour_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9" y="1930401"/>
            <a:ext cx="8601389" cy="47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2050" name="Picture 2" descr="D:\LiberT\Documents\GitHub\DesignIV\Remise\Documentation_technique\Validation_croisee\fig\DCP_AFE\1u\hash_cou_IGB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4" y="1930400"/>
            <a:ext cx="7998488" cy="460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137706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32" y="4409543"/>
            <a:ext cx="5620064" cy="223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proposées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05495"/>
            <a:ext cx="7914104" cy="3768731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RST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investiguer</a:t>
            </a:r>
            <a:r>
              <a:rPr lang="en-US" dirty="0" smtClean="0"/>
              <a:t> pour </a:t>
            </a:r>
            <a:r>
              <a:rPr lang="en-US" dirty="0" err="1" smtClean="0"/>
              <a:t>obtenir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similaire</a:t>
            </a:r>
            <a:r>
              <a:rPr lang="en-US" dirty="0" smtClean="0"/>
              <a:t>  au CERN</a:t>
            </a:r>
          </a:p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commande</a:t>
            </a:r>
            <a:r>
              <a:rPr lang="en-US" dirty="0" smtClean="0"/>
              <a:t> pour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(</a:t>
            </a:r>
            <a:r>
              <a:rPr lang="en-US" dirty="0" err="1" smtClean="0"/>
              <a:t>contrôle</a:t>
            </a:r>
            <a:r>
              <a:rPr lang="en-US" dirty="0" smtClean="0"/>
              <a:t> du courant maximal et </a:t>
            </a:r>
            <a:r>
              <a:rPr lang="en-US" dirty="0" err="1" smtClean="0"/>
              <a:t>contrôle</a:t>
            </a:r>
            <a:r>
              <a:rPr lang="en-US" dirty="0" smtClean="0"/>
              <a:t> de phase)</a:t>
            </a:r>
          </a:p>
          <a:p>
            <a:r>
              <a:rPr lang="en-US" dirty="0" err="1" smtClean="0"/>
              <a:t>Intégration</a:t>
            </a:r>
            <a:r>
              <a:rPr lang="en-US" dirty="0" smtClean="0"/>
              <a:t> du </a:t>
            </a:r>
            <a:r>
              <a:rPr lang="en-US" dirty="0" err="1" smtClean="0"/>
              <a:t>convertisseur</a:t>
            </a:r>
            <a:r>
              <a:rPr lang="en-US" dirty="0" smtClean="0"/>
              <a:t> (CA/CC) au </a:t>
            </a:r>
            <a:r>
              <a:rPr lang="en-US" dirty="0" err="1" smtClean="0"/>
              <a:t>niveau</a:t>
            </a:r>
            <a:r>
              <a:rPr lang="en-US" dirty="0" smtClean="0"/>
              <a:t> charge</a:t>
            </a:r>
          </a:p>
          <a:p>
            <a:endParaRPr lang="en-US" dirty="0"/>
          </a:p>
        </p:txBody>
      </p:sp>
      <p:pic>
        <p:nvPicPr>
          <p:cNvPr id="4" name="Picture 3" descr="Screen Shot 2014-04-21 at 10.3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678086"/>
            <a:ext cx="4673133" cy="19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simulation)</a:t>
            </a:r>
            <a:endParaRPr lang="en-US" dirty="0"/>
          </a:p>
        </p:txBody>
      </p:sp>
      <p:pic>
        <p:nvPicPr>
          <p:cNvPr id="3" name="Picture 2" descr="Screenshot 2014-04-21 02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842679"/>
            <a:ext cx="9144000" cy="45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1263</Words>
  <Application>Microsoft Office PowerPoint</Application>
  <PresentationFormat>Affichage à l'écran (4:3)</PresentationFormat>
  <Paragraphs>213</Paragraphs>
  <Slides>26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(Tension bus CC)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  <vt:lpstr>Améliorations proposées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LiberT</cp:lastModifiedBy>
  <cp:revision>51</cp:revision>
  <cp:lastPrinted>2014-03-31T04:57:29Z</cp:lastPrinted>
  <dcterms:created xsi:type="dcterms:W3CDTF">2014-03-29T18:45:34Z</dcterms:created>
  <dcterms:modified xsi:type="dcterms:W3CDTF">2014-04-23T12:54:51Z</dcterms:modified>
</cp:coreProperties>
</file>