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60" r:id="rId8"/>
    <p:sldId id="264" r:id="rId9"/>
    <p:sldId id="259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6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77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80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84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7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3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4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8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77EB-25AC-4598-A70B-CA063240D9F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F13B-86B1-BB88-2D61-F4585EE27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of Sci-Fi Movies and Availability on Streaming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9A149-3F9C-4A87-EC9B-6A3F36A3F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Daniel VanKirk</a:t>
            </a:r>
          </a:p>
        </p:txBody>
      </p:sp>
    </p:spTree>
    <p:extLst>
      <p:ext uri="{BB962C8B-B14F-4D97-AF65-F5344CB8AC3E}">
        <p14:creationId xmlns:p14="http://schemas.microsoft.com/office/powerpoint/2010/main" val="310707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03D69-007E-6404-7A20-158EA3335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6132-76DB-25D7-F37A-5AA28194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Based on this data and personal experience, I agree that Amazon Prime is the best source for Sci-Fi movies.</a:t>
            </a:r>
          </a:p>
        </p:txBody>
      </p:sp>
    </p:spTree>
    <p:extLst>
      <p:ext uri="{BB962C8B-B14F-4D97-AF65-F5344CB8AC3E}">
        <p14:creationId xmlns:p14="http://schemas.microsoft.com/office/powerpoint/2010/main" val="108166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FE6C7-D711-7F7C-C176-1DD6F061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889A-B146-07C8-3DFE-F276B2E4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A43C-A96D-4563-AE4E-F1330AB9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completing this analysis, I feel that I accomplished my goals.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Future analysis should be performed to determine the following:</a:t>
            </a:r>
          </a:p>
          <a:p>
            <a:r>
              <a:rPr lang="en-US" sz="2000" dirty="0"/>
              <a:t>Are some movies available on more that one streaming service?</a:t>
            </a:r>
          </a:p>
          <a:p>
            <a:r>
              <a:rPr lang="en-US" sz="2000" dirty="0"/>
              <a:t>Could I determine the average Quality of the movies on each service?</a:t>
            </a:r>
          </a:p>
          <a:p>
            <a:r>
              <a:rPr lang="en-US" sz="2000" dirty="0"/>
              <a:t>Could I find data that returns the cost per movie to compare with ratings and box office revenue?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B8980-5A7D-81DE-1322-BF79DB4E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1BF7D-81F3-1BF5-AFB6-41B36935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Find the highest rated movies available.</a:t>
            </a:r>
          </a:p>
          <a:p>
            <a:r>
              <a:rPr lang="en-US" sz="3200" dirty="0"/>
              <a:t>Find the lowest rated movies available.</a:t>
            </a:r>
          </a:p>
          <a:p>
            <a:r>
              <a:rPr lang="en-US" sz="3200" dirty="0"/>
              <a:t>Determine which streaming service has the best value for the genre of Sci-fi.</a:t>
            </a:r>
          </a:p>
          <a:p>
            <a:r>
              <a:rPr lang="en-US" sz="3200" dirty="0"/>
              <a:t>Compare the Relationships between the Quality of movies and their box office returns.</a:t>
            </a:r>
          </a:p>
        </p:txBody>
      </p:sp>
    </p:spTree>
    <p:extLst>
      <p:ext uri="{BB962C8B-B14F-4D97-AF65-F5344CB8AC3E}">
        <p14:creationId xmlns:p14="http://schemas.microsoft.com/office/powerpoint/2010/main" val="245954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2846-3350-8A21-053A-5DC36565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31" y="5407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Sci-fi Movies Based on Combined Rating.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BE86E-E41E-1BE6-3DF1-7FC240655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535" y="1723650"/>
            <a:ext cx="7364361" cy="4880300"/>
          </a:xfrm>
        </p:spPr>
      </p:pic>
    </p:spTree>
    <p:extLst>
      <p:ext uri="{BB962C8B-B14F-4D97-AF65-F5344CB8AC3E}">
        <p14:creationId xmlns:p14="http://schemas.microsoft.com/office/powerpoint/2010/main" val="195161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4C40-58FE-80B3-ECBD-F951D372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This list has some solid movies.</a:t>
            </a:r>
          </a:p>
          <a:p>
            <a:pPr marL="0" indent="0">
              <a:buNone/>
            </a:pPr>
            <a:r>
              <a:rPr lang="en-US" sz="3200" dirty="0"/>
              <a:t>I have unfortunately watched about half of these movies, so I plan on avoiding the others.  </a:t>
            </a:r>
          </a:p>
        </p:txBody>
      </p:sp>
    </p:spTree>
    <p:extLst>
      <p:ext uri="{BB962C8B-B14F-4D97-AF65-F5344CB8AC3E}">
        <p14:creationId xmlns:p14="http://schemas.microsoft.com/office/powerpoint/2010/main" val="77776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79EA-D085-0747-04E3-1D92F47F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Lowest Rated Sci-Fi Movies Based on Combined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10F09-641A-2590-E297-B8A1DF580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564" y="1806878"/>
            <a:ext cx="6742207" cy="4441522"/>
          </a:xfrm>
        </p:spPr>
      </p:pic>
    </p:spTree>
    <p:extLst>
      <p:ext uri="{BB962C8B-B14F-4D97-AF65-F5344CB8AC3E}">
        <p14:creationId xmlns:p14="http://schemas.microsoft.com/office/powerpoint/2010/main" val="37492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4A7D-5861-C19F-69CF-1FDD59F4A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699C-2419-8605-CDA9-55D13346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 was surprised to see some of these movies listed with the lower ratings.</a:t>
            </a:r>
          </a:p>
          <a:p>
            <a:pPr marL="0" indent="0">
              <a:buNone/>
            </a:pPr>
            <a:r>
              <a:rPr lang="en-US" sz="3200" dirty="0"/>
              <a:t>I have seen all of these movies except Clockwork Orange.  </a:t>
            </a:r>
          </a:p>
        </p:txBody>
      </p:sp>
    </p:spTree>
    <p:extLst>
      <p:ext uri="{BB962C8B-B14F-4D97-AF65-F5344CB8AC3E}">
        <p14:creationId xmlns:p14="http://schemas.microsoft.com/office/powerpoint/2010/main" val="267994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D776-24E7-57C9-7500-3A0A2498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Box Office Revenue as Related to Combined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CB73B-3E6D-D8C6-1CE2-159B39CCA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317" y="1776884"/>
            <a:ext cx="7020232" cy="4836663"/>
          </a:xfrm>
        </p:spPr>
      </p:pic>
    </p:spTree>
    <p:extLst>
      <p:ext uri="{BB962C8B-B14F-4D97-AF65-F5344CB8AC3E}">
        <p14:creationId xmlns:p14="http://schemas.microsoft.com/office/powerpoint/2010/main" val="133943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A7880-BCB7-AC81-6933-326FA8912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B802C-2185-7B97-C6A2-2624FD5B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 assumed that the better movies would have a higher box office return.  I have in the past watched a movie in the theater 2-3 times.  I’m curious to know if that is normal behavior.</a:t>
            </a:r>
          </a:p>
        </p:txBody>
      </p:sp>
    </p:spTree>
    <p:extLst>
      <p:ext uri="{BB962C8B-B14F-4D97-AF65-F5344CB8AC3E}">
        <p14:creationId xmlns:p14="http://schemas.microsoft.com/office/powerpoint/2010/main" val="168372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8C86-A5C7-DFD0-2CD1-5F85D032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Quantity of Sci-Fi Movies on Each Streaming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ACEC2-C9BE-B337-0248-5FC82F5DE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469" y="1803199"/>
            <a:ext cx="6877247" cy="4784416"/>
          </a:xfrm>
        </p:spPr>
      </p:pic>
    </p:spTree>
    <p:extLst>
      <p:ext uri="{BB962C8B-B14F-4D97-AF65-F5344CB8AC3E}">
        <p14:creationId xmlns:p14="http://schemas.microsoft.com/office/powerpoint/2010/main" val="2927043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268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Analysis of Sci-Fi Movies and Availability on Streaming Services</vt:lpstr>
      <vt:lpstr>Analysis Goals</vt:lpstr>
      <vt:lpstr>Highest Rated Sci-fi Movies Based on Combined Rating.</vt:lpstr>
      <vt:lpstr>PowerPoint Presentation</vt:lpstr>
      <vt:lpstr>Lowest Rated Sci-Fi Movies Based on Combined Rating</vt:lpstr>
      <vt:lpstr>PowerPoint Presentation</vt:lpstr>
      <vt:lpstr>Box Office Revenue as Related to Combined Ratings</vt:lpstr>
      <vt:lpstr>PowerPoint Presentation</vt:lpstr>
      <vt:lpstr>Total Quantity of Sci-Fi Movies on Each Streaming Service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Van Kirk</dc:creator>
  <cp:lastModifiedBy>Daniel Van Kirk</cp:lastModifiedBy>
  <cp:revision>5</cp:revision>
  <dcterms:created xsi:type="dcterms:W3CDTF">2025-03-18T22:43:10Z</dcterms:created>
  <dcterms:modified xsi:type="dcterms:W3CDTF">2025-03-19T23:07:16Z</dcterms:modified>
</cp:coreProperties>
</file>