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60" r:id="rId8"/>
    <p:sldId id="264" r:id="rId9"/>
    <p:sldId id="259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2828-74E4-FFB8-3803-9B966E87C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BE97-3A00-3ACD-3B81-C64C9F2F9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0EF5-4D32-4BF5-CB3B-7DF3D861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5128D-0AED-1843-7201-BD568A16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C55E0-151D-5B45-9A20-1321DFAC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9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15E7-5B40-20B3-D558-02B25791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594E1-0AE0-DE8F-AEE5-9D52ED2E9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2EC40-394C-F30E-EEE9-4BB91658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9E97-606C-DC50-1A34-EC337B1A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2D0B-53EB-94DF-9408-8E58A811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55F33-2845-D1FA-8F0E-8D7347DC2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897DE-F2D8-1704-450E-4928D66BE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B9E0D-5BEB-D865-265F-FB225C88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FAFF-1172-9944-75F6-C0F11732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AE07-A09A-BC3A-D097-0A80A576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9976-D15B-56DF-A027-533FD400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11000-D843-75E4-0056-84CA03B6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1814-CF8B-85F1-21D9-D9C7247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6FD9-3B56-F679-4C57-D7C3BFD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80E7-2C6D-B4E0-B084-08F98946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C34A-4EE5-9595-FFCA-12755353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895A8-07EA-3D0B-0204-CA55A64D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9F60-B07F-AE07-1494-892E776C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EE67-C35F-64F1-CC08-D98288B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4DBE-33B6-0BD5-15A7-9AE85B54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673-6614-DF95-B41D-629B924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C244-3340-7BED-3A6D-DB07F247D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4E63-8413-F04F-5C61-22D83A3E9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C50E-A9BE-B590-4974-F9F678CB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74E5-8D89-577D-E599-EE619CA6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73F95-974A-A712-0604-B13A0BEA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C30A-A8EB-EE49-1271-0DE7BFEF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792A-8DDF-2283-60D5-553CC6AE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4439B-B821-2CA4-97D0-6F8D5EF44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B8359-5CAB-539A-6B74-172939A2C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E7431-1E32-B664-0556-A0D63E3FA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FF492-515B-DEF0-6EDB-0A62F3B1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D5A62-BC2D-654D-F796-E729B00E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AD7-A29E-EC31-AC42-AE193839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5BE3-8D71-6D31-8A1A-7BB3F5D5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8301D-836D-B676-3EE3-D9158000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8DAE-2D38-A636-E991-A521FBC5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14182-C5B3-DAD1-B06A-BFB019BCA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4313A-B0D4-DACF-95F0-865B2DFB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C07A8-D80C-9517-A083-FBACF9FA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6B585-200F-E3A4-60BC-0F9488CC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4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09C-3651-534D-5A65-AC5E7A250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96744-B89D-0C00-0148-839FAC3E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0D27C-EB24-5F5D-1506-E915C6000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5D83-EB04-1478-9133-4F522F5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6AE8A-A806-0FD1-19DA-51430E49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3341D-4CD0-5324-196A-992FC6BA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F64-2600-A429-6BF7-DC776D97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9A53C-2D48-7E7E-3969-D55A6DE67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6973C-4A90-F0C6-C732-A233596CB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3FF36-A08A-54C7-6653-D703C1DB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AF79F-7AAA-F9EE-118D-2B87DB6E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D948-734D-73C8-3F09-5F040015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BED97-6ADC-B92A-D623-AFEEF6C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C6E2E-D5E9-1260-81F3-B1E678D1E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9707-477E-E9A3-6A22-7C1556DB3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177EB-25AC-4598-A70B-CA063240D9F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36C29-DF21-71DB-BD41-1E0E1597B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8DBE-06EF-EDE9-3A18-EF193A9BD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15F4A-684E-4643-BA1B-247C2C06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F13B-86B1-BB88-2D61-F4585EE27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Sci-Fi Movies and Availability on Streaming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9A149-3F9C-4A87-EC9B-6A3F36A3F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Daniel VanKirk</a:t>
            </a:r>
          </a:p>
        </p:txBody>
      </p:sp>
    </p:spTree>
    <p:extLst>
      <p:ext uri="{BB962C8B-B14F-4D97-AF65-F5344CB8AC3E}">
        <p14:creationId xmlns:p14="http://schemas.microsoft.com/office/powerpoint/2010/main" val="310707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03D69-007E-6404-7A20-158EA333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56132-76DB-25D7-F37A-5AA28194A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this data and personal experience, I agree that Amazon Prime is the best source for Sci-Fi movies.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60BAD-2BEB-990E-51C2-E09A4EAF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8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FE6C7-D711-7F7C-C176-1DD6F061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889A-B146-07C8-3DFE-F276B2E4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CA43C-A96D-4563-AE4E-F1330AB9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completing this analysis, I feel that I accomplished my goals.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analysis should be performed to determine the following:</a:t>
            </a:r>
          </a:p>
          <a:p>
            <a:r>
              <a:rPr lang="en-US" dirty="0"/>
              <a:t>Are some movies available on more that one streaming service?</a:t>
            </a:r>
          </a:p>
          <a:p>
            <a:r>
              <a:rPr lang="en-US" dirty="0"/>
              <a:t>Could I determine the average Quality of the movies on each service?</a:t>
            </a:r>
          </a:p>
          <a:p>
            <a:r>
              <a:rPr lang="en-US" dirty="0"/>
              <a:t>Could I find data that returns the cost per movie to compare with ratings and box office revenue?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B8980-5A7D-81DE-1322-BF79DB4E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Analysis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11BF7D-81F3-1BF5-AFB6-41B36935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highest rated movies available.</a:t>
            </a:r>
          </a:p>
          <a:p>
            <a:r>
              <a:rPr lang="en-US" dirty="0"/>
              <a:t>Find the lowest rated movies available.</a:t>
            </a:r>
          </a:p>
          <a:p>
            <a:r>
              <a:rPr lang="en-US" dirty="0"/>
              <a:t>Determine which streaming service has the best value for the genre of Sci-fi.</a:t>
            </a:r>
          </a:p>
          <a:p>
            <a:r>
              <a:rPr lang="en-US" dirty="0"/>
              <a:t>Compare the Relationships between the Quality of movies and their box office returns.</a:t>
            </a:r>
          </a:p>
        </p:txBody>
      </p:sp>
    </p:spTree>
    <p:extLst>
      <p:ext uri="{BB962C8B-B14F-4D97-AF65-F5344CB8AC3E}">
        <p14:creationId xmlns:p14="http://schemas.microsoft.com/office/powerpoint/2010/main" val="245954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2846-3350-8A21-053A-5DC36565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Highest Rated Sci-fi Movies Based on Combined Rating.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BE86E-E41E-1BE6-3DF1-7FC240655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921" y="1825625"/>
            <a:ext cx="6566157" cy="4351338"/>
          </a:xfrm>
        </p:spPr>
      </p:pic>
    </p:spTree>
    <p:extLst>
      <p:ext uri="{BB962C8B-B14F-4D97-AF65-F5344CB8AC3E}">
        <p14:creationId xmlns:p14="http://schemas.microsoft.com/office/powerpoint/2010/main" val="195161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30FD-5B86-A657-721F-AFB99238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C40-58FE-80B3-ECBD-F951D372E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list has some solid movies.</a:t>
            </a:r>
          </a:p>
          <a:p>
            <a:pPr marL="0" indent="0">
              <a:buNone/>
            </a:pPr>
            <a:r>
              <a:rPr lang="en-US" dirty="0"/>
              <a:t>I have unfortunately watched about half of these movies, so I plan on avoiding the others.  </a:t>
            </a:r>
          </a:p>
        </p:txBody>
      </p:sp>
    </p:spTree>
    <p:extLst>
      <p:ext uri="{BB962C8B-B14F-4D97-AF65-F5344CB8AC3E}">
        <p14:creationId xmlns:p14="http://schemas.microsoft.com/office/powerpoint/2010/main" val="77776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79EA-D085-0747-04E3-1D92F47F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Lowest Rated Sci-Fi Movies Based on Combined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410F09-641A-2590-E297-B8A1DF580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346" y="1825625"/>
            <a:ext cx="6605308" cy="4351338"/>
          </a:xfrm>
        </p:spPr>
      </p:pic>
    </p:spTree>
    <p:extLst>
      <p:ext uri="{BB962C8B-B14F-4D97-AF65-F5344CB8AC3E}">
        <p14:creationId xmlns:p14="http://schemas.microsoft.com/office/powerpoint/2010/main" val="37492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A7D-5861-C19F-69CF-1FDD59F4A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AED8-2D43-7EA4-0144-BC6069CB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7699C-2419-8605-CDA9-55D133464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was surprised to see some of these movies listed with the lower ratings.</a:t>
            </a:r>
          </a:p>
          <a:p>
            <a:pPr marL="0" indent="0">
              <a:buNone/>
            </a:pPr>
            <a:r>
              <a:rPr lang="en-US" dirty="0"/>
              <a:t>I have seen all of these movies except Clockwork Orange.  </a:t>
            </a:r>
          </a:p>
        </p:txBody>
      </p:sp>
    </p:spTree>
    <p:extLst>
      <p:ext uri="{BB962C8B-B14F-4D97-AF65-F5344CB8AC3E}">
        <p14:creationId xmlns:p14="http://schemas.microsoft.com/office/powerpoint/2010/main" val="267994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6D776-24E7-57C9-7500-3A0A2498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 Office Revenue as Related to Combined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CB73B-3E6D-D8C6-1CE2-159B39CC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099" y="1825625"/>
            <a:ext cx="6315801" cy="4351338"/>
          </a:xfrm>
        </p:spPr>
      </p:pic>
    </p:spTree>
    <p:extLst>
      <p:ext uri="{BB962C8B-B14F-4D97-AF65-F5344CB8AC3E}">
        <p14:creationId xmlns:p14="http://schemas.microsoft.com/office/powerpoint/2010/main" val="13394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A7880-BCB7-AC81-6933-326FA8912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DD63-0311-FC13-05E0-42302C19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802C-2185-7B97-C6A2-2624FD5B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assumed that the better movies would have a higher box office return.  I have in the past watched a movie in the theater 2-3 times.  I’m curious to know if that is normal behavior.</a:t>
            </a:r>
          </a:p>
        </p:txBody>
      </p:sp>
    </p:spTree>
    <p:extLst>
      <p:ext uri="{BB962C8B-B14F-4D97-AF65-F5344CB8AC3E}">
        <p14:creationId xmlns:p14="http://schemas.microsoft.com/office/powerpoint/2010/main" val="168372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8C86-A5C7-DFD0-2CD1-5F85D032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Total Quantity of Sci-Fi Movies on Each Streaming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ACEC2-C9BE-B337-0248-5FC82F5DE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35" y="1825625"/>
            <a:ext cx="6254730" cy="4351338"/>
          </a:xfrm>
        </p:spPr>
      </p:pic>
    </p:spTree>
    <p:extLst>
      <p:ext uri="{BB962C8B-B14F-4D97-AF65-F5344CB8AC3E}">
        <p14:creationId xmlns:p14="http://schemas.microsoft.com/office/powerpoint/2010/main" val="292704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Analysis of Sci-Fi Movies and Availability on Streaming Services</vt:lpstr>
      <vt:lpstr>Analysis Goals</vt:lpstr>
      <vt:lpstr>Highest Rated Sci-fi Movies Based on Combined Rating.</vt:lpstr>
      <vt:lpstr>PowerPoint Presentation</vt:lpstr>
      <vt:lpstr>Lowest Rated Sci-Fi Movies Based on Combined Rating</vt:lpstr>
      <vt:lpstr>PowerPoint Presentation</vt:lpstr>
      <vt:lpstr>Box Office Revenue as Related to Combined Ratings</vt:lpstr>
      <vt:lpstr>PowerPoint Presentation</vt:lpstr>
      <vt:lpstr>Total Quantity of Sci-Fi Movies on Each Streaming Service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Van Kirk</dc:creator>
  <cp:lastModifiedBy>Daniel Van Kirk</cp:lastModifiedBy>
  <cp:revision>1</cp:revision>
  <dcterms:created xsi:type="dcterms:W3CDTF">2025-03-18T22:43:10Z</dcterms:created>
  <dcterms:modified xsi:type="dcterms:W3CDTF">2025-03-18T23:00:51Z</dcterms:modified>
</cp:coreProperties>
</file>