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2AA2-2EBD-4247-9A2C-12EB6407AD4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C32D-AC84-419D-83A2-9313520F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2AA2-2EBD-4247-9A2C-12EB6407AD4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C32D-AC84-419D-83A2-9313520F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2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2AA2-2EBD-4247-9A2C-12EB6407AD4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C32D-AC84-419D-83A2-9313520F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2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2AA2-2EBD-4247-9A2C-12EB6407AD4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C32D-AC84-419D-83A2-9313520F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2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2AA2-2EBD-4247-9A2C-12EB6407AD4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C32D-AC84-419D-83A2-9313520F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5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2AA2-2EBD-4247-9A2C-12EB6407AD4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C32D-AC84-419D-83A2-9313520F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5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2AA2-2EBD-4247-9A2C-12EB6407AD4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C32D-AC84-419D-83A2-9313520F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2AA2-2EBD-4247-9A2C-12EB6407AD4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C32D-AC84-419D-83A2-9313520F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2AA2-2EBD-4247-9A2C-12EB6407AD4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C32D-AC84-419D-83A2-9313520F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1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2AA2-2EBD-4247-9A2C-12EB6407AD4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C32D-AC84-419D-83A2-9313520F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2AA2-2EBD-4247-9A2C-12EB6407AD4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C32D-AC84-419D-83A2-9313520F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6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2AA2-2EBD-4247-9A2C-12EB6407AD4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C32D-AC84-419D-83A2-9313520F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design_pattern/prototype_pattern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hiểu</a:t>
            </a:r>
            <a:r>
              <a:rPr lang="en-US" smtClean="0"/>
              <a:t> </a:t>
            </a:r>
            <a:r>
              <a:rPr lang="en-US"/>
              <a:t>Prototype </a:t>
            </a:r>
            <a:r>
              <a:rPr lang="en-US" smtClean="0"/>
              <a:t>Pattern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err="1" smtClean="0"/>
              <a:t>Trần</a:t>
            </a:r>
            <a:r>
              <a:rPr lang="en-US" sz="2400" smtClean="0"/>
              <a:t> </a:t>
            </a:r>
            <a:r>
              <a:rPr lang="en-US" sz="2400" err="1" smtClean="0"/>
              <a:t>Ngọc</a:t>
            </a:r>
            <a:r>
              <a:rPr lang="en-US" sz="2400" smtClean="0"/>
              <a:t> </a:t>
            </a:r>
            <a:r>
              <a:rPr lang="en-US" sz="2400" err="1" smtClean="0"/>
              <a:t>Đản</a:t>
            </a:r>
            <a:endParaRPr lang="en-US" sz="2400" smtClean="0"/>
          </a:p>
          <a:p>
            <a:r>
              <a:rPr lang="en-US" sz="2400" err="1" smtClean="0"/>
              <a:t>Nguyễn</a:t>
            </a:r>
            <a:r>
              <a:rPr lang="en-US" sz="2400" smtClean="0"/>
              <a:t> </a:t>
            </a:r>
            <a:r>
              <a:rPr lang="en-US" sz="2400" err="1" smtClean="0"/>
              <a:t>Trọng</a:t>
            </a:r>
            <a:r>
              <a:rPr lang="en-US" sz="2400" smtClean="0"/>
              <a:t> </a:t>
            </a:r>
            <a:r>
              <a:rPr lang="en-US" sz="2400" err="1" smtClean="0"/>
              <a:t>Thuận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483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Tổng</a:t>
            </a:r>
            <a:r>
              <a:rPr lang="en-US" smtClean="0"/>
              <a:t> </a:t>
            </a:r>
            <a:r>
              <a:rPr lang="en-US" err="1" smtClean="0"/>
              <a:t>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err="1" smtClean="0"/>
              <a:t>Mẫu</a:t>
            </a:r>
            <a:r>
              <a:rPr lang="en-US" sz="2400" smtClean="0"/>
              <a:t> prototype </a:t>
            </a:r>
            <a:r>
              <a:rPr lang="en-US" sz="2400" err="1" smtClean="0"/>
              <a:t>cho</a:t>
            </a:r>
            <a:r>
              <a:rPr lang="en-US" sz="2400" smtClean="0"/>
              <a:t> </a:t>
            </a:r>
            <a:r>
              <a:rPr lang="en-US" sz="2400" err="1" smtClean="0"/>
              <a:t>chép</a:t>
            </a:r>
            <a:r>
              <a:rPr lang="en-US" sz="2400" smtClean="0"/>
              <a:t> </a:t>
            </a:r>
            <a:r>
              <a:rPr lang="en-US" sz="2400" err="1" smtClean="0"/>
              <a:t>tạo</a:t>
            </a:r>
            <a:r>
              <a:rPr lang="en-US" sz="2400"/>
              <a:t> </a:t>
            </a:r>
            <a:r>
              <a:rPr lang="en-US" sz="2400" err="1" smtClean="0"/>
              <a:t>bản</a:t>
            </a:r>
            <a:r>
              <a:rPr lang="en-US" sz="2400" smtClean="0"/>
              <a:t> </a:t>
            </a:r>
            <a:r>
              <a:rPr lang="en-US" sz="2400" err="1" smtClean="0"/>
              <a:t>sao</a:t>
            </a:r>
            <a:r>
              <a:rPr lang="en-US" sz="2400" smtClean="0"/>
              <a:t> (duplicate) </a:t>
            </a:r>
            <a:r>
              <a:rPr lang="en-US" sz="2400" err="1" smtClean="0"/>
              <a:t>của</a:t>
            </a:r>
            <a:r>
              <a:rPr lang="en-US" sz="2400" smtClean="0"/>
              <a:t> </a:t>
            </a:r>
            <a:r>
              <a:rPr lang="en-US" sz="2400" err="1" smtClean="0"/>
              <a:t>một</a:t>
            </a:r>
            <a:r>
              <a:rPr lang="en-US" sz="2400" smtClean="0"/>
              <a:t> </a:t>
            </a:r>
            <a:r>
              <a:rPr lang="en-US" sz="2400" err="1" smtClean="0"/>
              <a:t>đối</a:t>
            </a:r>
            <a:r>
              <a:rPr lang="en-US" sz="2400" smtClean="0"/>
              <a:t> </a:t>
            </a:r>
            <a:r>
              <a:rPr lang="en-US" sz="2400" err="1" smtClean="0"/>
              <a:t>tượng</a:t>
            </a:r>
            <a:r>
              <a:rPr lang="en-US" sz="240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smtClean="0"/>
              <a:t>Ta </a:t>
            </a:r>
            <a:r>
              <a:rPr lang="en-US" sz="2400" err="1" smtClean="0"/>
              <a:t>dùng</a:t>
            </a:r>
            <a:r>
              <a:rPr lang="en-US" sz="2400" smtClean="0"/>
              <a:t> </a:t>
            </a:r>
            <a:r>
              <a:rPr lang="en-US" sz="2400" err="1" smtClean="0"/>
              <a:t>mẫu</a:t>
            </a:r>
            <a:r>
              <a:rPr lang="en-US" sz="2400" smtClean="0"/>
              <a:t> prototype </a:t>
            </a:r>
            <a:r>
              <a:rPr lang="en-US" sz="2400" err="1" smtClean="0"/>
              <a:t>khi</a:t>
            </a:r>
            <a:r>
              <a:rPr lang="en-US" sz="2400"/>
              <a:t> </a:t>
            </a:r>
            <a:r>
              <a:rPr lang="en-US" sz="2400" err="1" smtClean="0"/>
              <a:t>một</a:t>
            </a:r>
            <a:r>
              <a:rPr lang="en-US" sz="2400" smtClean="0"/>
              <a:t> </a:t>
            </a:r>
            <a:r>
              <a:rPr lang="en-US" sz="2400" err="1" smtClean="0"/>
              <a:t>đối</a:t>
            </a:r>
            <a:r>
              <a:rPr lang="en-US" sz="2400" smtClean="0"/>
              <a:t> </a:t>
            </a:r>
            <a:r>
              <a:rPr lang="en-US" sz="2400" err="1" smtClean="0"/>
              <a:t>tượng</a:t>
            </a:r>
            <a:r>
              <a:rPr lang="en-US" sz="2400" smtClean="0"/>
              <a:t> </a:t>
            </a:r>
            <a:r>
              <a:rPr lang="en-US" sz="2400" err="1" smtClean="0"/>
              <a:t>được</a:t>
            </a:r>
            <a:r>
              <a:rPr lang="en-US" sz="2400" smtClean="0"/>
              <a:t> </a:t>
            </a:r>
            <a:r>
              <a:rPr lang="en-US" sz="2400" err="1" smtClean="0"/>
              <a:t>tạo</a:t>
            </a:r>
            <a:r>
              <a:rPr lang="en-US" sz="2400" smtClean="0"/>
              <a:t> </a:t>
            </a:r>
            <a:r>
              <a:rPr lang="en-US" sz="2400" err="1" smtClean="0"/>
              <a:t>bằng</a:t>
            </a:r>
            <a:r>
              <a:rPr lang="en-US" sz="2400" smtClean="0"/>
              <a:t> </a:t>
            </a:r>
            <a:r>
              <a:rPr lang="en-US" sz="2400" err="1" smtClean="0"/>
              <a:t>cách</a:t>
            </a:r>
            <a:r>
              <a:rPr lang="en-US" sz="2400" smtClean="0"/>
              <a:t> </a:t>
            </a:r>
            <a:r>
              <a:rPr lang="en-US" sz="2400" err="1" smtClean="0"/>
              <a:t>thông</a:t>
            </a:r>
            <a:r>
              <a:rPr lang="en-US" sz="2400" smtClean="0"/>
              <a:t> </a:t>
            </a:r>
            <a:r>
              <a:rPr lang="en-US" sz="2400" err="1" smtClean="0"/>
              <a:t>thường</a:t>
            </a:r>
            <a:r>
              <a:rPr lang="en-US" sz="2400" smtClean="0"/>
              <a:t> </a:t>
            </a:r>
            <a:r>
              <a:rPr lang="en-US" sz="2400" err="1" smtClean="0"/>
              <a:t>tốn</a:t>
            </a:r>
            <a:r>
              <a:rPr lang="en-US" sz="2400" smtClean="0"/>
              <a:t> chi </a:t>
            </a:r>
            <a:r>
              <a:rPr lang="en-US" sz="2400" err="1" smtClean="0"/>
              <a:t>phí</a:t>
            </a:r>
            <a:r>
              <a:rPr lang="en-US" sz="2400" smtClean="0"/>
              <a:t> </a:t>
            </a:r>
            <a:r>
              <a:rPr lang="en-US" sz="2400" err="1" smtClean="0"/>
              <a:t>quá</a:t>
            </a:r>
            <a:r>
              <a:rPr lang="en-US" sz="2400" smtClean="0"/>
              <a:t> </a:t>
            </a:r>
            <a:r>
              <a:rPr lang="en-US" sz="2400" err="1" smtClean="0"/>
              <a:t>lớn</a:t>
            </a:r>
            <a:r>
              <a:rPr lang="en-US" sz="2400" smtClean="0"/>
              <a:t>. </a:t>
            </a:r>
            <a:r>
              <a:rPr lang="en-US" sz="2400" err="1" smtClean="0"/>
              <a:t>Ví</a:t>
            </a:r>
            <a:r>
              <a:rPr lang="en-US" sz="2400" smtClean="0"/>
              <a:t> </a:t>
            </a:r>
            <a:r>
              <a:rPr lang="en-US" sz="2400" err="1" smtClean="0"/>
              <a:t>dụ</a:t>
            </a:r>
            <a:r>
              <a:rPr lang="en-US" sz="2400" smtClean="0"/>
              <a:t>  </a:t>
            </a:r>
            <a:r>
              <a:rPr lang="en-US" sz="2400" err="1" smtClean="0"/>
              <a:t>như</a:t>
            </a:r>
            <a:r>
              <a:rPr lang="en-US" sz="2400" smtClean="0"/>
              <a:t> </a:t>
            </a:r>
            <a:r>
              <a:rPr lang="en-US" sz="2400" err="1" smtClean="0"/>
              <a:t>một</a:t>
            </a:r>
            <a:r>
              <a:rPr lang="en-US" sz="2400" smtClean="0"/>
              <a:t> </a:t>
            </a:r>
            <a:r>
              <a:rPr lang="en-US" sz="2400" err="1" smtClean="0"/>
              <a:t>đối</a:t>
            </a:r>
            <a:r>
              <a:rPr lang="en-US" sz="2400" smtClean="0"/>
              <a:t> </a:t>
            </a:r>
            <a:r>
              <a:rPr lang="en-US" sz="2400" err="1" smtClean="0"/>
              <a:t>tượng</a:t>
            </a:r>
            <a:r>
              <a:rPr lang="en-US" sz="2400" smtClean="0"/>
              <a:t> </a:t>
            </a:r>
            <a:r>
              <a:rPr lang="en-US" sz="2400" err="1" smtClean="0"/>
              <a:t>được</a:t>
            </a:r>
            <a:r>
              <a:rPr lang="en-US" sz="2400" smtClean="0"/>
              <a:t> </a:t>
            </a:r>
            <a:r>
              <a:rPr lang="en-US" sz="2400" err="1" smtClean="0"/>
              <a:t>tạo</a:t>
            </a:r>
            <a:r>
              <a:rPr lang="en-US" sz="2400" smtClean="0"/>
              <a:t> </a:t>
            </a:r>
            <a:r>
              <a:rPr lang="en-US" sz="2400" err="1" smtClean="0"/>
              <a:t>ra</a:t>
            </a:r>
            <a:r>
              <a:rPr lang="en-US" sz="2400" smtClean="0"/>
              <a:t> </a:t>
            </a:r>
            <a:r>
              <a:rPr lang="en-US" sz="2400" err="1" smtClean="0"/>
              <a:t>khi</a:t>
            </a:r>
            <a:r>
              <a:rPr lang="en-US" sz="2400" smtClean="0"/>
              <a:t> ta </a:t>
            </a:r>
            <a:r>
              <a:rPr lang="en-US" sz="2400" err="1" smtClean="0"/>
              <a:t>truy</a:t>
            </a:r>
            <a:r>
              <a:rPr lang="en-US" sz="2400" smtClean="0"/>
              <a:t> </a:t>
            </a:r>
            <a:r>
              <a:rPr lang="en-US" sz="2400" err="1" smtClean="0"/>
              <a:t>vấn</a:t>
            </a:r>
            <a:r>
              <a:rPr lang="en-US" sz="2400" smtClean="0"/>
              <a:t> </a:t>
            </a:r>
            <a:r>
              <a:rPr lang="en-US" sz="2400" err="1" smtClean="0"/>
              <a:t>từ</a:t>
            </a:r>
            <a:r>
              <a:rPr lang="en-US" sz="2400" smtClean="0"/>
              <a:t> </a:t>
            </a:r>
            <a:r>
              <a:rPr lang="en-US" sz="2400" err="1" smtClean="0"/>
              <a:t>cơ</a:t>
            </a:r>
            <a:r>
              <a:rPr lang="en-US" sz="2400" smtClean="0"/>
              <a:t> </a:t>
            </a:r>
            <a:r>
              <a:rPr lang="en-US" sz="2400" err="1" smtClean="0"/>
              <a:t>sở</a:t>
            </a:r>
            <a:r>
              <a:rPr lang="en-US" sz="2400" smtClean="0"/>
              <a:t> </a:t>
            </a:r>
            <a:r>
              <a:rPr lang="en-US" sz="2400" err="1" smtClean="0"/>
              <a:t>dữ</a:t>
            </a:r>
            <a:r>
              <a:rPr lang="en-US" sz="2400" smtClean="0"/>
              <a:t> </a:t>
            </a:r>
            <a:r>
              <a:rPr lang="en-US" sz="2400" err="1" smtClean="0"/>
              <a:t>liệu</a:t>
            </a:r>
            <a:r>
              <a:rPr lang="en-US" sz="2400" smtClean="0"/>
              <a:t> </a:t>
            </a:r>
            <a:r>
              <a:rPr lang="en-US" sz="2400" err="1" smtClean="0"/>
              <a:t>lớn</a:t>
            </a:r>
            <a:r>
              <a:rPr lang="en-US" sz="24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smtClean="0"/>
              <a:t>Ta clone </a:t>
            </a:r>
            <a:r>
              <a:rPr lang="en-US" sz="2400" err="1" smtClean="0"/>
              <a:t>đối</a:t>
            </a:r>
            <a:r>
              <a:rPr lang="en-US" sz="2400" smtClean="0"/>
              <a:t> </a:t>
            </a:r>
            <a:r>
              <a:rPr lang="en-US" sz="2400" err="1" smtClean="0"/>
              <a:t>tượng</a:t>
            </a:r>
            <a:r>
              <a:rPr lang="en-US" sz="2400" smtClean="0"/>
              <a:t> </a:t>
            </a:r>
            <a:r>
              <a:rPr lang="en-US" sz="2400" err="1" smtClean="0"/>
              <a:t>này</a:t>
            </a:r>
            <a:r>
              <a:rPr lang="en-US" sz="2400" smtClean="0"/>
              <a:t> </a:t>
            </a:r>
            <a:r>
              <a:rPr lang="en-US" sz="2400" err="1" smtClean="0"/>
              <a:t>để</a:t>
            </a:r>
            <a:r>
              <a:rPr lang="en-US" sz="2400" smtClean="0"/>
              <a:t> </a:t>
            </a:r>
            <a:r>
              <a:rPr lang="en-US" sz="2400" err="1" smtClean="0"/>
              <a:t>sử</a:t>
            </a:r>
            <a:r>
              <a:rPr lang="en-US" sz="2400" smtClean="0"/>
              <a:t> </a:t>
            </a:r>
            <a:r>
              <a:rPr lang="en-US" sz="2400" err="1" smtClean="0"/>
              <a:t>dụng</a:t>
            </a:r>
            <a:r>
              <a:rPr lang="en-US" sz="2400" smtClean="0"/>
              <a:t> </a:t>
            </a:r>
            <a:r>
              <a:rPr lang="en-US" sz="2400" err="1" smtClean="0"/>
              <a:t>nhiều</a:t>
            </a:r>
            <a:r>
              <a:rPr lang="en-US" sz="2400" smtClean="0"/>
              <a:t> </a:t>
            </a:r>
            <a:r>
              <a:rPr lang="en-US" sz="2400" err="1" smtClean="0"/>
              <a:t>lần</a:t>
            </a:r>
            <a:r>
              <a:rPr lang="en-US" sz="2400" smtClean="0"/>
              <a:t>, </a:t>
            </a:r>
            <a:r>
              <a:rPr lang="en-US" sz="2400" err="1" smtClean="0"/>
              <a:t>tránh</a:t>
            </a:r>
            <a:r>
              <a:rPr lang="en-US" sz="2400" smtClean="0"/>
              <a:t> </a:t>
            </a:r>
            <a:r>
              <a:rPr lang="en-US" sz="2400" err="1" smtClean="0"/>
              <a:t>việc</a:t>
            </a:r>
            <a:r>
              <a:rPr lang="en-US" sz="2400" smtClean="0"/>
              <a:t> </a:t>
            </a:r>
            <a:r>
              <a:rPr lang="en-US" sz="2400" err="1" smtClean="0"/>
              <a:t>tạo</a:t>
            </a:r>
            <a:r>
              <a:rPr lang="en-US" sz="2400" smtClean="0"/>
              <a:t> </a:t>
            </a:r>
            <a:r>
              <a:rPr lang="en-US" sz="2400" err="1" smtClean="0"/>
              <a:t>ra</a:t>
            </a:r>
            <a:r>
              <a:rPr lang="en-US" sz="2400" smtClean="0"/>
              <a:t> </a:t>
            </a:r>
            <a:r>
              <a:rPr lang="en-US" sz="2400" err="1" smtClean="0"/>
              <a:t>một</a:t>
            </a:r>
            <a:r>
              <a:rPr lang="en-US" sz="2400" smtClean="0"/>
              <a:t> </a:t>
            </a:r>
            <a:r>
              <a:rPr lang="en-US" sz="2400" err="1" smtClean="0"/>
              <a:t>đối</a:t>
            </a:r>
            <a:r>
              <a:rPr lang="en-US" sz="2400" smtClean="0"/>
              <a:t> </a:t>
            </a:r>
            <a:r>
              <a:rPr lang="en-US" sz="2400" err="1" smtClean="0"/>
              <a:t>tượng</a:t>
            </a:r>
            <a:r>
              <a:rPr lang="en-US" sz="2400" smtClean="0"/>
              <a:t> </a:t>
            </a:r>
            <a:r>
              <a:rPr lang="en-US" sz="2400" err="1" smtClean="0"/>
              <a:t>mới</a:t>
            </a:r>
            <a:r>
              <a:rPr lang="en-US" sz="2400" smtClean="0"/>
              <a:t> </a:t>
            </a:r>
            <a:r>
              <a:rPr lang="en-US" sz="2400" err="1" smtClean="0"/>
              <a:t>lại</a:t>
            </a:r>
            <a:r>
              <a:rPr lang="en-US" sz="2400" smtClean="0"/>
              <a:t> </a:t>
            </a:r>
            <a:r>
              <a:rPr lang="en-US" sz="2400" err="1" smtClean="0"/>
              <a:t>phải</a:t>
            </a:r>
            <a:r>
              <a:rPr lang="en-US" sz="2400" smtClean="0"/>
              <a:t> </a:t>
            </a:r>
            <a:r>
              <a:rPr lang="en-US" sz="2400" err="1" smtClean="0"/>
              <a:t>tốn</a:t>
            </a:r>
            <a:r>
              <a:rPr lang="en-US" sz="2400" smtClean="0"/>
              <a:t> chi </a:t>
            </a:r>
            <a:r>
              <a:rPr lang="en-US" sz="2400" err="1" smtClean="0"/>
              <a:t>phí</a:t>
            </a:r>
            <a:r>
              <a:rPr lang="en-US" sz="2400" smtClean="0"/>
              <a:t> </a:t>
            </a:r>
            <a:r>
              <a:rPr lang="en-US" sz="2400" err="1" smtClean="0"/>
              <a:t>truy</a:t>
            </a:r>
            <a:r>
              <a:rPr lang="en-US" sz="2400" smtClean="0"/>
              <a:t> </a:t>
            </a:r>
            <a:r>
              <a:rPr lang="en-US" sz="2400" err="1" smtClean="0"/>
              <a:t>vấn</a:t>
            </a:r>
            <a:r>
              <a:rPr lang="en-US" sz="2400" smtClean="0"/>
              <a:t> </a:t>
            </a:r>
            <a:r>
              <a:rPr lang="en-US" sz="2400" err="1" smtClean="0"/>
              <a:t>từ</a:t>
            </a:r>
            <a:r>
              <a:rPr lang="en-US" sz="2400" smtClean="0"/>
              <a:t> </a:t>
            </a:r>
            <a:r>
              <a:rPr lang="en-US" sz="2400" err="1" smtClean="0"/>
              <a:t>cơ</a:t>
            </a:r>
            <a:r>
              <a:rPr lang="en-US" sz="2400" smtClean="0"/>
              <a:t> </a:t>
            </a:r>
            <a:r>
              <a:rPr lang="en-US" sz="2400" err="1" smtClean="0"/>
              <a:t>sở</a:t>
            </a:r>
            <a:r>
              <a:rPr lang="en-US" sz="2400" smtClean="0"/>
              <a:t> </a:t>
            </a:r>
            <a:r>
              <a:rPr lang="en-US" sz="2400" err="1" smtClean="0"/>
              <a:t>dữ</a:t>
            </a:r>
            <a:r>
              <a:rPr lang="en-US" sz="2400" smtClean="0"/>
              <a:t> </a:t>
            </a:r>
            <a:r>
              <a:rPr lang="en-US" sz="2400" err="1" smtClean="0"/>
              <a:t>liệu</a:t>
            </a:r>
            <a:r>
              <a:rPr lang="en-US" sz="2400" smtClean="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Cách</a:t>
            </a:r>
            <a:r>
              <a:rPr lang="en-US" smtClean="0"/>
              <a:t> </a:t>
            </a:r>
            <a:r>
              <a:rPr lang="en-US" err="1" smtClean="0"/>
              <a:t>khiển</a:t>
            </a:r>
            <a:r>
              <a:rPr lang="en-US" smtClean="0"/>
              <a:t> </a:t>
            </a:r>
            <a:r>
              <a:rPr lang="en-US" err="1" smtClean="0"/>
              <a:t>khai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2550"/>
            <a:ext cx="531173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990600" y="4800600"/>
            <a:ext cx="2667000" cy="1066800"/>
          </a:xfrm>
          <a:prstGeom prst="wedgeRoundRectCallout">
            <a:avLst>
              <a:gd name="adj1" fmla="val -6896"/>
              <a:gd name="adj2" fmla="val -7457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lớp</a:t>
            </a:r>
            <a:r>
              <a:rPr lang="en-US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Circle</a:t>
            </a:r>
            <a:r>
              <a:rPr lang="en-US" smtClean="0"/>
              <a:t>, </a:t>
            </a:r>
            <a:r>
              <a:rPr lang="en-US" b="1" smtClean="0">
                <a:solidFill>
                  <a:srgbClr val="FF0000"/>
                </a:solidFill>
              </a:rPr>
              <a:t>Rectangle</a:t>
            </a:r>
            <a:r>
              <a:rPr lang="en-US" smtClean="0"/>
              <a:t>, </a:t>
            </a:r>
            <a:r>
              <a:rPr lang="en-US" b="1" smtClean="0">
                <a:solidFill>
                  <a:srgbClr val="FF0000"/>
                </a:solidFill>
              </a:rPr>
              <a:t>Square</a:t>
            </a:r>
            <a:r>
              <a:rPr lang="en-US" smtClean="0"/>
              <a:t>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thừa</a:t>
            </a:r>
            <a:r>
              <a:rPr lang="en-US" smtClean="0"/>
              <a:t> abstract class </a:t>
            </a:r>
            <a:r>
              <a:rPr lang="en-US" b="1" smtClean="0">
                <a:solidFill>
                  <a:srgbClr val="FF0000"/>
                </a:solidFill>
              </a:rPr>
              <a:t>Shape</a:t>
            </a:r>
            <a:r>
              <a:rPr lang="en-US" smtClean="0"/>
              <a:t>.</a:t>
            </a:r>
            <a:endParaRPr lang="en-US" smtClean="0"/>
          </a:p>
        </p:txBody>
      </p:sp>
      <p:sp>
        <p:nvSpPr>
          <p:cNvPr id="6" name="Rounded Rectangular Callout 5"/>
          <p:cNvSpPr/>
          <p:nvPr/>
        </p:nvSpPr>
        <p:spPr>
          <a:xfrm>
            <a:off x="4800600" y="4382077"/>
            <a:ext cx="3581400" cy="1409123"/>
          </a:xfrm>
          <a:prstGeom prst="wedgeRoundRectCallout">
            <a:avLst>
              <a:gd name="adj1" fmla="val -30926"/>
              <a:gd name="adj2" fmla="val -9386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 smtClean="0">
                <a:solidFill>
                  <a:srgbClr val="FF0000"/>
                </a:solidFill>
              </a:rPr>
              <a:t>ShapeCache</a:t>
            </a:r>
            <a:r>
              <a:rPr lang="en-US" smtClean="0"/>
              <a:t>: </a:t>
            </a:r>
            <a:r>
              <a:rPr lang="en-US" err="1" smtClean="0"/>
              <a:t>lưu</a:t>
            </a:r>
            <a:r>
              <a:rPr lang="en-US" smtClean="0"/>
              <a:t> </a:t>
            </a:r>
            <a:r>
              <a:rPr lang="en-US" err="1" smtClean="0"/>
              <a:t>trữ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đối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r>
              <a:rPr lang="en-US" smtClean="0"/>
              <a:t> Shape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Hashtable</a:t>
            </a:r>
            <a:r>
              <a:rPr lang="en-US" smtClean="0"/>
              <a:t>, </a:t>
            </a:r>
            <a:r>
              <a:rPr lang="en-US" err="1" smtClean="0"/>
              <a:t>khi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 </a:t>
            </a:r>
            <a:r>
              <a:rPr lang="en-US" err="1" smtClean="0"/>
              <a:t>lấy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đối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r>
              <a:rPr lang="en-US" smtClean="0"/>
              <a:t> Shape </a:t>
            </a:r>
            <a:r>
              <a:rPr lang="en-US" err="1" smtClean="0"/>
              <a:t>thì</a:t>
            </a:r>
            <a:r>
              <a:rPr lang="en-US" smtClean="0"/>
              <a:t> </a:t>
            </a:r>
            <a:r>
              <a:rPr lang="en-US" err="1" smtClean="0"/>
              <a:t>sẽ</a:t>
            </a:r>
            <a:r>
              <a:rPr lang="en-US" smtClean="0"/>
              <a:t> </a:t>
            </a:r>
            <a:r>
              <a:rPr lang="en-US" err="1" smtClean="0"/>
              <a:t>trả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</a:t>
            </a:r>
            <a:r>
              <a:rPr lang="en-US" err="1" smtClean="0"/>
              <a:t>bản</a:t>
            </a:r>
            <a:r>
              <a:rPr lang="en-US" smtClean="0"/>
              <a:t> </a:t>
            </a:r>
            <a:r>
              <a:rPr lang="en-US" err="1" smtClean="0"/>
              <a:t>sao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đối</a:t>
            </a:r>
            <a:r>
              <a:rPr lang="en-US" smtClean="0"/>
              <a:t> </a:t>
            </a:r>
            <a:r>
              <a:rPr lang="en-US" err="1" smtClean="0"/>
              <a:t>đượng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.</a:t>
            </a:r>
            <a:endParaRPr lang="en-US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6324600" y="1447800"/>
            <a:ext cx="2609078" cy="1447800"/>
          </a:xfrm>
          <a:prstGeom prst="wedgeRoundRectCallout">
            <a:avLst>
              <a:gd name="adj1" fmla="val -61476"/>
              <a:gd name="adj2" fmla="val -150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 smtClean="0">
                <a:solidFill>
                  <a:srgbClr val="FF0000"/>
                </a:solidFill>
              </a:rPr>
              <a:t>ProtopypePatternDemo</a:t>
            </a:r>
            <a:r>
              <a:rPr lang="en-US" smtClean="0"/>
              <a:t> </a:t>
            </a:r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lớp</a:t>
            </a:r>
            <a:r>
              <a:rPr lang="en-US" smtClean="0"/>
              <a:t> </a:t>
            </a:r>
            <a:r>
              <a:rPr lang="en-US" b="1" err="1" smtClean="0">
                <a:solidFill>
                  <a:srgbClr val="FF0000"/>
                </a:solidFill>
              </a:rPr>
              <a:t>ShapeCache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lấy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đối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r>
              <a:rPr lang="en-US" smtClean="0"/>
              <a:t> Shape.</a:t>
            </a:r>
            <a:endParaRPr lang="en-US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44958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3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triển khai (tt)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smtClean="0"/>
              <a:t>Bước 1</a:t>
            </a:r>
            <a:r>
              <a:rPr lang="en-US" sz="2400" smtClean="0"/>
              <a:t>: Tạo abstract class </a:t>
            </a:r>
            <a:r>
              <a:rPr lang="en-US" sz="2400" b="1" smtClean="0"/>
              <a:t>Shape</a:t>
            </a:r>
            <a:r>
              <a:rPr lang="en-US" sz="2400" smtClean="0"/>
              <a:t> implements tới interface Cloneable.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23" y="2590800"/>
            <a:ext cx="2148319" cy="55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64" y="3276600"/>
            <a:ext cx="34480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214" y="4171950"/>
            <a:ext cx="31908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89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triển khai(tt)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smtClean="0"/>
              <a:t>Bước 2</a:t>
            </a:r>
            <a:r>
              <a:rPr lang="en-US" sz="2400" smtClean="0"/>
              <a:t>: Tạo các lớp cụ thể kế thừa abstract class Shape.</a:t>
            </a:r>
          </a:p>
          <a:p>
            <a:pPr marL="0" indent="0">
              <a:buNone/>
            </a:pPr>
            <a:r>
              <a:rPr lang="en-US" sz="2400" smtClean="0"/>
              <a:t>	</a:t>
            </a:r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77472"/>
            <a:ext cx="42481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9600"/>
            <a:ext cx="41052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4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triển khai (tt)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smtClean="0"/>
              <a:t>Bước 2</a:t>
            </a:r>
            <a:r>
              <a:rPr lang="en-US" sz="2400" smtClean="0"/>
              <a:t>: Tạo các lớp cụ thể kế thừa abstract class Shape.(tt)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40481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79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triển khai (tt)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smtClean="0"/>
              <a:t>Bước 3</a:t>
            </a:r>
            <a:r>
              <a:rPr lang="en-US" sz="2400" smtClean="0"/>
              <a:t>: Tạo lớp ShapeCache để lấy các lớp từ CSDL và lưu các lớp này vào Hashtable.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4155"/>
            <a:ext cx="4991100" cy="425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99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triển khai (tt)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smtClean="0"/>
              <a:t>Bước 4</a:t>
            </a:r>
            <a:r>
              <a:rPr lang="en-US" smtClean="0"/>
              <a:t>: Lớp PrototypePatternDemo (main) sử dụng ShapeCache để lấy đối tượng được clone từ Hashtable.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42957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52887"/>
            <a:ext cx="1314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486400" y="4618614"/>
            <a:ext cx="685800" cy="381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http://www.tutorialspoint.com/design_pattern/prototype_pattern.htm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4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275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Tìm hiểu Prototype Pattern</vt:lpstr>
      <vt:lpstr>Tổng quan</vt:lpstr>
      <vt:lpstr>Cách khiển khai</vt:lpstr>
      <vt:lpstr>Cách triển khai (tt)</vt:lpstr>
      <vt:lpstr>Cách triển khai(tt)</vt:lpstr>
      <vt:lpstr>Cách triển khai (tt)</vt:lpstr>
      <vt:lpstr>Cách triển khai (tt)</vt:lpstr>
      <vt:lpstr>Cách triển khai (tt)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Prototype Pattern</dc:title>
  <dc:creator>hv</dc:creator>
  <cp:lastModifiedBy>hv</cp:lastModifiedBy>
  <cp:revision>8</cp:revision>
  <dcterms:created xsi:type="dcterms:W3CDTF">2016-09-01T07:43:06Z</dcterms:created>
  <dcterms:modified xsi:type="dcterms:W3CDTF">2016-09-01T09:47:09Z</dcterms:modified>
</cp:coreProperties>
</file>