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roxima Nova"/>
      <p:regular r:id="rId15"/>
      <p:bold r:id="rId16"/>
      <p:italic r:id="rId17"/>
      <p:boldItalic r:id="rId18"/>
    </p:embeddedFont>
    <p:embeddedFont>
      <p:font typeface="Alfa Slab One"/>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ProximaNova-regular.fntdata"/><Relationship Id="rId14" Type="http://schemas.openxmlformats.org/officeDocument/2006/relationships/slide" Target="slides/slide9.xml"/><Relationship Id="rId17" Type="http://schemas.openxmlformats.org/officeDocument/2006/relationships/font" Target="fonts/ProximaNova-italic.fntdata"/><Relationship Id="rId16" Type="http://schemas.openxmlformats.org/officeDocument/2006/relationships/font" Target="fonts/ProximaNova-bold.fntdata"/><Relationship Id="rId5" Type="http://schemas.openxmlformats.org/officeDocument/2006/relationships/notesMaster" Target="notesMasters/notesMaster1.xml"/><Relationship Id="rId19" Type="http://schemas.openxmlformats.org/officeDocument/2006/relationships/font" Target="fonts/AlfaSlabOne-regular.fntdata"/><Relationship Id="rId6" Type="http://schemas.openxmlformats.org/officeDocument/2006/relationships/slide" Target="slides/slide1.xml"/><Relationship Id="rId18" Type="http://schemas.openxmlformats.org/officeDocument/2006/relationships/font" Target="fonts/ProximaNova-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p:spPr>
      </p:sp>
      <p:sp>
        <p:nvSpPr>
          <p:cNvPr id="99" name="Shape 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19" name="Shape 11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164" name="Shape 16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cxnSp>
        <p:nvCxnSpPr>
          <p:cNvPr id="10" name="Shape 10"/>
          <p:cNvCxnSpPr/>
          <p:nvPr/>
        </p:nvCxnSpPr>
        <p:spPr>
          <a:xfrm>
            <a:off x="4278300" y="2751162"/>
            <a:ext cx="587400" cy="0"/>
          </a:xfrm>
          <a:prstGeom prst="straightConnector1">
            <a:avLst/>
          </a:prstGeom>
          <a:noFill/>
          <a:ln cap="flat" cmpd="sng" w="76200">
            <a:solidFill>
              <a:schemeClr val="dk1"/>
            </a:solidFill>
            <a:prstDash val="solid"/>
            <a:round/>
            <a:headEnd len="med" w="med" type="none"/>
            <a:tailEnd len="med" w="med" type="none"/>
          </a:ln>
        </p:spPr>
      </p:cxnSp>
      <p:sp>
        <p:nvSpPr>
          <p:cNvPr id="11" name="Shape 11"/>
          <p:cNvSpPr txBox="1"/>
          <p:nvPr>
            <p:ph type="ctrTitle"/>
          </p:nvPr>
        </p:nvSpPr>
        <p:spPr>
          <a:xfrm>
            <a:off x="311700" y="595975"/>
            <a:ext cx="8520600" cy="1957800"/>
          </a:xfrm>
          <a:prstGeom prst="rect">
            <a:avLst/>
          </a:prstGeom>
        </p:spPr>
        <p:txBody>
          <a:bodyPr anchorCtr="0" anchor="b" bIns="91425" lIns="91425" rIns="91425" tIns="91425"/>
          <a:lstStyle>
            <a:lvl1pPr lvl="0" algn="ctr">
              <a:spcBef>
                <a:spcPts val="0"/>
              </a:spcBef>
              <a:buSzPct val="100000"/>
              <a:defRPr sz="5400"/>
            </a:lvl1pPr>
            <a:lvl2pPr lvl="1" algn="ctr">
              <a:spcBef>
                <a:spcPts val="0"/>
              </a:spcBef>
              <a:buSzPct val="100000"/>
              <a:defRPr sz="5400"/>
            </a:lvl2pPr>
            <a:lvl3pPr lvl="2" algn="ctr">
              <a:spcBef>
                <a:spcPts val="0"/>
              </a:spcBef>
              <a:buSzPct val="100000"/>
              <a:defRPr sz="5400"/>
            </a:lvl3pPr>
            <a:lvl4pPr lvl="3" algn="ctr">
              <a:spcBef>
                <a:spcPts val="0"/>
              </a:spcBef>
              <a:buSzPct val="100000"/>
              <a:defRPr sz="5400"/>
            </a:lvl4pPr>
            <a:lvl5pPr lvl="4" algn="ctr">
              <a:spcBef>
                <a:spcPts val="0"/>
              </a:spcBef>
              <a:buSzPct val="100000"/>
              <a:defRPr sz="5400"/>
            </a:lvl5pPr>
            <a:lvl6pPr lvl="5" algn="ctr">
              <a:spcBef>
                <a:spcPts val="0"/>
              </a:spcBef>
              <a:buSzPct val="100000"/>
              <a:defRPr sz="5400"/>
            </a:lvl6pPr>
            <a:lvl7pPr lvl="6" algn="ctr">
              <a:spcBef>
                <a:spcPts val="0"/>
              </a:spcBef>
              <a:buSzPct val="100000"/>
              <a:defRPr sz="5400"/>
            </a:lvl7pPr>
            <a:lvl8pPr lvl="7" algn="ctr">
              <a:spcBef>
                <a:spcPts val="0"/>
              </a:spcBef>
              <a:buSzPct val="100000"/>
              <a:defRPr sz="5400"/>
            </a:lvl8pPr>
            <a:lvl9pPr lvl="8" algn="ctr">
              <a:spcBef>
                <a:spcPts val="0"/>
              </a:spcBef>
              <a:buSzPct val="100000"/>
              <a:defRPr sz="5400"/>
            </a:lvl9pPr>
          </a:lstStyle>
          <a:p/>
        </p:txBody>
      </p:sp>
      <p:sp>
        <p:nvSpPr>
          <p:cNvPr id="12" name="Shape 12"/>
          <p:cNvSpPr txBox="1"/>
          <p:nvPr>
            <p:ph idx="1" type="subTitle"/>
          </p:nvPr>
        </p:nvSpPr>
        <p:spPr>
          <a:xfrm>
            <a:off x="311700" y="3165823"/>
            <a:ext cx="8520600" cy="7335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400"/>
            </a:lvl1pPr>
            <a:lvl2pPr lvl="1" algn="ctr">
              <a:lnSpc>
                <a:spcPct val="100000"/>
              </a:lnSpc>
              <a:spcBef>
                <a:spcPts val="0"/>
              </a:spcBef>
              <a:spcAft>
                <a:spcPts val="0"/>
              </a:spcAft>
              <a:buSzPct val="100000"/>
              <a:buNone/>
              <a:defRPr sz="2400"/>
            </a:lvl2pPr>
            <a:lvl3pPr lvl="2" algn="ctr">
              <a:lnSpc>
                <a:spcPct val="100000"/>
              </a:lnSpc>
              <a:spcBef>
                <a:spcPts val="0"/>
              </a:spcBef>
              <a:spcAft>
                <a:spcPts val="0"/>
              </a:spcAft>
              <a:buSzPct val="100000"/>
              <a:buNone/>
              <a:defRPr sz="2400"/>
            </a:lvl3pPr>
            <a:lvl4pPr lvl="3" algn="ctr">
              <a:lnSpc>
                <a:spcPct val="100000"/>
              </a:lnSpc>
              <a:spcBef>
                <a:spcPts val="0"/>
              </a:spcBef>
              <a:spcAft>
                <a:spcPts val="0"/>
              </a:spcAft>
              <a:buSzPct val="100000"/>
              <a:buNone/>
              <a:defRPr sz="2400"/>
            </a:lvl4pPr>
            <a:lvl5pPr lvl="4" algn="ctr">
              <a:lnSpc>
                <a:spcPct val="100000"/>
              </a:lnSpc>
              <a:spcBef>
                <a:spcPts val="0"/>
              </a:spcBef>
              <a:spcAft>
                <a:spcPts val="0"/>
              </a:spcAft>
              <a:buSzPct val="100000"/>
              <a:buNone/>
              <a:defRPr sz="2400"/>
            </a:lvl5pPr>
            <a:lvl6pPr lvl="5" algn="ctr">
              <a:lnSpc>
                <a:spcPct val="100000"/>
              </a:lnSpc>
              <a:spcBef>
                <a:spcPts val="0"/>
              </a:spcBef>
              <a:spcAft>
                <a:spcPts val="0"/>
              </a:spcAft>
              <a:buSzPct val="100000"/>
              <a:buNone/>
              <a:defRPr sz="2400"/>
            </a:lvl6pPr>
            <a:lvl7pPr lvl="6" algn="ctr">
              <a:lnSpc>
                <a:spcPct val="100000"/>
              </a:lnSpc>
              <a:spcBef>
                <a:spcPts val="0"/>
              </a:spcBef>
              <a:spcAft>
                <a:spcPts val="0"/>
              </a:spcAft>
              <a:buSzPct val="100000"/>
              <a:buNone/>
              <a:defRPr sz="2400"/>
            </a:lvl7pPr>
            <a:lvl8pPr lvl="7" algn="ctr">
              <a:lnSpc>
                <a:spcPct val="100000"/>
              </a:lnSpc>
              <a:spcBef>
                <a:spcPts val="0"/>
              </a:spcBef>
              <a:spcAft>
                <a:spcPts val="0"/>
              </a:spcAft>
              <a:buSzPct val="100000"/>
              <a:buNone/>
              <a:defRPr sz="2400"/>
            </a:lvl8pPr>
            <a:lvl9pPr lvl="8" algn="ctr">
              <a:lnSpc>
                <a:spcPct val="100000"/>
              </a:lnSpc>
              <a:spcBef>
                <a:spcPts val="0"/>
              </a:spcBef>
              <a:spcAft>
                <a:spcPts val="0"/>
              </a:spcAft>
              <a:buSzPct val="100000"/>
              <a:buNone/>
              <a:defRPr sz="2400"/>
            </a:lvl9pPr>
          </a:lstStyle>
          <a:p/>
        </p:txBody>
      </p:sp>
      <p:sp>
        <p:nvSpPr>
          <p:cNvPr id="13" name="Shape 13"/>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6" name="Shape 46"/>
        <p:cNvGrpSpPr/>
        <p:nvPr/>
      </p:nvGrpSpPr>
      <p:grpSpPr>
        <a:xfrm>
          <a:off x="0" y="0"/>
          <a:ext cx="0" cy="0"/>
          <a:chOff x="0" y="0"/>
          <a:chExt cx="0" cy="0"/>
        </a:xfrm>
      </p:grpSpPr>
      <p:sp>
        <p:nvSpPr>
          <p:cNvPr id="47" name="Shape 47"/>
          <p:cNvSpPr txBox="1"/>
          <p:nvPr>
            <p:ph type="title"/>
          </p:nvPr>
        </p:nvSpPr>
        <p:spPr>
          <a:xfrm>
            <a:off x="311700" y="1167925"/>
            <a:ext cx="8520600" cy="1980000"/>
          </a:xfrm>
          <a:prstGeom prst="rect">
            <a:avLst/>
          </a:prstGeom>
        </p:spPr>
        <p:txBody>
          <a:bodyPr anchorCtr="0" anchor="ctr" bIns="91425" lIns="91425" rIns="91425" tIns="91425"/>
          <a:lstStyle>
            <a:lvl1pPr lvl="0" algn="ctr">
              <a:spcBef>
                <a:spcPts val="0"/>
              </a:spcBef>
              <a:buClr>
                <a:schemeClr val="dk1"/>
              </a:buClr>
              <a:buSzPct val="100000"/>
              <a:defRPr sz="11000">
                <a:solidFill>
                  <a:schemeClr val="dk1"/>
                </a:solidFill>
              </a:defRPr>
            </a:lvl1pPr>
            <a:lvl2pPr lvl="1" algn="ctr">
              <a:spcBef>
                <a:spcPts val="0"/>
              </a:spcBef>
              <a:buClr>
                <a:schemeClr val="dk1"/>
              </a:buClr>
              <a:buSzPct val="100000"/>
              <a:defRPr sz="11000">
                <a:solidFill>
                  <a:schemeClr val="dk1"/>
                </a:solidFill>
              </a:defRPr>
            </a:lvl2pPr>
            <a:lvl3pPr lvl="2" algn="ctr">
              <a:spcBef>
                <a:spcPts val="0"/>
              </a:spcBef>
              <a:buClr>
                <a:schemeClr val="dk1"/>
              </a:buClr>
              <a:buSzPct val="100000"/>
              <a:defRPr sz="11000">
                <a:solidFill>
                  <a:schemeClr val="dk1"/>
                </a:solidFill>
              </a:defRPr>
            </a:lvl3pPr>
            <a:lvl4pPr lvl="3" algn="ctr">
              <a:spcBef>
                <a:spcPts val="0"/>
              </a:spcBef>
              <a:buClr>
                <a:schemeClr val="dk1"/>
              </a:buClr>
              <a:buSzPct val="100000"/>
              <a:defRPr sz="11000">
                <a:solidFill>
                  <a:schemeClr val="dk1"/>
                </a:solidFill>
              </a:defRPr>
            </a:lvl4pPr>
            <a:lvl5pPr lvl="4" algn="ctr">
              <a:spcBef>
                <a:spcPts val="0"/>
              </a:spcBef>
              <a:buClr>
                <a:schemeClr val="dk1"/>
              </a:buClr>
              <a:buSzPct val="100000"/>
              <a:defRPr sz="11000">
                <a:solidFill>
                  <a:schemeClr val="dk1"/>
                </a:solidFill>
              </a:defRPr>
            </a:lvl5pPr>
            <a:lvl6pPr lvl="5" algn="ctr">
              <a:spcBef>
                <a:spcPts val="0"/>
              </a:spcBef>
              <a:buClr>
                <a:schemeClr val="dk1"/>
              </a:buClr>
              <a:buSzPct val="100000"/>
              <a:defRPr sz="11000">
                <a:solidFill>
                  <a:schemeClr val="dk1"/>
                </a:solidFill>
              </a:defRPr>
            </a:lvl6pPr>
            <a:lvl7pPr lvl="6" algn="ctr">
              <a:spcBef>
                <a:spcPts val="0"/>
              </a:spcBef>
              <a:buClr>
                <a:schemeClr val="dk1"/>
              </a:buClr>
              <a:buSzPct val="100000"/>
              <a:defRPr sz="11000">
                <a:solidFill>
                  <a:schemeClr val="dk1"/>
                </a:solidFill>
              </a:defRPr>
            </a:lvl7pPr>
            <a:lvl8pPr lvl="7" algn="ctr">
              <a:spcBef>
                <a:spcPts val="0"/>
              </a:spcBef>
              <a:buClr>
                <a:schemeClr val="dk1"/>
              </a:buClr>
              <a:buSzPct val="100000"/>
              <a:defRPr sz="11000">
                <a:solidFill>
                  <a:schemeClr val="dk1"/>
                </a:solidFill>
              </a:defRPr>
            </a:lvl8pPr>
            <a:lvl9pPr lvl="8" algn="ctr">
              <a:spcBef>
                <a:spcPts val="0"/>
              </a:spcBef>
              <a:buClr>
                <a:schemeClr val="dk1"/>
              </a:buClr>
              <a:buSzPct val="100000"/>
              <a:defRPr sz="11000">
                <a:solidFill>
                  <a:schemeClr val="dk1"/>
                </a:solidFill>
              </a:defRPr>
            </a:lvl9pPr>
          </a:lstStyle>
          <a:p/>
        </p:txBody>
      </p:sp>
      <p:sp>
        <p:nvSpPr>
          <p:cNvPr id="48" name="Shape 48"/>
          <p:cNvSpPr txBox="1"/>
          <p:nvPr>
            <p:ph idx="1" type="body"/>
          </p:nvPr>
        </p:nvSpPr>
        <p:spPr>
          <a:xfrm>
            <a:off x="311700" y="3224250"/>
            <a:ext cx="8520600" cy="10716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49" name="Shape 4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0" name="Shape 50"/>
        <p:cNvGrpSpPr/>
        <p:nvPr/>
      </p:nvGrpSpPr>
      <p:grpSpPr>
        <a:xfrm>
          <a:off x="0" y="0"/>
          <a:ext cx="0" cy="0"/>
          <a:chOff x="0" y="0"/>
          <a:chExt cx="0" cy="0"/>
        </a:xfrm>
      </p:grpSpPr>
      <p:sp>
        <p:nvSpPr>
          <p:cNvPr id="51" name="Shape 5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56" name="Shape 56"/>
        <p:cNvGrpSpPr/>
        <p:nvPr/>
      </p:nvGrpSpPr>
      <p:grpSpPr>
        <a:xfrm>
          <a:off x="0" y="0"/>
          <a:ext cx="0" cy="0"/>
          <a:chOff x="0" y="0"/>
          <a:chExt cx="0" cy="0"/>
        </a:xfrm>
      </p:grpSpPr>
      <p:sp>
        <p:nvSpPr>
          <p:cNvPr id="57" name="Shape 57"/>
          <p:cNvSpPr txBox="1"/>
          <p:nvPr>
            <p:ph type="ctrTitle"/>
          </p:nvPr>
        </p:nvSpPr>
        <p:spPr>
          <a:xfrm>
            <a:off x="311708" y="744575"/>
            <a:ext cx="8520600" cy="2052600"/>
          </a:xfrm>
          <a:prstGeom prst="rect">
            <a:avLst/>
          </a:prstGeom>
        </p:spPr>
        <p:txBody>
          <a:bodyPr anchorCtr="0" anchor="b" bIns="91425" lIns="91425" rIns="91425" tIns="91425"/>
          <a:lstStyle>
            <a:lvl1pPr lvl="0" rtl="0" algn="ctr">
              <a:spcBef>
                <a:spcPts val="0"/>
              </a:spcBef>
              <a:buSzPct val="100000"/>
              <a:defRPr sz="5200"/>
            </a:lvl1pPr>
            <a:lvl2pPr lvl="1" rtl="0" algn="ctr">
              <a:spcBef>
                <a:spcPts val="0"/>
              </a:spcBef>
              <a:buSzPct val="100000"/>
              <a:defRPr sz="5200"/>
            </a:lvl2pPr>
            <a:lvl3pPr lvl="2" rtl="0" algn="ctr">
              <a:spcBef>
                <a:spcPts val="0"/>
              </a:spcBef>
              <a:buSzPct val="100000"/>
              <a:defRPr sz="5200"/>
            </a:lvl3pPr>
            <a:lvl4pPr lvl="3" rtl="0" algn="ctr">
              <a:spcBef>
                <a:spcPts val="0"/>
              </a:spcBef>
              <a:buSzPct val="100000"/>
              <a:defRPr sz="5200"/>
            </a:lvl4pPr>
            <a:lvl5pPr lvl="4" rtl="0" algn="ctr">
              <a:spcBef>
                <a:spcPts val="0"/>
              </a:spcBef>
              <a:buSzPct val="100000"/>
              <a:defRPr sz="5200"/>
            </a:lvl5pPr>
            <a:lvl6pPr lvl="5" rtl="0" algn="ctr">
              <a:spcBef>
                <a:spcPts val="0"/>
              </a:spcBef>
              <a:buSzPct val="100000"/>
              <a:defRPr sz="5200"/>
            </a:lvl6pPr>
            <a:lvl7pPr lvl="6" rtl="0" algn="ctr">
              <a:spcBef>
                <a:spcPts val="0"/>
              </a:spcBef>
              <a:buSzPct val="100000"/>
              <a:defRPr sz="5200"/>
            </a:lvl7pPr>
            <a:lvl8pPr lvl="7" rtl="0" algn="ctr">
              <a:spcBef>
                <a:spcPts val="0"/>
              </a:spcBef>
              <a:buSzPct val="100000"/>
              <a:defRPr sz="5200"/>
            </a:lvl8pPr>
            <a:lvl9pPr lvl="8" rtl="0" algn="ctr">
              <a:spcBef>
                <a:spcPts val="0"/>
              </a:spcBef>
              <a:buSzPct val="100000"/>
              <a:defRPr sz="5200"/>
            </a:lvl9pPr>
          </a:lstStyle>
          <a:p/>
        </p:txBody>
      </p:sp>
      <p:sp>
        <p:nvSpPr>
          <p:cNvPr id="58" name="Shape 58"/>
          <p:cNvSpPr txBox="1"/>
          <p:nvPr>
            <p:ph idx="1" type="subTitle"/>
          </p:nvPr>
        </p:nvSpPr>
        <p:spPr>
          <a:xfrm>
            <a:off x="311700" y="2834125"/>
            <a:ext cx="8520600" cy="7926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800"/>
            </a:lvl1pPr>
            <a:lvl2pPr lvl="1" rtl="0" algn="ctr">
              <a:lnSpc>
                <a:spcPct val="100000"/>
              </a:lnSpc>
              <a:spcBef>
                <a:spcPts val="0"/>
              </a:spcBef>
              <a:spcAft>
                <a:spcPts val="0"/>
              </a:spcAft>
              <a:buSzPct val="100000"/>
              <a:buNone/>
              <a:defRPr sz="2800"/>
            </a:lvl2pPr>
            <a:lvl3pPr lvl="2" rtl="0" algn="ctr">
              <a:lnSpc>
                <a:spcPct val="100000"/>
              </a:lnSpc>
              <a:spcBef>
                <a:spcPts val="0"/>
              </a:spcBef>
              <a:spcAft>
                <a:spcPts val="0"/>
              </a:spcAft>
              <a:buSzPct val="100000"/>
              <a:buNone/>
              <a:defRPr sz="2800"/>
            </a:lvl3pPr>
            <a:lvl4pPr lvl="3" rtl="0" algn="ctr">
              <a:lnSpc>
                <a:spcPct val="100000"/>
              </a:lnSpc>
              <a:spcBef>
                <a:spcPts val="0"/>
              </a:spcBef>
              <a:spcAft>
                <a:spcPts val="0"/>
              </a:spcAft>
              <a:buSzPct val="100000"/>
              <a:buNone/>
              <a:defRPr sz="2800"/>
            </a:lvl4pPr>
            <a:lvl5pPr lvl="4" rtl="0" algn="ctr">
              <a:lnSpc>
                <a:spcPct val="100000"/>
              </a:lnSpc>
              <a:spcBef>
                <a:spcPts val="0"/>
              </a:spcBef>
              <a:spcAft>
                <a:spcPts val="0"/>
              </a:spcAft>
              <a:buSzPct val="100000"/>
              <a:buNone/>
              <a:defRPr sz="2800"/>
            </a:lvl5pPr>
            <a:lvl6pPr lvl="5" rtl="0" algn="ctr">
              <a:lnSpc>
                <a:spcPct val="100000"/>
              </a:lnSpc>
              <a:spcBef>
                <a:spcPts val="0"/>
              </a:spcBef>
              <a:spcAft>
                <a:spcPts val="0"/>
              </a:spcAft>
              <a:buSzPct val="100000"/>
              <a:buNone/>
              <a:defRPr sz="2800"/>
            </a:lvl6pPr>
            <a:lvl7pPr lvl="6" rtl="0" algn="ctr">
              <a:lnSpc>
                <a:spcPct val="100000"/>
              </a:lnSpc>
              <a:spcBef>
                <a:spcPts val="0"/>
              </a:spcBef>
              <a:spcAft>
                <a:spcPts val="0"/>
              </a:spcAft>
              <a:buSzPct val="100000"/>
              <a:buNone/>
              <a:defRPr sz="2800"/>
            </a:lvl7pPr>
            <a:lvl8pPr lvl="7" rtl="0" algn="ctr">
              <a:lnSpc>
                <a:spcPct val="100000"/>
              </a:lnSpc>
              <a:spcBef>
                <a:spcPts val="0"/>
              </a:spcBef>
              <a:spcAft>
                <a:spcPts val="0"/>
              </a:spcAft>
              <a:buSzPct val="100000"/>
              <a:buNone/>
              <a:defRPr sz="2800"/>
            </a:lvl8pPr>
            <a:lvl9pPr lvl="8" rtl="0" algn="ctr">
              <a:lnSpc>
                <a:spcPct val="100000"/>
              </a:lnSpc>
              <a:spcBef>
                <a:spcPts val="0"/>
              </a:spcBef>
              <a:spcAft>
                <a:spcPts val="0"/>
              </a:spcAft>
              <a:buSzPct val="100000"/>
              <a:buNone/>
              <a:defRPr sz="2800"/>
            </a:lvl9pPr>
          </a:lstStyle>
          <a:p/>
        </p:txBody>
      </p:sp>
      <p:sp>
        <p:nvSpPr>
          <p:cNvPr id="59" name="Shape 59"/>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60" name="Shape 60"/>
        <p:cNvGrpSpPr/>
        <p:nvPr/>
      </p:nvGrpSpPr>
      <p:grpSpPr>
        <a:xfrm>
          <a:off x="0" y="0"/>
          <a:ext cx="0" cy="0"/>
          <a:chOff x="0" y="0"/>
          <a:chExt cx="0" cy="0"/>
        </a:xfrm>
      </p:grpSpPr>
      <p:sp>
        <p:nvSpPr>
          <p:cNvPr id="61" name="Shape 61"/>
          <p:cNvSpPr txBox="1"/>
          <p:nvPr>
            <p:ph type="title"/>
          </p:nvPr>
        </p:nvSpPr>
        <p:spPr>
          <a:xfrm>
            <a:off x="311700" y="2150850"/>
            <a:ext cx="8520600" cy="841800"/>
          </a:xfrm>
          <a:prstGeom prst="rect">
            <a:avLst/>
          </a:prstGeom>
        </p:spPr>
        <p:txBody>
          <a:bodyPr anchorCtr="0" anchor="ctr" bIns="91425" lIns="91425" rIns="91425" tIns="91425"/>
          <a:lstStyle>
            <a:lvl1pPr lvl="0" rtl="0" algn="ctr">
              <a:spcBef>
                <a:spcPts val="0"/>
              </a:spcBef>
              <a:buSzPct val="100000"/>
              <a:defRPr sz="3600"/>
            </a:lvl1pPr>
            <a:lvl2pPr lvl="1" rtl="0" algn="ctr">
              <a:spcBef>
                <a:spcPts val="0"/>
              </a:spcBef>
              <a:buSzPct val="100000"/>
              <a:defRPr sz="3600"/>
            </a:lvl2pPr>
            <a:lvl3pPr lvl="2" rtl="0" algn="ctr">
              <a:spcBef>
                <a:spcPts val="0"/>
              </a:spcBef>
              <a:buSzPct val="100000"/>
              <a:defRPr sz="3600"/>
            </a:lvl3pPr>
            <a:lvl4pPr lvl="3" rtl="0" algn="ctr">
              <a:spcBef>
                <a:spcPts val="0"/>
              </a:spcBef>
              <a:buSzPct val="100000"/>
              <a:defRPr sz="3600"/>
            </a:lvl4pPr>
            <a:lvl5pPr lvl="4" rtl="0" algn="ctr">
              <a:spcBef>
                <a:spcPts val="0"/>
              </a:spcBef>
              <a:buSzPct val="100000"/>
              <a:defRPr sz="3600"/>
            </a:lvl5pPr>
            <a:lvl6pPr lvl="5" rtl="0" algn="ctr">
              <a:spcBef>
                <a:spcPts val="0"/>
              </a:spcBef>
              <a:buSzPct val="100000"/>
              <a:defRPr sz="3600"/>
            </a:lvl6pPr>
            <a:lvl7pPr lvl="6" rtl="0" algn="ctr">
              <a:spcBef>
                <a:spcPts val="0"/>
              </a:spcBef>
              <a:buSzPct val="100000"/>
              <a:defRPr sz="3600"/>
            </a:lvl7pPr>
            <a:lvl8pPr lvl="7" rtl="0" algn="ctr">
              <a:spcBef>
                <a:spcPts val="0"/>
              </a:spcBef>
              <a:buSzPct val="100000"/>
              <a:defRPr sz="3600"/>
            </a:lvl8pPr>
            <a:lvl9pPr lvl="8" rtl="0" algn="ctr">
              <a:spcBef>
                <a:spcPts val="0"/>
              </a:spcBef>
              <a:buSzPct val="100000"/>
              <a:defRPr sz="3600"/>
            </a:lvl9pPr>
          </a:lstStyle>
          <a:p/>
        </p:txBody>
      </p:sp>
      <p:sp>
        <p:nvSpPr>
          <p:cNvPr id="62" name="Shape 6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63" name="Shape 63"/>
        <p:cNvGrpSpPr/>
        <p:nvPr/>
      </p:nvGrpSpPr>
      <p:grpSpPr>
        <a:xfrm>
          <a:off x="0" y="0"/>
          <a:ext cx="0" cy="0"/>
          <a:chOff x="0" y="0"/>
          <a:chExt cx="0" cy="0"/>
        </a:xfrm>
      </p:grpSpPr>
      <p:sp>
        <p:nvSpPr>
          <p:cNvPr id="64" name="Shape 64"/>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5" name="Shape 65"/>
          <p:cNvSpPr txBox="1"/>
          <p:nvPr>
            <p:ph idx="1" type="body"/>
          </p:nvPr>
        </p:nvSpPr>
        <p:spPr>
          <a:xfrm>
            <a:off x="311700" y="1152475"/>
            <a:ext cx="8520600" cy="34164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6" name="Shape 6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67" name="Shape 67"/>
        <p:cNvGrpSpPr/>
        <p:nvPr/>
      </p:nvGrpSpPr>
      <p:grpSpPr>
        <a:xfrm>
          <a:off x="0" y="0"/>
          <a:ext cx="0" cy="0"/>
          <a:chOff x="0" y="0"/>
          <a:chExt cx="0" cy="0"/>
        </a:xfrm>
      </p:grpSpPr>
      <p:sp>
        <p:nvSpPr>
          <p:cNvPr id="68" name="Shape 68"/>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69" name="Shape 69"/>
          <p:cNvSpPr txBox="1"/>
          <p:nvPr>
            <p:ph idx="1" type="body"/>
          </p:nvPr>
        </p:nvSpPr>
        <p:spPr>
          <a:xfrm>
            <a:off x="3117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0" name="Shape 70"/>
          <p:cNvSpPr txBox="1"/>
          <p:nvPr>
            <p:ph idx="2" type="body"/>
          </p:nvPr>
        </p:nvSpPr>
        <p:spPr>
          <a:xfrm>
            <a:off x="4832400" y="1152475"/>
            <a:ext cx="3999900" cy="3416400"/>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1" name="Shape 7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72" name="Shape 72"/>
        <p:cNvGrpSpPr/>
        <p:nvPr/>
      </p:nvGrpSpPr>
      <p:grpSpPr>
        <a:xfrm>
          <a:off x="0" y="0"/>
          <a:ext cx="0" cy="0"/>
          <a:chOff x="0" y="0"/>
          <a:chExt cx="0" cy="0"/>
        </a:xfrm>
      </p:grpSpPr>
      <p:sp>
        <p:nvSpPr>
          <p:cNvPr id="73" name="Shape 73"/>
          <p:cNvSpPr txBox="1"/>
          <p:nvPr>
            <p:ph type="title"/>
          </p:nvPr>
        </p:nvSpPr>
        <p:spPr>
          <a:xfrm>
            <a:off x="311700" y="445025"/>
            <a:ext cx="8520600" cy="5727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74" name="Shape 7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75" name="Shape 75"/>
        <p:cNvGrpSpPr/>
        <p:nvPr/>
      </p:nvGrpSpPr>
      <p:grpSpPr>
        <a:xfrm>
          <a:off x="0" y="0"/>
          <a:ext cx="0" cy="0"/>
          <a:chOff x="0" y="0"/>
          <a:chExt cx="0" cy="0"/>
        </a:xfrm>
      </p:grpSpPr>
      <p:sp>
        <p:nvSpPr>
          <p:cNvPr id="76" name="Shape 76"/>
          <p:cNvSpPr txBox="1"/>
          <p:nvPr>
            <p:ph type="title"/>
          </p:nvPr>
        </p:nvSpPr>
        <p:spPr>
          <a:xfrm>
            <a:off x="311700" y="555600"/>
            <a:ext cx="2808000" cy="7557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77" name="Shape 77"/>
          <p:cNvSpPr txBox="1"/>
          <p:nvPr>
            <p:ph idx="1" type="body"/>
          </p:nvPr>
        </p:nvSpPr>
        <p:spPr>
          <a:xfrm>
            <a:off x="311700" y="1389600"/>
            <a:ext cx="2808000" cy="3179400"/>
          </a:xfrm>
          <a:prstGeom prst="rect">
            <a:avLst/>
          </a:prstGeom>
        </p:spPr>
        <p:txBody>
          <a:bodyPr anchorCtr="0" anchor="t" bIns="91425" lIns="91425" rIns="91425" tIns="91425"/>
          <a:lstStyle>
            <a:lvl1pPr lvl="0" rtl="0">
              <a:spcBef>
                <a:spcPts val="0"/>
              </a:spcBef>
              <a:buSzPct val="100000"/>
              <a:defRPr sz="12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78" name="Shape 7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79" name="Shape 79"/>
        <p:cNvGrpSpPr/>
        <p:nvPr/>
      </p:nvGrpSpPr>
      <p:grpSpPr>
        <a:xfrm>
          <a:off x="0" y="0"/>
          <a:ext cx="0" cy="0"/>
          <a:chOff x="0" y="0"/>
          <a:chExt cx="0" cy="0"/>
        </a:xfrm>
      </p:grpSpPr>
      <p:sp>
        <p:nvSpPr>
          <p:cNvPr id="80" name="Shape 80"/>
          <p:cNvSpPr txBox="1"/>
          <p:nvPr>
            <p:ph type="title"/>
          </p:nvPr>
        </p:nvSpPr>
        <p:spPr>
          <a:xfrm>
            <a:off x="490250" y="450150"/>
            <a:ext cx="6367800" cy="4090800"/>
          </a:xfrm>
          <a:prstGeom prst="rect">
            <a:avLst/>
          </a:prstGeom>
        </p:spPr>
        <p:txBody>
          <a:bodyPr anchorCtr="0" anchor="ctr"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81" name="Shape 81"/>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82" name="Shape 82"/>
        <p:cNvGrpSpPr/>
        <p:nvPr/>
      </p:nvGrpSpPr>
      <p:grpSpPr>
        <a:xfrm>
          <a:off x="0" y="0"/>
          <a:ext cx="0" cy="0"/>
          <a:chOff x="0" y="0"/>
          <a:chExt cx="0" cy="0"/>
        </a:xfrm>
      </p:grpSpPr>
      <p:sp>
        <p:nvSpPr>
          <p:cNvPr id="83" name="Shape 83"/>
          <p:cNvSpPr/>
          <p:nvPr/>
        </p:nvSpPr>
        <p:spPr>
          <a:xfrm>
            <a:off x="4572000" y="-125"/>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84" name="Shape 8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SzPct val="100000"/>
              <a:defRPr sz="4200"/>
            </a:lvl2pPr>
            <a:lvl3pPr lvl="2" rtl="0" algn="ctr">
              <a:spcBef>
                <a:spcPts val="0"/>
              </a:spcBef>
              <a:buSzPct val="100000"/>
              <a:defRPr sz="4200"/>
            </a:lvl3pPr>
            <a:lvl4pPr lvl="3" rtl="0" algn="ctr">
              <a:spcBef>
                <a:spcPts val="0"/>
              </a:spcBef>
              <a:buSzPct val="100000"/>
              <a:defRPr sz="4200"/>
            </a:lvl4pPr>
            <a:lvl5pPr lvl="4" rtl="0" algn="ctr">
              <a:spcBef>
                <a:spcPts val="0"/>
              </a:spcBef>
              <a:buSzPct val="100000"/>
              <a:defRPr sz="4200"/>
            </a:lvl5pPr>
            <a:lvl6pPr lvl="5" rtl="0" algn="ctr">
              <a:spcBef>
                <a:spcPts val="0"/>
              </a:spcBef>
              <a:buSzPct val="100000"/>
              <a:defRPr sz="4200"/>
            </a:lvl6pPr>
            <a:lvl7pPr lvl="6" rtl="0" algn="ctr">
              <a:spcBef>
                <a:spcPts val="0"/>
              </a:spcBef>
              <a:buSzPct val="100000"/>
              <a:defRPr sz="4200"/>
            </a:lvl7pPr>
            <a:lvl8pPr lvl="7" rtl="0" algn="ctr">
              <a:spcBef>
                <a:spcPts val="0"/>
              </a:spcBef>
              <a:buSzPct val="100000"/>
              <a:defRPr sz="4200"/>
            </a:lvl8pPr>
            <a:lvl9pPr lvl="8" rtl="0" algn="ctr">
              <a:spcBef>
                <a:spcPts val="0"/>
              </a:spcBef>
              <a:buSzPct val="100000"/>
              <a:defRPr sz="4200"/>
            </a:lvl9pPr>
          </a:lstStyle>
          <a:p/>
        </p:txBody>
      </p:sp>
      <p:sp>
        <p:nvSpPr>
          <p:cNvPr id="85" name="Shape 85"/>
          <p:cNvSpPr txBox="1"/>
          <p:nvPr>
            <p:ph idx="1" type="subTitle"/>
          </p:nvPr>
        </p:nvSpPr>
        <p:spPr>
          <a:xfrm>
            <a:off x="265500" y="2803075"/>
            <a:ext cx="4045200" cy="1235100"/>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86" name="Shape 86"/>
          <p:cNvSpPr txBox="1"/>
          <p:nvPr>
            <p:ph idx="2" type="body"/>
          </p:nvPr>
        </p:nvSpPr>
        <p:spPr>
          <a:xfrm>
            <a:off x="4939500" y="724075"/>
            <a:ext cx="3837000" cy="3695100"/>
          </a:xfrm>
          <a:prstGeom prst="rect">
            <a:avLst/>
          </a:prstGeom>
        </p:spPr>
        <p:txBody>
          <a:bodyPr anchorCtr="0" anchor="ctr"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87" name="Shape 87"/>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bg>
      <p:bgPr>
        <a:solidFill>
          <a:schemeClr val="dk1"/>
        </a:solidFill>
      </p:bgPr>
    </p:bg>
    <p:spTree>
      <p:nvGrpSpPr>
        <p:cNvPr id="14" name="Shape 14"/>
        <p:cNvGrpSpPr/>
        <p:nvPr/>
      </p:nvGrpSpPr>
      <p:grpSpPr>
        <a:xfrm>
          <a:off x="0" y="0"/>
          <a:ext cx="0" cy="0"/>
          <a:chOff x="0" y="0"/>
          <a:chExt cx="0" cy="0"/>
        </a:xfrm>
      </p:grpSpPr>
      <p:sp>
        <p:nvSpPr>
          <p:cNvPr id="15" name="Shape 15"/>
          <p:cNvSpPr txBox="1"/>
          <p:nvPr>
            <p:ph type="title"/>
          </p:nvPr>
        </p:nvSpPr>
        <p:spPr>
          <a:xfrm>
            <a:off x="311700" y="2480550"/>
            <a:ext cx="8114400" cy="2445900"/>
          </a:xfrm>
          <a:prstGeom prst="rect">
            <a:avLst/>
          </a:prstGeom>
        </p:spPr>
        <p:txBody>
          <a:bodyPr anchorCtr="0" anchor="b" bIns="91425" lIns="91425" rIns="91425" tIns="91425"/>
          <a:lstStyle>
            <a:lvl1pPr lvl="0">
              <a:spcBef>
                <a:spcPts val="0"/>
              </a:spcBef>
              <a:buClr>
                <a:schemeClr val="lt1"/>
              </a:buClr>
              <a:buSzPct val="100000"/>
              <a:defRPr sz="6800">
                <a:solidFill>
                  <a:schemeClr val="lt1"/>
                </a:solidFill>
              </a:defRPr>
            </a:lvl1pPr>
            <a:lvl2pPr lvl="1">
              <a:spcBef>
                <a:spcPts val="0"/>
              </a:spcBef>
              <a:buClr>
                <a:schemeClr val="lt1"/>
              </a:buClr>
              <a:buSzPct val="100000"/>
              <a:defRPr sz="6800">
                <a:solidFill>
                  <a:schemeClr val="lt1"/>
                </a:solidFill>
              </a:defRPr>
            </a:lvl2pPr>
            <a:lvl3pPr lvl="2">
              <a:spcBef>
                <a:spcPts val="0"/>
              </a:spcBef>
              <a:buClr>
                <a:schemeClr val="lt1"/>
              </a:buClr>
              <a:buSzPct val="100000"/>
              <a:defRPr sz="6800">
                <a:solidFill>
                  <a:schemeClr val="lt1"/>
                </a:solidFill>
              </a:defRPr>
            </a:lvl3pPr>
            <a:lvl4pPr lvl="3">
              <a:spcBef>
                <a:spcPts val="0"/>
              </a:spcBef>
              <a:buClr>
                <a:schemeClr val="lt1"/>
              </a:buClr>
              <a:buSzPct val="100000"/>
              <a:defRPr sz="6800">
                <a:solidFill>
                  <a:schemeClr val="lt1"/>
                </a:solidFill>
              </a:defRPr>
            </a:lvl4pPr>
            <a:lvl5pPr lvl="4">
              <a:spcBef>
                <a:spcPts val="0"/>
              </a:spcBef>
              <a:buClr>
                <a:schemeClr val="lt1"/>
              </a:buClr>
              <a:buSzPct val="100000"/>
              <a:defRPr sz="6800">
                <a:solidFill>
                  <a:schemeClr val="lt1"/>
                </a:solidFill>
              </a:defRPr>
            </a:lvl5pPr>
            <a:lvl6pPr lvl="5">
              <a:spcBef>
                <a:spcPts val="0"/>
              </a:spcBef>
              <a:buClr>
                <a:schemeClr val="lt1"/>
              </a:buClr>
              <a:buSzPct val="100000"/>
              <a:defRPr sz="6800">
                <a:solidFill>
                  <a:schemeClr val="lt1"/>
                </a:solidFill>
              </a:defRPr>
            </a:lvl6pPr>
            <a:lvl7pPr lvl="6">
              <a:spcBef>
                <a:spcPts val="0"/>
              </a:spcBef>
              <a:buClr>
                <a:schemeClr val="lt1"/>
              </a:buClr>
              <a:buSzPct val="100000"/>
              <a:defRPr sz="6800">
                <a:solidFill>
                  <a:schemeClr val="lt1"/>
                </a:solidFill>
              </a:defRPr>
            </a:lvl7pPr>
            <a:lvl8pPr lvl="7">
              <a:spcBef>
                <a:spcPts val="0"/>
              </a:spcBef>
              <a:buClr>
                <a:schemeClr val="lt1"/>
              </a:buClr>
              <a:buSzPct val="100000"/>
              <a:defRPr sz="6800">
                <a:solidFill>
                  <a:schemeClr val="lt1"/>
                </a:solidFill>
              </a:defRPr>
            </a:lvl8pPr>
            <a:lvl9pPr lvl="8">
              <a:spcBef>
                <a:spcPts val="0"/>
              </a:spcBef>
              <a:buClr>
                <a:schemeClr val="lt1"/>
              </a:buClr>
              <a:buSzPct val="100000"/>
              <a:defRPr sz="6800">
                <a:solidFill>
                  <a:schemeClr val="lt1"/>
                </a:solidFill>
              </a:defRPr>
            </a:lvl9pPr>
          </a:lstStyle>
          <a:p/>
        </p:txBody>
      </p:sp>
      <p:sp>
        <p:nvSpPr>
          <p:cNvPr id="16" name="Shape 1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88" name="Shape 88"/>
        <p:cNvGrpSpPr/>
        <p:nvPr/>
      </p:nvGrpSpPr>
      <p:grpSpPr>
        <a:xfrm>
          <a:off x="0" y="0"/>
          <a:ext cx="0" cy="0"/>
          <a:chOff x="0" y="0"/>
          <a:chExt cx="0" cy="0"/>
        </a:xfrm>
      </p:grpSpPr>
      <p:sp>
        <p:nvSpPr>
          <p:cNvPr id="89" name="Shape 89"/>
          <p:cNvSpPr txBox="1"/>
          <p:nvPr>
            <p:ph idx="1" type="body"/>
          </p:nvPr>
        </p:nvSpPr>
        <p:spPr>
          <a:xfrm>
            <a:off x="311700" y="4230575"/>
            <a:ext cx="5998800" cy="605100"/>
          </a:xfrm>
          <a:prstGeom prst="rect">
            <a:avLst/>
          </a:prstGeom>
        </p:spPr>
        <p:txBody>
          <a:bodyPr anchorCtr="0" anchor="ctr" bIns="91425" lIns="91425" rIns="91425" tIns="91425"/>
          <a:lstStyle>
            <a:lvl1pPr lvl="0" rtl="0">
              <a:lnSpc>
                <a:spcPct val="100000"/>
              </a:lnSpc>
              <a:spcBef>
                <a:spcPts val="0"/>
              </a:spcBef>
              <a:spcAft>
                <a:spcPts val="0"/>
              </a:spcAft>
              <a:buNone/>
              <a:defRPr/>
            </a:lvl1pPr>
          </a:lstStyle>
          <a:p/>
        </p:txBody>
      </p:sp>
      <p:sp>
        <p:nvSpPr>
          <p:cNvPr id="90" name="Shape 9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91" name="Shape 91"/>
        <p:cNvGrpSpPr/>
        <p:nvPr/>
      </p:nvGrpSpPr>
      <p:grpSpPr>
        <a:xfrm>
          <a:off x="0" y="0"/>
          <a:ext cx="0" cy="0"/>
          <a:chOff x="0" y="0"/>
          <a:chExt cx="0" cy="0"/>
        </a:xfrm>
      </p:grpSpPr>
      <p:sp>
        <p:nvSpPr>
          <p:cNvPr id="92" name="Shape 92"/>
          <p:cNvSpPr txBox="1"/>
          <p:nvPr>
            <p:ph type="title"/>
          </p:nvPr>
        </p:nvSpPr>
        <p:spPr>
          <a:xfrm>
            <a:off x="311700" y="1106125"/>
            <a:ext cx="8520600" cy="1963500"/>
          </a:xfrm>
          <a:prstGeom prst="rect">
            <a:avLst/>
          </a:prstGeom>
        </p:spPr>
        <p:txBody>
          <a:bodyPr anchorCtr="0" anchor="b" bIns="91425" lIns="91425" rIns="91425" tIns="91425"/>
          <a:lstStyle>
            <a:lvl1pPr lvl="0" rtl="0" algn="ctr">
              <a:spcBef>
                <a:spcPts val="0"/>
              </a:spcBef>
              <a:buSzPct val="100000"/>
              <a:defRPr sz="12000"/>
            </a:lvl1pPr>
            <a:lvl2pPr lvl="1" rtl="0" algn="ctr">
              <a:spcBef>
                <a:spcPts val="0"/>
              </a:spcBef>
              <a:buSzPct val="100000"/>
              <a:defRPr sz="12000"/>
            </a:lvl2pPr>
            <a:lvl3pPr lvl="2" rtl="0" algn="ctr">
              <a:spcBef>
                <a:spcPts val="0"/>
              </a:spcBef>
              <a:buSzPct val="100000"/>
              <a:defRPr sz="12000"/>
            </a:lvl3pPr>
            <a:lvl4pPr lvl="3" rtl="0" algn="ctr">
              <a:spcBef>
                <a:spcPts val="0"/>
              </a:spcBef>
              <a:buSzPct val="100000"/>
              <a:defRPr sz="12000"/>
            </a:lvl4pPr>
            <a:lvl5pPr lvl="4" rtl="0" algn="ctr">
              <a:spcBef>
                <a:spcPts val="0"/>
              </a:spcBef>
              <a:buSzPct val="100000"/>
              <a:defRPr sz="12000"/>
            </a:lvl5pPr>
            <a:lvl6pPr lvl="5" rtl="0" algn="ctr">
              <a:spcBef>
                <a:spcPts val="0"/>
              </a:spcBef>
              <a:buSzPct val="100000"/>
              <a:defRPr sz="12000"/>
            </a:lvl6pPr>
            <a:lvl7pPr lvl="6" rtl="0" algn="ctr">
              <a:spcBef>
                <a:spcPts val="0"/>
              </a:spcBef>
              <a:buSzPct val="100000"/>
              <a:defRPr sz="12000"/>
            </a:lvl7pPr>
            <a:lvl8pPr lvl="7" rtl="0" algn="ctr">
              <a:spcBef>
                <a:spcPts val="0"/>
              </a:spcBef>
              <a:buSzPct val="100000"/>
              <a:defRPr sz="12000"/>
            </a:lvl8pPr>
            <a:lvl9pPr lvl="8" rtl="0" algn="ctr">
              <a:spcBef>
                <a:spcPts val="0"/>
              </a:spcBef>
              <a:buSzPct val="100000"/>
              <a:defRPr sz="12000"/>
            </a:lvl9pPr>
          </a:lstStyle>
          <a:p/>
        </p:txBody>
      </p:sp>
      <p:sp>
        <p:nvSpPr>
          <p:cNvPr id="93" name="Shape 93"/>
          <p:cNvSpPr txBox="1"/>
          <p:nvPr>
            <p:ph idx="1" type="body"/>
          </p:nvPr>
        </p:nvSpPr>
        <p:spPr>
          <a:xfrm>
            <a:off x="311700" y="3152225"/>
            <a:ext cx="8520600" cy="1300800"/>
          </a:xfrm>
          <a:prstGeom prst="rect">
            <a:avLst/>
          </a:prstGeom>
        </p:spPr>
        <p:txBody>
          <a:bodyPr anchorCtr="0" anchor="t" bIns="91425" lIns="91425" rIns="91425" tIns="91425"/>
          <a:lstStyle>
            <a:lvl1pPr lvl="0" rtl="0" algn="ctr">
              <a:spcBef>
                <a:spcPts val="0"/>
              </a:spcBef>
              <a:defRPr/>
            </a:lvl1pPr>
            <a:lvl2pPr lvl="1" rtl="0" algn="ctr">
              <a:spcBef>
                <a:spcPts val="0"/>
              </a:spcBef>
              <a:defRPr/>
            </a:lvl2pPr>
            <a:lvl3pPr lvl="2" rtl="0" algn="ctr">
              <a:spcBef>
                <a:spcPts val="0"/>
              </a:spcBef>
              <a:defRPr/>
            </a:lvl3pPr>
            <a:lvl4pPr lvl="3" rtl="0" algn="ctr">
              <a:spcBef>
                <a:spcPts val="0"/>
              </a:spcBef>
              <a:defRPr/>
            </a:lvl4pPr>
            <a:lvl5pPr lvl="4" rtl="0" algn="ctr">
              <a:spcBef>
                <a:spcPts val="0"/>
              </a:spcBef>
              <a:defRPr/>
            </a:lvl5pPr>
            <a:lvl6pPr lvl="5" rtl="0" algn="ctr">
              <a:spcBef>
                <a:spcPts val="0"/>
              </a:spcBef>
              <a:defRPr/>
            </a:lvl6pPr>
            <a:lvl7pPr lvl="6" rtl="0" algn="ctr">
              <a:spcBef>
                <a:spcPts val="0"/>
              </a:spcBef>
              <a:defRPr/>
            </a:lvl7pPr>
            <a:lvl8pPr lvl="7" rtl="0" algn="ctr">
              <a:spcBef>
                <a:spcPts val="0"/>
              </a:spcBef>
              <a:defRPr/>
            </a:lvl8pPr>
            <a:lvl9pPr lvl="8" rtl="0" algn="ctr">
              <a:spcBef>
                <a:spcPts val="0"/>
              </a:spcBef>
              <a:defRPr/>
            </a:lvl9pPr>
          </a:lstStyle>
          <a:p/>
        </p:txBody>
      </p:sp>
      <p:sp>
        <p:nvSpPr>
          <p:cNvPr id="94" name="Shape 94"/>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95" name="Shape 95"/>
        <p:cNvGrpSpPr/>
        <p:nvPr/>
      </p:nvGrpSpPr>
      <p:grpSpPr>
        <a:xfrm>
          <a:off x="0" y="0"/>
          <a:ext cx="0" cy="0"/>
          <a:chOff x="0" y="0"/>
          <a:chExt cx="0" cy="0"/>
        </a:xfrm>
      </p:grpSpPr>
      <p:sp>
        <p:nvSpPr>
          <p:cNvPr id="96" name="Shape 96"/>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vi"/>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7" name="Shape 17"/>
        <p:cNvGrpSpPr/>
        <p:nvPr/>
      </p:nvGrpSpPr>
      <p:grpSpPr>
        <a:xfrm>
          <a:off x="0" y="0"/>
          <a:ext cx="0" cy="0"/>
          <a:chOff x="0" y="0"/>
          <a:chExt cx="0" cy="0"/>
        </a:xfrm>
      </p:grpSpPr>
      <p:sp>
        <p:nvSpPr>
          <p:cNvPr id="18" name="Shape 18"/>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311700" y="1152475"/>
            <a:ext cx="8520600" cy="34164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 type="body"/>
          </p:nvPr>
        </p:nvSpPr>
        <p:spPr>
          <a:xfrm>
            <a:off x="3117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4" name="Shape 24"/>
          <p:cNvSpPr txBox="1"/>
          <p:nvPr>
            <p:ph idx="2" type="body"/>
          </p:nvPr>
        </p:nvSpPr>
        <p:spPr>
          <a:xfrm>
            <a:off x="4832400" y="1152475"/>
            <a:ext cx="3999900" cy="34164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5" name="Shape 2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6" name="Shape 26"/>
        <p:cNvGrpSpPr/>
        <p:nvPr/>
      </p:nvGrpSpPr>
      <p:grpSpPr>
        <a:xfrm>
          <a:off x="0" y="0"/>
          <a:ext cx="0" cy="0"/>
          <a:chOff x="0" y="0"/>
          <a:chExt cx="0" cy="0"/>
        </a:xfrm>
      </p:grpSpPr>
      <p:sp>
        <p:nvSpPr>
          <p:cNvPr id="27" name="Shape 27"/>
          <p:cNvSpPr txBox="1"/>
          <p:nvPr>
            <p:ph type="title"/>
          </p:nvPr>
        </p:nvSpPr>
        <p:spPr>
          <a:xfrm>
            <a:off x="311700" y="445025"/>
            <a:ext cx="8520600" cy="572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29" name="Shape 29"/>
        <p:cNvGrpSpPr/>
        <p:nvPr/>
      </p:nvGrpSpPr>
      <p:grpSpPr>
        <a:xfrm>
          <a:off x="0" y="0"/>
          <a:ext cx="0" cy="0"/>
          <a:chOff x="0" y="0"/>
          <a:chExt cx="0" cy="0"/>
        </a:xfrm>
      </p:grpSpPr>
      <p:sp>
        <p:nvSpPr>
          <p:cNvPr id="30" name="Shape 30"/>
          <p:cNvSpPr txBox="1"/>
          <p:nvPr>
            <p:ph type="title"/>
          </p:nvPr>
        </p:nvSpPr>
        <p:spPr>
          <a:xfrm>
            <a:off x="311700" y="631800"/>
            <a:ext cx="2808000" cy="755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1" name="Shape 31"/>
          <p:cNvSpPr txBox="1"/>
          <p:nvPr>
            <p:ph idx="1" type="body"/>
          </p:nvPr>
        </p:nvSpPr>
        <p:spPr>
          <a:xfrm>
            <a:off x="311700" y="1490875"/>
            <a:ext cx="2808000" cy="30780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2" name="Shape 3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bg>
      <p:bgPr>
        <a:solidFill>
          <a:schemeClr val="accent3"/>
        </a:solidFill>
      </p:bgPr>
    </p:bg>
    <p:spTree>
      <p:nvGrpSpPr>
        <p:cNvPr id="33" name="Shape 33"/>
        <p:cNvGrpSpPr/>
        <p:nvPr/>
      </p:nvGrpSpPr>
      <p:grpSpPr>
        <a:xfrm>
          <a:off x="0" y="0"/>
          <a:ext cx="0" cy="0"/>
          <a:chOff x="0" y="0"/>
          <a:chExt cx="0" cy="0"/>
        </a:xfrm>
      </p:grpSpPr>
      <p:sp>
        <p:nvSpPr>
          <p:cNvPr id="34" name="Shape 34"/>
          <p:cNvSpPr txBox="1"/>
          <p:nvPr>
            <p:ph type="title"/>
          </p:nvPr>
        </p:nvSpPr>
        <p:spPr>
          <a:xfrm>
            <a:off x="490250" y="526350"/>
            <a:ext cx="5683800" cy="4090800"/>
          </a:xfrm>
          <a:prstGeom prst="rect">
            <a:avLst/>
          </a:prstGeom>
        </p:spPr>
        <p:txBody>
          <a:bodyPr anchorCtr="0" anchor="ctr" bIns="91425" lIns="91425" rIns="91425" tIns="91425"/>
          <a:lstStyle>
            <a:lvl1pPr lvl="0">
              <a:spcBef>
                <a:spcPts val="0"/>
              </a:spcBef>
              <a:buClr>
                <a:schemeClr val="lt1"/>
              </a:buClr>
              <a:buSzPct val="100000"/>
              <a:defRPr sz="4800">
                <a:solidFill>
                  <a:schemeClr val="lt1"/>
                </a:solidFill>
              </a:defRPr>
            </a:lvl1pPr>
            <a:lvl2pPr lvl="1">
              <a:spcBef>
                <a:spcPts val="0"/>
              </a:spcBef>
              <a:buClr>
                <a:schemeClr val="lt1"/>
              </a:buClr>
              <a:buSzPct val="100000"/>
              <a:defRPr sz="4800">
                <a:solidFill>
                  <a:schemeClr val="lt1"/>
                </a:solidFill>
              </a:defRPr>
            </a:lvl2pPr>
            <a:lvl3pPr lvl="2">
              <a:spcBef>
                <a:spcPts val="0"/>
              </a:spcBef>
              <a:buClr>
                <a:schemeClr val="lt1"/>
              </a:buClr>
              <a:buSzPct val="100000"/>
              <a:defRPr sz="4800">
                <a:solidFill>
                  <a:schemeClr val="lt1"/>
                </a:solidFill>
              </a:defRPr>
            </a:lvl3pPr>
            <a:lvl4pPr lvl="3">
              <a:spcBef>
                <a:spcPts val="0"/>
              </a:spcBef>
              <a:buClr>
                <a:schemeClr val="lt1"/>
              </a:buClr>
              <a:buSzPct val="100000"/>
              <a:defRPr sz="4800">
                <a:solidFill>
                  <a:schemeClr val="lt1"/>
                </a:solidFill>
              </a:defRPr>
            </a:lvl4pPr>
            <a:lvl5pPr lvl="4">
              <a:spcBef>
                <a:spcPts val="0"/>
              </a:spcBef>
              <a:buClr>
                <a:schemeClr val="lt1"/>
              </a:buClr>
              <a:buSzPct val="100000"/>
              <a:defRPr sz="4800">
                <a:solidFill>
                  <a:schemeClr val="lt1"/>
                </a:solidFill>
              </a:defRPr>
            </a:lvl5pPr>
            <a:lvl6pPr lvl="5">
              <a:spcBef>
                <a:spcPts val="0"/>
              </a:spcBef>
              <a:buClr>
                <a:schemeClr val="lt1"/>
              </a:buClr>
              <a:buSzPct val="100000"/>
              <a:defRPr sz="4800">
                <a:solidFill>
                  <a:schemeClr val="lt1"/>
                </a:solidFill>
              </a:defRPr>
            </a:lvl6pPr>
            <a:lvl7pPr lvl="6">
              <a:spcBef>
                <a:spcPts val="0"/>
              </a:spcBef>
              <a:buClr>
                <a:schemeClr val="lt1"/>
              </a:buClr>
              <a:buSzPct val="100000"/>
              <a:defRPr sz="4800">
                <a:solidFill>
                  <a:schemeClr val="lt1"/>
                </a:solidFill>
              </a:defRPr>
            </a:lvl7pPr>
            <a:lvl8pPr lvl="7">
              <a:spcBef>
                <a:spcPts val="0"/>
              </a:spcBef>
              <a:buClr>
                <a:schemeClr val="lt1"/>
              </a:buClr>
              <a:buSzPct val="100000"/>
              <a:defRPr sz="4800">
                <a:solidFill>
                  <a:schemeClr val="lt1"/>
                </a:solidFill>
              </a:defRPr>
            </a:lvl8pPr>
            <a:lvl9pPr lvl="8">
              <a:spcBef>
                <a:spcPts val="0"/>
              </a:spcBef>
              <a:buClr>
                <a:schemeClr val="lt1"/>
              </a:buClr>
              <a:buSzPct val="100000"/>
              <a:defRPr sz="4800">
                <a:solidFill>
                  <a:schemeClr val="lt1"/>
                </a:solidFill>
              </a:defRPr>
            </a:lvl9pPr>
          </a:lstStyle>
          <a:p/>
        </p:txBody>
      </p:sp>
      <p:sp>
        <p:nvSpPr>
          <p:cNvPr id="35" name="Shape 3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6" name="Shape 36"/>
        <p:cNvGrpSpPr/>
        <p:nvPr/>
      </p:nvGrpSpPr>
      <p:grpSpPr>
        <a:xfrm>
          <a:off x="0" y="0"/>
          <a:ext cx="0" cy="0"/>
          <a:chOff x="0" y="0"/>
          <a:chExt cx="0" cy="0"/>
        </a:xfrm>
      </p:grpSpPr>
      <p:sp>
        <p:nvSpPr>
          <p:cNvPr id="37" name="Shape 37"/>
          <p:cNvSpPr/>
          <p:nvPr/>
        </p:nvSpPr>
        <p:spPr>
          <a:xfrm>
            <a:off x="4572000" y="100"/>
            <a:ext cx="4572000" cy="5143500"/>
          </a:xfrm>
          <a:prstGeom prst="rect">
            <a:avLst/>
          </a:prstGeom>
          <a:solidFill>
            <a:schemeClr val="dk1"/>
          </a:solidFill>
          <a:ln>
            <a:noFill/>
          </a:ln>
        </p:spPr>
        <p:txBody>
          <a:bodyPr anchorCtr="0" anchor="ctr" bIns="91425" lIns="91425" rIns="91425" tIns="91425">
            <a:noAutofit/>
          </a:bodyPr>
          <a:lstStyle/>
          <a:p>
            <a:pPr lvl="0">
              <a:spcBef>
                <a:spcPts val="0"/>
              </a:spcBef>
              <a:buNone/>
            </a:pPr>
            <a:r>
              <a:t/>
            </a:r>
            <a:endParaRPr/>
          </a:p>
        </p:txBody>
      </p:sp>
      <p:cxnSp>
        <p:nvCxnSpPr>
          <p:cNvPr id="38" name="Shape 38"/>
          <p:cNvCxnSpPr/>
          <p:nvPr/>
        </p:nvCxnSpPr>
        <p:spPr>
          <a:xfrm>
            <a:off x="5029675" y="4495500"/>
            <a:ext cx="468300" cy="0"/>
          </a:xfrm>
          <a:prstGeom prst="straightConnector1">
            <a:avLst/>
          </a:prstGeom>
          <a:noFill/>
          <a:ln cap="flat" cmpd="sng" w="19050">
            <a:solidFill>
              <a:schemeClr val="lt1"/>
            </a:solidFill>
            <a:prstDash val="solid"/>
            <a:round/>
            <a:headEnd len="med" w="med" type="none"/>
            <a:tailEnd len="med" w="med" type="none"/>
          </a:ln>
        </p:spPr>
      </p:cxnSp>
      <p:sp>
        <p:nvSpPr>
          <p:cNvPr id="39" name="Shape 39"/>
          <p:cNvSpPr txBox="1"/>
          <p:nvPr>
            <p:ph type="title"/>
          </p:nvPr>
        </p:nvSpPr>
        <p:spPr>
          <a:xfrm>
            <a:off x="265500" y="1375599"/>
            <a:ext cx="4045200" cy="1551900"/>
          </a:xfrm>
          <a:prstGeom prst="rect">
            <a:avLst/>
          </a:prstGeom>
        </p:spPr>
        <p:txBody>
          <a:bodyPr anchorCtr="0" anchor="b" bIns="91425" lIns="91425" rIns="91425" tIns="91425"/>
          <a:lstStyle>
            <a:lvl1pPr lvl="0" algn="ctr">
              <a:spcBef>
                <a:spcPts val="0"/>
              </a:spcBef>
              <a:buSzPct val="100000"/>
              <a:defRPr sz="3800"/>
            </a:lvl1pPr>
            <a:lvl2pPr lvl="1" algn="ctr">
              <a:spcBef>
                <a:spcPts val="0"/>
              </a:spcBef>
              <a:buSzPct val="100000"/>
              <a:defRPr sz="3800"/>
            </a:lvl2pPr>
            <a:lvl3pPr lvl="2" algn="ctr">
              <a:spcBef>
                <a:spcPts val="0"/>
              </a:spcBef>
              <a:buSzPct val="100000"/>
              <a:defRPr sz="3800"/>
            </a:lvl3pPr>
            <a:lvl4pPr lvl="3" algn="ctr">
              <a:spcBef>
                <a:spcPts val="0"/>
              </a:spcBef>
              <a:buSzPct val="100000"/>
              <a:defRPr sz="3800"/>
            </a:lvl4pPr>
            <a:lvl5pPr lvl="4" algn="ctr">
              <a:spcBef>
                <a:spcPts val="0"/>
              </a:spcBef>
              <a:buSzPct val="100000"/>
              <a:defRPr sz="3800"/>
            </a:lvl5pPr>
            <a:lvl6pPr lvl="5" algn="ctr">
              <a:spcBef>
                <a:spcPts val="0"/>
              </a:spcBef>
              <a:buSzPct val="100000"/>
              <a:defRPr sz="3800"/>
            </a:lvl6pPr>
            <a:lvl7pPr lvl="6" algn="ctr">
              <a:spcBef>
                <a:spcPts val="0"/>
              </a:spcBef>
              <a:buSzPct val="100000"/>
              <a:defRPr sz="3800"/>
            </a:lvl7pPr>
            <a:lvl8pPr lvl="7" algn="ctr">
              <a:spcBef>
                <a:spcPts val="0"/>
              </a:spcBef>
              <a:buSzPct val="100000"/>
              <a:defRPr sz="3800"/>
            </a:lvl8pPr>
            <a:lvl9pPr lvl="8" algn="ctr">
              <a:spcBef>
                <a:spcPts val="0"/>
              </a:spcBef>
              <a:buSzPct val="100000"/>
              <a:defRPr sz="3800"/>
            </a:lvl9pPr>
          </a:lstStyle>
          <a:p/>
        </p:txBody>
      </p:sp>
      <p:sp>
        <p:nvSpPr>
          <p:cNvPr id="40" name="Shape 40"/>
          <p:cNvSpPr txBox="1"/>
          <p:nvPr>
            <p:ph idx="1" type="subTitle"/>
          </p:nvPr>
        </p:nvSpPr>
        <p:spPr>
          <a:xfrm>
            <a:off x="265500" y="2981125"/>
            <a:ext cx="4045200" cy="1345499"/>
          </a:xfrm>
          <a:prstGeom prst="rect">
            <a:avLst/>
          </a:prstGeom>
        </p:spPr>
        <p:txBody>
          <a:bodyPr anchorCtr="0" anchor="t" bIns="91425" lIns="91425" rIns="91425" tIns="91425"/>
          <a:lstStyle>
            <a:lvl1pPr lvl="0" algn="ctr">
              <a:lnSpc>
                <a:spcPct val="100000"/>
              </a:lnSpc>
              <a:spcBef>
                <a:spcPts val="0"/>
              </a:spcBef>
              <a:spcAft>
                <a:spcPts val="0"/>
              </a:spcAft>
              <a:buNone/>
              <a:defRPr/>
            </a:lvl1pPr>
            <a:lvl2pPr lvl="1" algn="ctr">
              <a:lnSpc>
                <a:spcPct val="100000"/>
              </a:lnSpc>
              <a:spcBef>
                <a:spcPts val="0"/>
              </a:spcBef>
              <a:spcAft>
                <a:spcPts val="0"/>
              </a:spcAft>
              <a:buSzPct val="100000"/>
              <a:buNone/>
              <a:defRPr sz="1800"/>
            </a:lvl2pPr>
            <a:lvl3pPr lvl="2" algn="ctr">
              <a:lnSpc>
                <a:spcPct val="100000"/>
              </a:lnSpc>
              <a:spcBef>
                <a:spcPts val="0"/>
              </a:spcBef>
              <a:spcAft>
                <a:spcPts val="0"/>
              </a:spcAft>
              <a:buSzPct val="100000"/>
              <a:buNone/>
              <a:defRPr sz="1800"/>
            </a:lvl3pPr>
            <a:lvl4pPr lvl="3" algn="ctr">
              <a:lnSpc>
                <a:spcPct val="100000"/>
              </a:lnSpc>
              <a:spcBef>
                <a:spcPts val="0"/>
              </a:spcBef>
              <a:spcAft>
                <a:spcPts val="0"/>
              </a:spcAft>
              <a:buSzPct val="100000"/>
              <a:buNone/>
              <a:defRPr sz="1800"/>
            </a:lvl4pPr>
            <a:lvl5pPr lvl="4" algn="ctr">
              <a:lnSpc>
                <a:spcPct val="100000"/>
              </a:lnSpc>
              <a:spcBef>
                <a:spcPts val="0"/>
              </a:spcBef>
              <a:spcAft>
                <a:spcPts val="0"/>
              </a:spcAft>
              <a:buSzPct val="100000"/>
              <a:buNone/>
              <a:defRPr sz="1800"/>
            </a:lvl5pPr>
            <a:lvl6pPr lvl="5" algn="ctr">
              <a:lnSpc>
                <a:spcPct val="100000"/>
              </a:lnSpc>
              <a:spcBef>
                <a:spcPts val="0"/>
              </a:spcBef>
              <a:spcAft>
                <a:spcPts val="0"/>
              </a:spcAft>
              <a:buSzPct val="100000"/>
              <a:buNone/>
              <a:defRPr sz="1800"/>
            </a:lvl6pPr>
            <a:lvl7pPr lvl="6" algn="ctr">
              <a:lnSpc>
                <a:spcPct val="100000"/>
              </a:lnSpc>
              <a:spcBef>
                <a:spcPts val="0"/>
              </a:spcBef>
              <a:spcAft>
                <a:spcPts val="0"/>
              </a:spcAft>
              <a:buSzPct val="100000"/>
              <a:buNone/>
              <a:defRPr sz="1800"/>
            </a:lvl7pPr>
            <a:lvl8pPr lvl="7" algn="ctr">
              <a:lnSpc>
                <a:spcPct val="100000"/>
              </a:lnSpc>
              <a:spcBef>
                <a:spcPts val="0"/>
              </a:spcBef>
              <a:spcAft>
                <a:spcPts val="0"/>
              </a:spcAft>
              <a:buSzPct val="100000"/>
              <a:buNone/>
              <a:defRPr sz="1800"/>
            </a:lvl8pPr>
            <a:lvl9pPr lvl="8" algn="ctr">
              <a:lnSpc>
                <a:spcPct val="100000"/>
              </a:lnSpc>
              <a:spcBef>
                <a:spcPts val="0"/>
              </a:spcBef>
              <a:spcAft>
                <a:spcPts val="0"/>
              </a:spcAft>
              <a:buSzPct val="100000"/>
              <a:buNone/>
              <a:defRPr sz="1800"/>
            </a:lvl9pPr>
          </a:lstStyle>
          <a:p/>
        </p:txBody>
      </p:sp>
      <p:sp>
        <p:nvSpPr>
          <p:cNvPr id="41" name="Shape 41"/>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42" name="Shape 42"/>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3" name="Shape 43"/>
        <p:cNvGrpSpPr/>
        <p:nvPr/>
      </p:nvGrpSpPr>
      <p:grpSpPr>
        <a:xfrm>
          <a:off x="0" y="0"/>
          <a:ext cx="0" cy="0"/>
          <a:chOff x="0" y="0"/>
          <a:chExt cx="0" cy="0"/>
        </a:xfrm>
      </p:grpSpPr>
      <p:sp>
        <p:nvSpPr>
          <p:cNvPr id="44" name="Shape 44"/>
          <p:cNvSpPr txBox="1"/>
          <p:nvPr>
            <p:ph idx="1" type="body"/>
          </p:nvPr>
        </p:nvSpPr>
        <p:spPr>
          <a:xfrm>
            <a:off x="319500" y="4233725"/>
            <a:ext cx="5998800" cy="598800"/>
          </a:xfrm>
          <a:prstGeom prst="rect">
            <a:avLst/>
          </a:prstGeom>
        </p:spPr>
        <p:txBody>
          <a:bodyPr anchorCtr="0" anchor="ctr" bIns="91425" lIns="91425" rIns="91425" tIns="91425"/>
          <a:lstStyle>
            <a:lvl1pPr lvl="0">
              <a:lnSpc>
                <a:spcPct val="100000"/>
              </a:lnSpc>
              <a:spcBef>
                <a:spcPts val="0"/>
              </a:spcBef>
              <a:spcAft>
                <a:spcPts val="0"/>
              </a:spcAft>
              <a:buClr>
                <a:schemeClr val="accent3"/>
              </a:buClr>
              <a:buFont typeface="Alfa Slab One"/>
              <a:buNone/>
              <a:defRPr>
                <a:solidFill>
                  <a:schemeClr val="accent3"/>
                </a:solidFill>
                <a:latin typeface="Alfa Slab One"/>
                <a:ea typeface="Alfa Slab One"/>
                <a:cs typeface="Alfa Slab One"/>
                <a:sym typeface="Alfa Slab One"/>
              </a:defRPr>
            </a:lvl1pPr>
          </a:lstStyle>
          <a:p/>
        </p:txBody>
      </p:sp>
      <p:sp>
        <p:nvSpPr>
          <p:cNvPr id="45" name="Shape 45"/>
          <p:cNvSpPr txBox="1"/>
          <p:nvPr>
            <p:ph idx="12" type="sldNum"/>
          </p:nvPr>
        </p:nvSpPr>
        <p:spPr>
          <a:xfrm>
            <a:off x="8472457" y="4663216"/>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vi"/>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311700" y="445025"/>
            <a:ext cx="8520600" cy="572700"/>
          </a:xfrm>
          <a:prstGeom prst="rect">
            <a:avLst/>
          </a:prstGeom>
          <a:noFill/>
          <a:ln>
            <a:noFill/>
          </a:ln>
        </p:spPr>
        <p:txBody>
          <a:bodyPr anchorCtr="0" anchor="t" bIns="91425" lIns="91425" rIns="91425" tIns="91425"/>
          <a:lstStyle>
            <a:lvl1pPr lvl="0">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1pPr>
            <a:lvl2pPr lvl="1">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2pPr>
            <a:lvl3pPr lvl="2">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3pPr>
            <a:lvl4pPr lvl="3">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4pPr>
            <a:lvl5pPr lvl="4">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5pPr>
            <a:lvl6pPr lvl="5">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6pPr>
            <a:lvl7pPr lvl="6">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7pPr>
            <a:lvl8pPr lvl="7">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8pPr>
            <a:lvl9pPr lvl="8">
              <a:spcBef>
                <a:spcPts val="0"/>
              </a:spcBef>
              <a:buClr>
                <a:schemeClr val="accent3"/>
              </a:buClr>
              <a:buSzPct val="100000"/>
              <a:buFont typeface="Alfa Slab One"/>
              <a:buNone/>
              <a:defRPr sz="3000">
                <a:solidFill>
                  <a:schemeClr val="accent3"/>
                </a:solidFill>
                <a:latin typeface="Alfa Slab One"/>
                <a:ea typeface="Alfa Slab One"/>
                <a:cs typeface="Alfa Slab One"/>
                <a:sym typeface="Alfa Slab One"/>
              </a:defRPr>
            </a:lvl9pPr>
          </a:lstStyle>
          <a:p/>
        </p:txBody>
      </p:sp>
      <p:sp>
        <p:nvSpPr>
          <p:cNvPr id="7" name="Shape 7"/>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buFont typeface="Proxima Nova"/>
              <a:defRPr sz="1800">
                <a:solidFill>
                  <a:schemeClr val="dk2"/>
                </a:solidFill>
                <a:latin typeface="Proxima Nova"/>
                <a:ea typeface="Proxima Nova"/>
                <a:cs typeface="Proxima Nova"/>
                <a:sym typeface="Proxima Nova"/>
              </a:defRPr>
            </a:lvl1pPr>
            <a:lvl2pPr lvl="1">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2pPr>
            <a:lvl3pPr lvl="2">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3pPr>
            <a:lvl4pPr lvl="3">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4pPr>
            <a:lvl5pPr lvl="4">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5pPr>
            <a:lvl6pPr lvl="5">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6pPr>
            <a:lvl7pPr lvl="6">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7pPr>
            <a:lvl8pPr lvl="7">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8pPr>
            <a:lvl9pPr lvl="8">
              <a:lnSpc>
                <a:spcPct val="115000"/>
              </a:lnSpc>
              <a:spcBef>
                <a:spcPts val="0"/>
              </a:spcBef>
              <a:spcAft>
                <a:spcPts val="1600"/>
              </a:spcAft>
              <a:buClr>
                <a:schemeClr val="dk2"/>
              </a:buClr>
              <a:buFont typeface="Proxima Nova"/>
              <a:defRPr>
                <a:solidFill>
                  <a:schemeClr val="dk2"/>
                </a:solidFill>
                <a:latin typeface="Proxima Nova"/>
                <a:ea typeface="Proxima Nova"/>
                <a:cs typeface="Proxima Nova"/>
                <a:sym typeface="Proxima Nova"/>
              </a:defRPr>
            </a:lvl9pPr>
          </a:lstStyle>
          <a:p/>
        </p:txBody>
      </p:sp>
      <p:sp>
        <p:nvSpPr>
          <p:cNvPr id="8" name="Shape 8"/>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vi" sz="1000">
                <a:solidFill>
                  <a:schemeClr val="dk2"/>
                </a:solidFill>
                <a:latin typeface="Proxima Nova"/>
                <a:ea typeface="Proxima Nova"/>
                <a:cs typeface="Proxima Nova"/>
                <a:sym typeface="Proxima Nov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2" name="Shape 52"/>
        <p:cNvGrpSpPr/>
        <p:nvPr/>
      </p:nvGrpSpPr>
      <p:grpSpPr>
        <a:xfrm>
          <a:off x="0" y="0"/>
          <a:ext cx="0" cy="0"/>
          <a:chOff x="0" y="0"/>
          <a:chExt cx="0" cy="0"/>
        </a:xfrm>
      </p:grpSpPr>
      <p:sp>
        <p:nvSpPr>
          <p:cNvPr id="53" name="Shape 53"/>
          <p:cNvSpPr txBox="1"/>
          <p:nvPr>
            <p:ph type="title"/>
          </p:nvPr>
        </p:nvSpPr>
        <p:spPr>
          <a:xfrm>
            <a:off x="311700" y="445025"/>
            <a:ext cx="8520600" cy="572700"/>
          </a:xfrm>
          <a:prstGeom prst="rect">
            <a:avLst/>
          </a:prstGeom>
          <a:noFill/>
          <a:ln>
            <a:noFill/>
          </a:ln>
        </p:spPr>
        <p:txBody>
          <a:bodyPr anchorCtr="0" anchor="t" bIns="91425" lIns="91425" rIns="91425" tIns="91425"/>
          <a:lstStyle>
            <a:lvl1pPr lvl="0" rtl="0">
              <a:spcBef>
                <a:spcPts val="0"/>
              </a:spcBef>
              <a:buClr>
                <a:schemeClr val="dk1"/>
              </a:buClr>
              <a:buSzPct val="100000"/>
              <a:buNone/>
              <a:defRPr sz="2800">
                <a:solidFill>
                  <a:schemeClr val="dk1"/>
                </a:solidFill>
              </a:defRPr>
            </a:lvl1pPr>
            <a:lvl2pPr lvl="1" rtl="0">
              <a:spcBef>
                <a:spcPts val="0"/>
              </a:spcBef>
              <a:buClr>
                <a:schemeClr val="dk1"/>
              </a:buClr>
              <a:buSzPct val="100000"/>
              <a:buNone/>
              <a:defRPr sz="2800">
                <a:solidFill>
                  <a:schemeClr val="dk1"/>
                </a:solidFill>
              </a:defRPr>
            </a:lvl2pPr>
            <a:lvl3pPr lvl="2" rtl="0">
              <a:spcBef>
                <a:spcPts val="0"/>
              </a:spcBef>
              <a:buClr>
                <a:schemeClr val="dk1"/>
              </a:buClr>
              <a:buSzPct val="100000"/>
              <a:buNone/>
              <a:defRPr sz="2800">
                <a:solidFill>
                  <a:schemeClr val="dk1"/>
                </a:solidFill>
              </a:defRPr>
            </a:lvl3pPr>
            <a:lvl4pPr lvl="3" rtl="0">
              <a:spcBef>
                <a:spcPts val="0"/>
              </a:spcBef>
              <a:buClr>
                <a:schemeClr val="dk1"/>
              </a:buClr>
              <a:buSzPct val="100000"/>
              <a:buNone/>
              <a:defRPr sz="2800">
                <a:solidFill>
                  <a:schemeClr val="dk1"/>
                </a:solidFill>
              </a:defRPr>
            </a:lvl4pPr>
            <a:lvl5pPr lvl="4" rtl="0">
              <a:spcBef>
                <a:spcPts val="0"/>
              </a:spcBef>
              <a:buClr>
                <a:schemeClr val="dk1"/>
              </a:buClr>
              <a:buSzPct val="100000"/>
              <a:buNone/>
              <a:defRPr sz="2800">
                <a:solidFill>
                  <a:schemeClr val="dk1"/>
                </a:solidFill>
              </a:defRPr>
            </a:lvl5pPr>
            <a:lvl6pPr lvl="5" rtl="0">
              <a:spcBef>
                <a:spcPts val="0"/>
              </a:spcBef>
              <a:buClr>
                <a:schemeClr val="dk1"/>
              </a:buClr>
              <a:buSzPct val="100000"/>
              <a:buNone/>
              <a:defRPr sz="2800">
                <a:solidFill>
                  <a:schemeClr val="dk1"/>
                </a:solidFill>
              </a:defRPr>
            </a:lvl6pPr>
            <a:lvl7pPr lvl="6" rtl="0">
              <a:spcBef>
                <a:spcPts val="0"/>
              </a:spcBef>
              <a:buClr>
                <a:schemeClr val="dk1"/>
              </a:buClr>
              <a:buSzPct val="100000"/>
              <a:buNone/>
              <a:defRPr sz="2800">
                <a:solidFill>
                  <a:schemeClr val="dk1"/>
                </a:solidFill>
              </a:defRPr>
            </a:lvl7pPr>
            <a:lvl8pPr lvl="7" rtl="0">
              <a:spcBef>
                <a:spcPts val="0"/>
              </a:spcBef>
              <a:buClr>
                <a:schemeClr val="dk1"/>
              </a:buClr>
              <a:buSzPct val="100000"/>
              <a:buNone/>
              <a:defRPr sz="2800">
                <a:solidFill>
                  <a:schemeClr val="dk1"/>
                </a:solidFill>
              </a:defRPr>
            </a:lvl8pPr>
            <a:lvl9pPr lvl="8" rtl="0">
              <a:spcBef>
                <a:spcPts val="0"/>
              </a:spcBef>
              <a:buClr>
                <a:schemeClr val="dk1"/>
              </a:buClr>
              <a:buSzPct val="100000"/>
              <a:buNone/>
              <a:defRPr sz="2800">
                <a:solidFill>
                  <a:schemeClr val="dk1"/>
                </a:solidFill>
              </a:defRPr>
            </a:lvl9pPr>
          </a:lstStyle>
          <a:p/>
        </p:txBody>
      </p:sp>
      <p:sp>
        <p:nvSpPr>
          <p:cNvPr id="54" name="Shape 54"/>
          <p:cNvSpPr txBox="1"/>
          <p:nvPr>
            <p:ph idx="1" type="body"/>
          </p:nvPr>
        </p:nvSpPr>
        <p:spPr>
          <a:xfrm>
            <a:off x="311700" y="1152475"/>
            <a:ext cx="8520600" cy="34164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chemeClr val="dk2"/>
              </a:buClr>
              <a:buSzPct val="100000"/>
              <a:defRPr sz="1800">
                <a:solidFill>
                  <a:schemeClr val="dk2"/>
                </a:solidFill>
              </a:defRPr>
            </a:lvl1pPr>
            <a:lvl2pPr lvl="1" rtl="0">
              <a:lnSpc>
                <a:spcPct val="115000"/>
              </a:lnSpc>
              <a:spcBef>
                <a:spcPts val="0"/>
              </a:spcBef>
              <a:spcAft>
                <a:spcPts val="1600"/>
              </a:spcAft>
              <a:buClr>
                <a:schemeClr val="dk2"/>
              </a:buClr>
              <a:defRPr>
                <a:solidFill>
                  <a:schemeClr val="dk2"/>
                </a:solidFill>
              </a:defRPr>
            </a:lvl2pPr>
            <a:lvl3pPr lvl="2" rtl="0">
              <a:lnSpc>
                <a:spcPct val="115000"/>
              </a:lnSpc>
              <a:spcBef>
                <a:spcPts val="0"/>
              </a:spcBef>
              <a:spcAft>
                <a:spcPts val="1600"/>
              </a:spcAft>
              <a:buClr>
                <a:schemeClr val="dk2"/>
              </a:buClr>
              <a:defRPr>
                <a:solidFill>
                  <a:schemeClr val="dk2"/>
                </a:solidFill>
              </a:defRPr>
            </a:lvl3pPr>
            <a:lvl4pPr lvl="3" rtl="0">
              <a:lnSpc>
                <a:spcPct val="115000"/>
              </a:lnSpc>
              <a:spcBef>
                <a:spcPts val="0"/>
              </a:spcBef>
              <a:spcAft>
                <a:spcPts val="1600"/>
              </a:spcAft>
              <a:buClr>
                <a:schemeClr val="dk2"/>
              </a:buClr>
              <a:defRPr>
                <a:solidFill>
                  <a:schemeClr val="dk2"/>
                </a:solidFill>
              </a:defRPr>
            </a:lvl4pPr>
            <a:lvl5pPr lvl="4" rtl="0">
              <a:lnSpc>
                <a:spcPct val="115000"/>
              </a:lnSpc>
              <a:spcBef>
                <a:spcPts val="0"/>
              </a:spcBef>
              <a:spcAft>
                <a:spcPts val="1600"/>
              </a:spcAft>
              <a:buClr>
                <a:schemeClr val="dk2"/>
              </a:buClr>
              <a:defRPr>
                <a:solidFill>
                  <a:schemeClr val="dk2"/>
                </a:solidFill>
              </a:defRPr>
            </a:lvl5pPr>
            <a:lvl6pPr lvl="5" rtl="0">
              <a:lnSpc>
                <a:spcPct val="115000"/>
              </a:lnSpc>
              <a:spcBef>
                <a:spcPts val="0"/>
              </a:spcBef>
              <a:spcAft>
                <a:spcPts val="1600"/>
              </a:spcAft>
              <a:buClr>
                <a:schemeClr val="dk2"/>
              </a:buClr>
              <a:defRPr>
                <a:solidFill>
                  <a:schemeClr val="dk2"/>
                </a:solidFill>
              </a:defRPr>
            </a:lvl6pPr>
            <a:lvl7pPr lvl="6" rtl="0">
              <a:lnSpc>
                <a:spcPct val="115000"/>
              </a:lnSpc>
              <a:spcBef>
                <a:spcPts val="0"/>
              </a:spcBef>
              <a:spcAft>
                <a:spcPts val="1600"/>
              </a:spcAft>
              <a:buClr>
                <a:schemeClr val="dk2"/>
              </a:buClr>
              <a:defRPr>
                <a:solidFill>
                  <a:schemeClr val="dk2"/>
                </a:solidFill>
              </a:defRPr>
            </a:lvl7pPr>
            <a:lvl8pPr lvl="7" rtl="0">
              <a:lnSpc>
                <a:spcPct val="115000"/>
              </a:lnSpc>
              <a:spcBef>
                <a:spcPts val="0"/>
              </a:spcBef>
              <a:spcAft>
                <a:spcPts val="1600"/>
              </a:spcAft>
              <a:buClr>
                <a:schemeClr val="dk2"/>
              </a:buClr>
              <a:defRPr>
                <a:solidFill>
                  <a:schemeClr val="dk2"/>
                </a:solidFill>
              </a:defRPr>
            </a:lvl8pPr>
            <a:lvl9pPr lvl="8" rtl="0">
              <a:lnSpc>
                <a:spcPct val="115000"/>
              </a:lnSpc>
              <a:spcBef>
                <a:spcPts val="0"/>
              </a:spcBef>
              <a:spcAft>
                <a:spcPts val="1600"/>
              </a:spcAft>
              <a:buClr>
                <a:schemeClr val="dk2"/>
              </a:buClr>
              <a:defRPr>
                <a:solidFill>
                  <a:schemeClr val="dk2"/>
                </a:solidFill>
              </a:defRPr>
            </a:lvl9pPr>
          </a:lstStyle>
          <a:p/>
        </p:txBody>
      </p:sp>
      <p:sp>
        <p:nvSpPr>
          <p:cNvPr id="55" name="Shape 55"/>
          <p:cNvSpPr txBox="1"/>
          <p:nvPr>
            <p:ph idx="12" type="sldNum"/>
          </p:nvPr>
        </p:nvSpPr>
        <p:spPr>
          <a:xfrm>
            <a:off x="8472457" y="4663216"/>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vi"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0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ctrTitle"/>
          </p:nvPr>
        </p:nvSpPr>
        <p:spPr>
          <a:xfrm>
            <a:off x="311700" y="595975"/>
            <a:ext cx="8520600" cy="1957800"/>
          </a:xfrm>
          <a:prstGeom prst="rect">
            <a:avLst/>
          </a:prstGeom>
        </p:spPr>
        <p:txBody>
          <a:bodyPr anchorCtr="0" anchor="b" bIns="91425" lIns="91425" rIns="91425" tIns="91425">
            <a:noAutofit/>
          </a:bodyPr>
          <a:lstStyle/>
          <a:p>
            <a:pPr lvl="0">
              <a:spcBef>
                <a:spcPts val="0"/>
              </a:spcBef>
              <a:buNone/>
            </a:pPr>
            <a:r>
              <a:rPr lang="vi">
                <a:latin typeface="Times New Roman"/>
                <a:ea typeface="Times New Roman"/>
                <a:cs typeface="Times New Roman"/>
                <a:sym typeface="Times New Roman"/>
              </a:rPr>
              <a:t>Abstract class, Interface &amp; Inheritance in Java</a:t>
            </a:r>
          </a:p>
        </p:txBody>
      </p:sp>
      <p:sp>
        <p:nvSpPr>
          <p:cNvPr id="102" name="Shape 102"/>
          <p:cNvSpPr txBox="1"/>
          <p:nvPr>
            <p:ph idx="1" type="subTitle"/>
          </p:nvPr>
        </p:nvSpPr>
        <p:spPr>
          <a:xfrm>
            <a:off x="1268350" y="3661025"/>
            <a:ext cx="4707900" cy="733500"/>
          </a:xfrm>
          <a:prstGeom prst="rect">
            <a:avLst/>
          </a:prstGeom>
        </p:spPr>
        <p:txBody>
          <a:bodyPr anchorCtr="0" anchor="t" bIns="91425" lIns="91425" rIns="91425" tIns="91425">
            <a:noAutofit/>
          </a:bodyPr>
          <a:lstStyle/>
          <a:p>
            <a:pPr lvl="0" algn="l">
              <a:spcBef>
                <a:spcPts val="0"/>
              </a:spcBef>
              <a:buNone/>
            </a:pPr>
            <a:r>
              <a:rPr lang="vi" sz="1800">
                <a:latin typeface="Arial"/>
                <a:ea typeface="Arial"/>
                <a:cs typeface="Arial"/>
                <a:sym typeface="Arial"/>
              </a:rPr>
              <a:t>Trần Ngọc Đản</a:t>
            </a:r>
          </a:p>
          <a:p>
            <a:pPr lvl="0" algn="l">
              <a:spcBef>
                <a:spcPts val="0"/>
              </a:spcBef>
              <a:buNone/>
            </a:pPr>
            <a:r>
              <a:rPr lang="vi" sz="1800">
                <a:latin typeface="Arial"/>
                <a:ea typeface="Arial"/>
                <a:cs typeface="Arial"/>
                <a:sym typeface="Arial"/>
              </a:rPr>
              <a:t>Nguyễn Trọng Thuận</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 name="Shape 106"/>
        <p:cNvGrpSpPr/>
        <p:nvPr/>
      </p:nvGrpSpPr>
      <p:grpSpPr>
        <a:xfrm>
          <a:off x="0" y="0"/>
          <a:ext cx="0" cy="0"/>
          <a:chOff x="0" y="0"/>
          <a:chExt cx="0" cy="0"/>
        </a:xfrm>
      </p:grpSpPr>
      <p:sp>
        <p:nvSpPr>
          <p:cNvPr id="107" name="Shape 107"/>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08" name="Shape 108"/>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Khi việc thể hiện đối tượng là trừu tượng, không rõ ràng (một trường từ vựng, một nhóm các khái niệm), không thể tạo một đối tượng từ clas</a:t>
            </a:r>
            <a:r>
              <a:rPr lang="vi">
                <a:latin typeface="Times New Roman"/>
                <a:ea typeface="Times New Roman"/>
                <a:cs typeface="Times New Roman"/>
                <a:sym typeface="Times New Roman"/>
              </a:rPr>
              <a:t>s</a:t>
            </a:r>
            <a:r>
              <a:rPr lang="vi">
                <a:latin typeface="Times New Roman"/>
                <a:ea typeface="Times New Roman"/>
                <a:cs typeface="Times New Roman"/>
                <a:sym typeface="Times New Roman"/>
              </a:rPr>
              <a:t> đó.</a:t>
            </a:r>
          </a:p>
          <a:p>
            <a:pPr lvl="0" rtl="0">
              <a:spcBef>
                <a:spcPts val="0"/>
              </a:spcBef>
              <a:buNone/>
            </a:pPr>
            <a:r>
              <a:rPr lang="vi">
                <a:latin typeface="Times New Roman"/>
                <a:ea typeface="Times New Roman"/>
                <a:cs typeface="Times New Roman"/>
                <a:sym typeface="Times New Roman"/>
              </a:rPr>
              <a:t>Ví dụ:</a:t>
            </a:r>
          </a:p>
          <a:p>
            <a:pPr indent="-228600" lvl="0" marL="457200" rtl="0">
              <a:spcBef>
                <a:spcPts val="0"/>
              </a:spcBef>
              <a:buFont typeface="Times New Roman"/>
              <a:buChar char="-"/>
            </a:pPr>
            <a:r>
              <a:rPr lang="vi">
                <a:latin typeface="Times New Roman"/>
                <a:ea typeface="Times New Roman"/>
                <a:cs typeface="Times New Roman"/>
                <a:sym typeface="Times New Roman"/>
              </a:rPr>
              <a:t>Class Shape: một hình? Không biết là hình gì.</a:t>
            </a:r>
          </a:p>
          <a:p>
            <a:pPr indent="-228600" lvl="0" marL="457200" rtl="0">
              <a:spcBef>
                <a:spcPts val="0"/>
              </a:spcBef>
              <a:buFont typeface="Times New Roman"/>
              <a:buChar char="-"/>
            </a:pPr>
            <a:r>
              <a:rPr lang="vi">
                <a:latin typeface="Times New Roman"/>
                <a:ea typeface="Times New Roman"/>
                <a:cs typeface="Times New Roman"/>
                <a:sym typeface="Times New Roman"/>
              </a:rPr>
              <a:t>Class Animal: một động vật? Không biết là động vật gì.</a:t>
            </a:r>
          </a:p>
          <a:p>
            <a:pPr indent="-228600" lvl="0" marL="457200" rtl="0">
              <a:spcBef>
                <a:spcPts val="0"/>
              </a:spcBef>
              <a:buFont typeface="Times New Roman"/>
              <a:buChar char="-"/>
            </a:pPr>
            <a:r>
              <a:rPr lang="vi">
                <a:latin typeface="Times New Roman"/>
                <a:ea typeface="Times New Roman"/>
                <a:cs typeface="Times New Roman"/>
                <a:sym typeface="Times New Roman"/>
              </a:rPr>
              <a:t>Class Vehicle: một phương tiện giao thông? Không biết là phương tiện gì.</a:t>
            </a:r>
          </a:p>
          <a:p>
            <a:pPr indent="-228600" lvl="0" marL="457200">
              <a:spcBef>
                <a:spcPts val="0"/>
              </a:spcBef>
              <a:buFont typeface="Times New Roman"/>
              <a:buChar char="-"/>
            </a:pPr>
            <a:r>
              <a:rPr lang="vi">
                <a:latin typeface="Times New Roman"/>
                <a:ea typeface="Times New Roman"/>
                <a:cs typeface="Times New Roman"/>
                <a:sym typeface="Times New Roman"/>
              </a:rPr>
              <a:t>Class Adjective: một tính từ? Không biết là tính từ gì.</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Font typeface="Times New Roman"/>
              <a:buAutoNum type="arabicPeriod"/>
            </a:pPr>
            <a:r>
              <a:rPr lang="vi">
                <a:latin typeface="Times New Roman"/>
                <a:ea typeface="Times New Roman"/>
                <a:cs typeface="Times New Roman"/>
                <a:sym typeface="Times New Roman"/>
              </a:rPr>
              <a:t>Sử dụng Abstract Class</a:t>
            </a:r>
          </a:p>
        </p:txBody>
      </p:sp>
      <p:sp>
        <p:nvSpPr>
          <p:cNvPr id="114" name="Shape 114"/>
          <p:cNvSpPr txBox="1"/>
          <p:nvPr>
            <p:ph idx="1" type="body"/>
          </p:nvPr>
        </p:nvSpPr>
        <p:spPr>
          <a:xfrm>
            <a:off x="311700" y="1152475"/>
            <a:ext cx="5822100" cy="3416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Abstract Class có </a:t>
            </a:r>
            <a:r>
              <a:rPr b="1" i="1" lang="vi">
                <a:solidFill>
                  <a:srgbClr val="FF0000"/>
                </a:solidFill>
                <a:latin typeface="Times New Roman"/>
                <a:ea typeface="Times New Roman"/>
                <a:cs typeface="Times New Roman"/>
                <a:sym typeface="Times New Roman"/>
              </a:rPr>
              <a:t>một số </a:t>
            </a:r>
            <a:r>
              <a:rPr b="1" i="1" lang="vi">
                <a:solidFill>
                  <a:srgbClr val="00FF00"/>
                </a:solidFill>
                <a:latin typeface="Times New Roman"/>
                <a:ea typeface="Times New Roman"/>
                <a:cs typeface="Times New Roman"/>
                <a:sym typeface="Times New Roman"/>
              </a:rPr>
              <a:t>thuộc tính, phương thức</a:t>
            </a:r>
            <a:r>
              <a:rPr b="1" i="1" lang="vi">
                <a:solidFill>
                  <a:srgbClr val="FF0000"/>
                </a:solidFill>
                <a:latin typeface="Times New Roman"/>
                <a:ea typeface="Times New Roman"/>
                <a:cs typeface="Times New Roman"/>
                <a:sym typeface="Times New Roman"/>
              </a:rPr>
              <a:t> cơ bản</a:t>
            </a:r>
            <a:r>
              <a:rPr i="1" lang="vi">
                <a:latin typeface="Times New Roman"/>
                <a:ea typeface="Times New Roman"/>
                <a:cs typeface="Times New Roman"/>
                <a:sym typeface="Times New Roman"/>
              </a:rPr>
              <a:t> </a:t>
            </a:r>
            <a:r>
              <a:rPr b="1" i="1" lang="vi">
                <a:solidFill>
                  <a:srgbClr val="FF0000"/>
                </a:solidFill>
                <a:latin typeface="Times New Roman"/>
                <a:ea typeface="Times New Roman"/>
                <a:cs typeface="Times New Roman"/>
                <a:sym typeface="Times New Roman"/>
              </a:rPr>
              <a:t>chung</a:t>
            </a:r>
            <a:r>
              <a:rPr lang="vi">
                <a:latin typeface="Times New Roman"/>
                <a:ea typeface="Times New Roman"/>
                <a:cs typeface="Times New Roman"/>
                <a:sym typeface="Times New Roman"/>
              </a:rPr>
              <a:t> từ các class cụ thể hơn.</a:t>
            </a:r>
          </a:p>
          <a:p>
            <a:pPr indent="-228600" lvl="0" marL="457200" rtl="0">
              <a:spcBef>
                <a:spcPts val="0"/>
              </a:spcBef>
              <a:buFont typeface="Times New Roman"/>
              <a:buChar char="-"/>
            </a:pPr>
            <a:r>
              <a:rPr lang="vi">
                <a:latin typeface="Times New Roman"/>
                <a:ea typeface="Times New Roman"/>
                <a:cs typeface="Times New Roman"/>
                <a:sym typeface="Times New Roman"/>
              </a:rPr>
              <a:t>Các subClass (class cụ thể) </a:t>
            </a:r>
            <a:r>
              <a:rPr b="1" i="1" lang="vi">
                <a:solidFill>
                  <a:srgbClr val="FF0000"/>
                </a:solidFill>
                <a:latin typeface="Times New Roman"/>
                <a:ea typeface="Times New Roman"/>
                <a:cs typeface="Times New Roman"/>
                <a:sym typeface="Times New Roman"/>
              </a:rPr>
              <a:t>có thêm một số thuộc tính riêng</a:t>
            </a:r>
            <a:r>
              <a:rPr lang="vi">
                <a:latin typeface="Times New Roman"/>
                <a:ea typeface="Times New Roman"/>
                <a:cs typeface="Times New Roman"/>
                <a:sym typeface="Times New Roman"/>
              </a:rPr>
              <a:t> và những </a:t>
            </a:r>
            <a:r>
              <a:rPr b="1" i="1" lang="vi">
                <a:solidFill>
                  <a:srgbClr val="FF0000"/>
                </a:solidFill>
                <a:latin typeface="Times New Roman"/>
                <a:ea typeface="Times New Roman"/>
                <a:cs typeface="Times New Roman"/>
                <a:sym typeface="Times New Roman"/>
              </a:rPr>
              <a:t>phương thức phải được cụ thể hóa</a:t>
            </a:r>
            <a:r>
              <a:rPr lang="vi">
                <a:latin typeface="Times New Roman"/>
                <a:ea typeface="Times New Roman"/>
                <a:cs typeface="Times New Roman"/>
                <a:sym typeface="Times New Roman"/>
              </a:rPr>
              <a:t>.</a:t>
            </a:r>
          </a:p>
          <a:p>
            <a:pPr lvl="0" rtl="0">
              <a:spcBef>
                <a:spcPts val="0"/>
              </a:spcBef>
              <a:buNone/>
            </a:pPr>
            <a:r>
              <a:rPr lang="vi">
                <a:latin typeface="Times New Roman"/>
                <a:ea typeface="Times New Roman"/>
                <a:cs typeface="Times New Roman"/>
                <a:sym typeface="Times New Roman"/>
              </a:rPr>
              <a:t>Do đó, subClass cần </a:t>
            </a:r>
            <a:r>
              <a:rPr b="1" i="1" lang="vi">
                <a:solidFill>
                  <a:srgbClr val="FF0000"/>
                </a:solidFill>
                <a:latin typeface="Times New Roman"/>
                <a:ea typeface="Times New Roman"/>
                <a:cs typeface="Times New Roman"/>
                <a:sym typeface="Times New Roman"/>
              </a:rPr>
              <a:t>kế thừa những gì cụ thể</a:t>
            </a:r>
            <a:r>
              <a:rPr lang="vi">
                <a:latin typeface="Times New Roman"/>
                <a:ea typeface="Times New Roman"/>
                <a:cs typeface="Times New Roman"/>
                <a:sym typeface="Times New Roman"/>
              </a:rPr>
              <a:t> và hiện thực hóa </a:t>
            </a:r>
            <a:r>
              <a:rPr b="1" i="1" lang="vi">
                <a:solidFill>
                  <a:srgbClr val="FF0000"/>
                </a:solidFill>
                <a:latin typeface="Times New Roman"/>
                <a:ea typeface="Times New Roman"/>
                <a:cs typeface="Times New Roman"/>
                <a:sym typeface="Times New Roman"/>
              </a:rPr>
              <a:t>những gì trừu tượng</a:t>
            </a:r>
            <a:r>
              <a:rPr lang="vi">
                <a:latin typeface="Times New Roman"/>
                <a:ea typeface="Times New Roman"/>
                <a:cs typeface="Times New Roman"/>
                <a:sym typeface="Times New Roman"/>
              </a:rPr>
              <a:t> từ Abstract Class để tạo nên một class đúng ngữ nghĩa (tương đương đối tượng ở đời thực).</a:t>
            </a:r>
          </a:p>
        </p:txBody>
      </p:sp>
      <p:pic>
        <p:nvPicPr>
          <p:cNvPr id="115" name="Shape 115"/>
          <p:cNvPicPr preferRelativeResize="0"/>
          <p:nvPr/>
        </p:nvPicPr>
        <p:blipFill>
          <a:blip r:embed="rId3">
            <a:alphaModFix/>
          </a:blip>
          <a:stretch>
            <a:fillRect/>
          </a:stretch>
        </p:blipFill>
        <p:spPr>
          <a:xfrm>
            <a:off x="6260550" y="1017725"/>
            <a:ext cx="2571750" cy="3009900"/>
          </a:xfrm>
          <a:prstGeom prst="rect">
            <a:avLst/>
          </a:prstGeom>
          <a:noFill/>
          <a:ln>
            <a:noFill/>
          </a:ln>
        </p:spPr>
      </p:pic>
      <p:cxnSp>
        <p:nvCxnSpPr>
          <p:cNvPr id="116" name="Shape 116"/>
          <p:cNvCxnSpPr/>
          <p:nvPr/>
        </p:nvCxnSpPr>
        <p:spPr>
          <a:xfrm rot="10800000">
            <a:off x="7546425" y="2014575"/>
            <a:ext cx="0" cy="562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vi"/>
              <a:t>-	Khi các lớp cụ thể kế thừa Abstract class có </a:t>
            </a:r>
            <a:r>
              <a:rPr lang="vi">
                <a:solidFill>
                  <a:srgbClr val="FF0000"/>
                </a:solidFill>
              </a:rPr>
              <a:t>chung</a:t>
            </a:r>
            <a:r>
              <a:rPr lang="vi"/>
              <a:t> thuộc tính và phương thức (ta trừu tượng hóa các thuộc tính và phương thức này trong Abstract class), hoặc khi ta muốn phạm vi truy cập ngoài public, còn có thể là private, protected (Interface mặc định là public)</a:t>
            </a:r>
          </a:p>
          <a:p>
            <a:pPr lvl="0" rtl="0">
              <a:spcBef>
                <a:spcPts val="0"/>
              </a:spcBef>
              <a:buNone/>
            </a:pPr>
            <a:r>
              <a:rPr lang="vi"/>
              <a:t>-	Khi ta muốn các thuộc tính mà lớp con kế thừa có thể thay đổi được giá trị. (Các thuộc tính của Interface là final, static).</a:t>
            </a:r>
          </a:p>
          <a:p>
            <a:pPr lvl="0" rtl="0">
              <a:spcBef>
                <a:spcPts val="0"/>
              </a:spcBef>
              <a:buNone/>
            </a:pPr>
            <a:r>
              <a:rPr lang="vi"/>
              <a:t>-	Khi ta muốn mở rộng lớp cụ thể (thêm thuộc tính, phương thức) trong tương lai. Ta chỉ cần thêm thuộc tính và phương thức vào Abstract class, các lớp con kế thừa sẽ tự động được cập nhật.</a:t>
            </a:r>
          </a:p>
        </p:txBody>
      </p:sp>
      <p:sp>
        <p:nvSpPr>
          <p:cNvPr id="122" name="Shape 122"/>
          <p:cNvSpPr txBox="1"/>
          <p:nvPr>
            <p:ph type="title"/>
          </p:nvPr>
        </p:nvSpPr>
        <p:spPr>
          <a:xfrm>
            <a:off x="311700" y="445025"/>
            <a:ext cx="8520600" cy="572700"/>
          </a:xfrm>
          <a:prstGeom prst="rect">
            <a:avLst/>
          </a:prstGeom>
        </p:spPr>
        <p:txBody>
          <a:bodyPr anchorCtr="0" anchor="t" bIns="91425" lIns="91425" rIns="91425" tIns="91425">
            <a:noAutofit/>
          </a:bodyPr>
          <a:lstStyle/>
          <a:p>
            <a:pPr indent="-228600" lvl="0" marL="457200" rtl="0">
              <a:spcBef>
                <a:spcPts val="0"/>
              </a:spcBef>
              <a:buClr>
                <a:srgbClr val="FF0000"/>
              </a:buClr>
              <a:buFont typeface="Times New Roman"/>
              <a:buAutoNum type="arabicPeriod"/>
            </a:pPr>
            <a:r>
              <a:rPr lang="vi">
                <a:solidFill>
                  <a:srgbClr val="FF0000"/>
                </a:solidFill>
                <a:latin typeface="Times New Roman"/>
                <a:ea typeface="Times New Roman"/>
                <a:cs typeface="Times New Roman"/>
                <a:sym typeface="Times New Roman"/>
              </a:rPr>
              <a:t>Sử dụng Abstract Class</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2.	Sử dụng Interface</a:t>
            </a:r>
          </a:p>
        </p:txBody>
      </p:sp>
      <p:sp>
        <p:nvSpPr>
          <p:cNvPr id="128" name="Shape 128"/>
          <p:cNvSpPr txBox="1"/>
          <p:nvPr>
            <p:ph idx="1" type="body"/>
          </p:nvPr>
        </p:nvSpPr>
        <p:spPr>
          <a:xfrm>
            <a:off x="311700" y="1152475"/>
            <a:ext cx="3616200" cy="1751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Sử dụng interface khi muốn </a:t>
            </a:r>
            <a:r>
              <a:rPr b="1" i="1" lang="vi">
                <a:solidFill>
                  <a:srgbClr val="FF0000"/>
                </a:solidFill>
                <a:latin typeface="Times New Roman"/>
                <a:ea typeface="Times New Roman"/>
                <a:cs typeface="Times New Roman"/>
                <a:sym typeface="Times New Roman"/>
              </a:rPr>
              <a:t>chuyên biệt</a:t>
            </a:r>
            <a:r>
              <a:rPr lang="vi">
                <a:latin typeface="Times New Roman"/>
                <a:ea typeface="Times New Roman"/>
                <a:cs typeface="Times New Roman"/>
                <a:sym typeface="Times New Roman"/>
              </a:rPr>
              <a:t> (tách) những khối chức năng (method), chứ không gom vào cùng môt khối chung, gây dư thừa.</a:t>
            </a:r>
          </a:p>
        </p:txBody>
      </p:sp>
      <p:pic>
        <p:nvPicPr>
          <p:cNvPr id="129" name="Shape 129"/>
          <p:cNvPicPr preferRelativeResize="0"/>
          <p:nvPr/>
        </p:nvPicPr>
        <p:blipFill>
          <a:blip r:embed="rId3">
            <a:alphaModFix/>
          </a:blip>
          <a:stretch>
            <a:fillRect/>
          </a:stretch>
        </p:blipFill>
        <p:spPr>
          <a:xfrm>
            <a:off x="5215578" y="199037"/>
            <a:ext cx="2730400" cy="4745424"/>
          </a:xfrm>
          <a:prstGeom prst="rect">
            <a:avLst/>
          </a:prstGeom>
          <a:noFill/>
          <a:ln>
            <a:noFill/>
          </a:ln>
        </p:spPr>
      </p:pic>
      <p:cxnSp>
        <p:nvCxnSpPr>
          <p:cNvPr id="130" name="Shape 130"/>
          <p:cNvCxnSpPr/>
          <p:nvPr/>
        </p:nvCxnSpPr>
        <p:spPr>
          <a:xfrm rot="10800000">
            <a:off x="6640400" y="2206050"/>
            <a:ext cx="0" cy="900300"/>
          </a:xfrm>
          <a:prstGeom prst="straightConnector1">
            <a:avLst/>
          </a:prstGeom>
          <a:noFill/>
          <a:ln cap="flat" cmpd="sng" w="9525">
            <a:solidFill>
              <a:schemeClr val="dk2"/>
            </a:solidFill>
            <a:prstDash val="solid"/>
            <a:round/>
            <a:headEnd len="lg" w="lg" type="none"/>
            <a:tailEnd len="lg" w="lg" type="triangle"/>
          </a:ln>
        </p:spPr>
      </p:cxnSp>
      <p:cxnSp>
        <p:nvCxnSpPr>
          <p:cNvPr id="131" name="Shape 131"/>
          <p:cNvCxnSpPr/>
          <p:nvPr/>
        </p:nvCxnSpPr>
        <p:spPr>
          <a:xfrm>
            <a:off x="5537425" y="3860450"/>
            <a:ext cx="2115900" cy="0"/>
          </a:xfrm>
          <a:prstGeom prst="straightConnector1">
            <a:avLst/>
          </a:prstGeom>
          <a:noFill/>
          <a:ln cap="flat" cmpd="sng" w="9525">
            <a:solidFill>
              <a:schemeClr val="dk2"/>
            </a:solidFill>
            <a:prstDash val="solid"/>
            <a:round/>
            <a:headEnd len="lg" w="lg" type="none"/>
            <a:tailEnd len="lg" w="lg" type="none"/>
          </a:ln>
        </p:spPr>
      </p:cxnSp>
      <p:cxnSp>
        <p:nvCxnSpPr>
          <p:cNvPr id="132" name="Shape 132"/>
          <p:cNvCxnSpPr/>
          <p:nvPr/>
        </p:nvCxnSpPr>
        <p:spPr>
          <a:xfrm>
            <a:off x="5537425" y="4241450"/>
            <a:ext cx="2115900" cy="0"/>
          </a:xfrm>
          <a:prstGeom prst="straightConnector1">
            <a:avLst/>
          </a:prstGeom>
          <a:noFill/>
          <a:ln cap="flat" cmpd="sng" w="9525">
            <a:solidFill>
              <a:schemeClr val="dk2"/>
            </a:solidFill>
            <a:prstDash val="solid"/>
            <a:round/>
            <a:headEnd len="lg" w="lg" type="none"/>
            <a:tailEnd len="lg" w="lg" type="none"/>
          </a:ln>
        </p:spPr>
      </p:cxnSp>
      <p:cxnSp>
        <p:nvCxnSpPr>
          <p:cNvPr id="133" name="Shape 133"/>
          <p:cNvCxnSpPr/>
          <p:nvPr/>
        </p:nvCxnSpPr>
        <p:spPr>
          <a:xfrm>
            <a:off x="5537425" y="4447540"/>
            <a:ext cx="2115900" cy="0"/>
          </a:xfrm>
          <a:prstGeom prst="straightConnector1">
            <a:avLst/>
          </a:prstGeom>
          <a:noFill/>
          <a:ln cap="flat" cmpd="sng" w="9525">
            <a:solidFill>
              <a:schemeClr val="dk2"/>
            </a:solidFill>
            <a:prstDash val="solid"/>
            <a:round/>
            <a:headEnd len="lg" w="lg" type="none"/>
            <a:tailEnd len="lg" w="lg" type="none"/>
          </a:ln>
        </p:spPr>
      </p:cxnSp>
      <p:cxnSp>
        <p:nvCxnSpPr>
          <p:cNvPr id="134" name="Shape 134"/>
          <p:cNvCxnSpPr/>
          <p:nvPr/>
        </p:nvCxnSpPr>
        <p:spPr>
          <a:xfrm>
            <a:off x="5537425" y="4653630"/>
            <a:ext cx="2115900" cy="0"/>
          </a:xfrm>
          <a:prstGeom prst="straightConnector1">
            <a:avLst/>
          </a:prstGeom>
          <a:noFill/>
          <a:ln cap="flat" cmpd="sng" w="9525">
            <a:solidFill>
              <a:schemeClr val="dk2"/>
            </a:solidFill>
            <a:prstDash val="solid"/>
            <a:round/>
            <a:headEnd len="lg" w="lg" type="none"/>
            <a:tailEnd len="lg" w="lg" type="none"/>
          </a:ln>
        </p:spPr>
      </p:cxnSp>
      <p:cxnSp>
        <p:nvCxnSpPr>
          <p:cNvPr id="135" name="Shape 135"/>
          <p:cNvCxnSpPr/>
          <p:nvPr/>
        </p:nvCxnSpPr>
        <p:spPr>
          <a:xfrm>
            <a:off x="6482825" y="2521100"/>
            <a:ext cx="292500" cy="292500"/>
          </a:xfrm>
          <a:prstGeom prst="straightConnector1">
            <a:avLst/>
          </a:prstGeom>
          <a:noFill/>
          <a:ln cap="flat" cmpd="sng" w="9525">
            <a:solidFill>
              <a:schemeClr val="dk2"/>
            </a:solidFill>
            <a:prstDash val="solid"/>
            <a:round/>
            <a:headEnd len="lg" w="lg" type="none"/>
            <a:tailEnd len="lg" w="lg" type="none"/>
          </a:ln>
        </p:spPr>
      </p:cxnSp>
      <p:cxnSp>
        <p:nvCxnSpPr>
          <p:cNvPr id="136" name="Shape 136"/>
          <p:cNvCxnSpPr/>
          <p:nvPr/>
        </p:nvCxnSpPr>
        <p:spPr>
          <a:xfrm flipH="1">
            <a:off x="6502475" y="2577375"/>
            <a:ext cx="318000" cy="1836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2.	Sử dụng Interface</a:t>
            </a:r>
          </a:p>
        </p:txBody>
      </p:sp>
      <p:pic>
        <p:nvPicPr>
          <p:cNvPr id="142" name="Shape 142"/>
          <p:cNvPicPr preferRelativeResize="0"/>
          <p:nvPr/>
        </p:nvPicPr>
        <p:blipFill>
          <a:blip r:embed="rId3">
            <a:alphaModFix/>
          </a:blip>
          <a:stretch>
            <a:fillRect/>
          </a:stretch>
        </p:blipFill>
        <p:spPr>
          <a:xfrm>
            <a:off x="3909775" y="691025"/>
            <a:ext cx="5155449" cy="4404656"/>
          </a:xfrm>
          <a:prstGeom prst="rect">
            <a:avLst/>
          </a:prstGeom>
          <a:noFill/>
          <a:ln>
            <a:noFill/>
          </a:ln>
        </p:spPr>
      </p:pic>
      <p:cxnSp>
        <p:nvCxnSpPr>
          <p:cNvPr id="143" name="Shape 143"/>
          <p:cNvCxnSpPr/>
          <p:nvPr/>
        </p:nvCxnSpPr>
        <p:spPr>
          <a:xfrm flipH="1" rot="10800000">
            <a:off x="6055150" y="1271925"/>
            <a:ext cx="1080600" cy="247500"/>
          </a:xfrm>
          <a:prstGeom prst="straightConnector1">
            <a:avLst/>
          </a:prstGeom>
          <a:noFill/>
          <a:ln cap="flat" cmpd="sng" w="9525">
            <a:solidFill>
              <a:schemeClr val="dk2"/>
            </a:solidFill>
            <a:prstDash val="solid"/>
            <a:round/>
            <a:headEnd len="lg" w="lg" type="none"/>
            <a:tailEnd len="lg" w="lg" type="triangle"/>
          </a:ln>
        </p:spPr>
      </p:cxnSp>
      <p:cxnSp>
        <p:nvCxnSpPr>
          <p:cNvPr id="144" name="Shape 144"/>
          <p:cNvCxnSpPr/>
          <p:nvPr/>
        </p:nvCxnSpPr>
        <p:spPr>
          <a:xfrm>
            <a:off x="6066400" y="1598200"/>
            <a:ext cx="1013100" cy="461400"/>
          </a:xfrm>
          <a:prstGeom prst="straightConnector1">
            <a:avLst/>
          </a:prstGeom>
          <a:noFill/>
          <a:ln cap="flat" cmpd="sng" w="9525">
            <a:solidFill>
              <a:schemeClr val="dk2"/>
            </a:solidFill>
            <a:prstDash val="solid"/>
            <a:round/>
            <a:headEnd len="lg" w="lg" type="none"/>
            <a:tailEnd len="lg" w="lg" type="triangle"/>
          </a:ln>
        </p:spPr>
      </p:cxnSp>
      <p:cxnSp>
        <p:nvCxnSpPr>
          <p:cNvPr id="145" name="Shape 145"/>
          <p:cNvCxnSpPr/>
          <p:nvPr/>
        </p:nvCxnSpPr>
        <p:spPr>
          <a:xfrm>
            <a:off x="6066400" y="1879575"/>
            <a:ext cx="1046700" cy="1249200"/>
          </a:xfrm>
          <a:prstGeom prst="straightConnector1">
            <a:avLst/>
          </a:prstGeom>
          <a:noFill/>
          <a:ln cap="flat" cmpd="sng" w="9525">
            <a:solidFill>
              <a:schemeClr val="dk2"/>
            </a:solidFill>
            <a:prstDash val="solid"/>
            <a:round/>
            <a:headEnd len="lg" w="lg" type="none"/>
            <a:tailEnd len="lg" w="lg" type="triangle"/>
          </a:ln>
        </p:spPr>
      </p:cxnSp>
      <p:cxnSp>
        <p:nvCxnSpPr>
          <p:cNvPr id="146" name="Shape 146"/>
          <p:cNvCxnSpPr/>
          <p:nvPr/>
        </p:nvCxnSpPr>
        <p:spPr>
          <a:xfrm>
            <a:off x="5976375" y="1902075"/>
            <a:ext cx="1148100" cy="2442300"/>
          </a:xfrm>
          <a:prstGeom prst="straightConnector1">
            <a:avLst/>
          </a:prstGeom>
          <a:noFill/>
          <a:ln cap="flat" cmpd="sng" w="9525">
            <a:solidFill>
              <a:schemeClr val="dk2"/>
            </a:solidFill>
            <a:prstDash val="solid"/>
            <a:round/>
            <a:headEnd len="lg" w="lg" type="none"/>
            <a:tailEnd len="lg" w="lg" type="triangle"/>
          </a:ln>
        </p:spPr>
      </p:cxnSp>
      <p:cxnSp>
        <p:nvCxnSpPr>
          <p:cNvPr id="147" name="Shape 147"/>
          <p:cNvCxnSpPr/>
          <p:nvPr/>
        </p:nvCxnSpPr>
        <p:spPr>
          <a:xfrm rot="10800000">
            <a:off x="4997175" y="1893400"/>
            <a:ext cx="0" cy="1328100"/>
          </a:xfrm>
          <a:prstGeom prst="straightConnector1">
            <a:avLst/>
          </a:prstGeom>
          <a:noFill/>
          <a:ln cap="flat" cmpd="sng" w="9525">
            <a:solidFill>
              <a:schemeClr val="dk2"/>
            </a:solidFill>
            <a:prstDash val="solid"/>
            <a:round/>
            <a:headEnd len="lg" w="lg" type="none"/>
            <a:tailEnd len="lg" w="lg" type="triangle"/>
          </a:ln>
        </p:spPr>
      </p:cxnSp>
      <p:sp>
        <p:nvSpPr>
          <p:cNvPr id="148" name="Shape 148"/>
          <p:cNvSpPr txBox="1"/>
          <p:nvPr/>
        </p:nvSpPr>
        <p:spPr>
          <a:xfrm>
            <a:off x="1586925" y="1271925"/>
            <a:ext cx="1080600" cy="756300"/>
          </a:xfrm>
          <a:prstGeom prst="rect">
            <a:avLst/>
          </a:prstGeom>
          <a:noFill/>
          <a:ln>
            <a:noFill/>
          </a:ln>
        </p:spPr>
        <p:txBody>
          <a:bodyPr anchorCtr="0" anchor="t" bIns="91425" lIns="91425" rIns="91425" tIns="91425">
            <a:noAutofit/>
          </a:bodyPr>
          <a:lstStyle/>
          <a:p>
            <a:pPr lvl="0">
              <a:spcBef>
                <a:spcPts val="0"/>
              </a:spcBef>
              <a:buNone/>
            </a:pPr>
            <a:r>
              <a:rPr lang="vi"/>
              <a:t>Giải pháp:</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idx="1" type="body"/>
          </p:nvPr>
        </p:nvSpPr>
        <p:spPr>
          <a:xfrm>
            <a:off x="311700" y="1152475"/>
            <a:ext cx="8520600" cy="3416400"/>
          </a:xfrm>
          <a:prstGeom prst="rect">
            <a:avLst/>
          </a:prstGeom>
        </p:spPr>
        <p:txBody>
          <a:bodyPr anchorCtr="0" anchor="t" bIns="91425" lIns="91425" rIns="91425" tIns="91425">
            <a:noAutofit/>
          </a:bodyPr>
          <a:lstStyle/>
          <a:p>
            <a:pPr lvl="0" rtl="0">
              <a:spcBef>
                <a:spcPts val="0"/>
              </a:spcBef>
              <a:buNone/>
            </a:pPr>
            <a:r>
              <a:rPr lang="vi"/>
              <a:t>-	Khi các lớp </a:t>
            </a:r>
            <a:r>
              <a:rPr lang="vi">
                <a:solidFill>
                  <a:srgbClr val="FF0000"/>
                </a:solidFill>
              </a:rPr>
              <a:t>không</a:t>
            </a:r>
            <a:r>
              <a:rPr lang="vi"/>
              <a:t> liên quan đến nhau nhưng lại có </a:t>
            </a:r>
            <a:r>
              <a:rPr lang="vi">
                <a:solidFill>
                  <a:srgbClr val="FF0000"/>
                </a:solidFill>
              </a:rPr>
              <a:t>chung</a:t>
            </a:r>
            <a:r>
              <a:rPr lang="vi"/>
              <a:t> một số phương thức, do đó các lớp này có thể cùng implements tới interface. (abstract chỉ dùng cho các lớp có liên quan với nhau)</a:t>
            </a:r>
          </a:p>
          <a:p>
            <a:pPr lvl="0" rtl="0">
              <a:spcBef>
                <a:spcPts val="0"/>
              </a:spcBef>
              <a:buNone/>
            </a:pPr>
            <a:r>
              <a:rPr lang="vi"/>
              <a:t>Ví dụ:</a:t>
            </a:r>
          </a:p>
        </p:txBody>
      </p:sp>
      <p:pic>
        <p:nvPicPr>
          <p:cNvPr descr="Capture.PNG" id="154" name="Shape 154"/>
          <p:cNvPicPr preferRelativeResize="0"/>
          <p:nvPr/>
        </p:nvPicPr>
        <p:blipFill>
          <a:blip r:embed="rId3">
            <a:alphaModFix/>
          </a:blip>
          <a:stretch>
            <a:fillRect/>
          </a:stretch>
        </p:blipFill>
        <p:spPr>
          <a:xfrm>
            <a:off x="1569224" y="2184225"/>
            <a:ext cx="4492171" cy="2461750"/>
          </a:xfrm>
          <a:prstGeom prst="rect">
            <a:avLst/>
          </a:prstGeom>
          <a:noFill/>
          <a:ln>
            <a:noFill/>
          </a:ln>
        </p:spPr>
      </p:pic>
      <p:sp>
        <p:nvSpPr>
          <p:cNvPr id="155" name="Shape 155"/>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idx="1" type="body"/>
          </p:nvPr>
        </p:nvSpPr>
        <p:spPr>
          <a:xfrm>
            <a:off x="311700" y="1152475"/>
            <a:ext cx="8520600" cy="3416400"/>
          </a:xfrm>
          <a:prstGeom prst="rect">
            <a:avLst/>
          </a:prstGeom>
        </p:spPr>
        <p:txBody>
          <a:bodyPr anchorCtr="0" anchor="t" bIns="91425" lIns="91425" rIns="91425" tIns="91425">
            <a:noAutofit/>
          </a:bodyPr>
          <a:lstStyle/>
          <a:p>
            <a:pPr indent="-228600" lvl="0" marL="457200" rtl="0">
              <a:spcBef>
                <a:spcPts val="0"/>
              </a:spcBef>
              <a:buChar char="-"/>
            </a:pPr>
            <a:r>
              <a:rPr lang="vi"/>
              <a:t>Ta muốn tạo ra một hoặc nhiều các hành vi mà không cần quan tâm các lớp implements tới interface này có liên quan với nhau hay không.</a:t>
            </a:r>
          </a:p>
          <a:p>
            <a:pPr indent="-228600" lvl="0" marL="457200" rtl="0">
              <a:spcBef>
                <a:spcPts val="0"/>
              </a:spcBef>
              <a:buChar char="-"/>
            </a:pPr>
            <a:r>
              <a:rPr lang="vi"/>
              <a:t>Ta muốn mở rộng kế thừa nhiều phương thức. </a:t>
            </a:r>
          </a:p>
        </p:txBody>
      </p:sp>
      <p:sp>
        <p:nvSpPr>
          <p:cNvPr id="161" name="Shape 161"/>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solidFill>
                  <a:srgbClr val="FF0000"/>
                </a:solidFill>
                <a:latin typeface="Times New Roman"/>
                <a:ea typeface="Times New Roman"/>
                <a:cs typeface="Times New Roman"/>
                <a:sym typeface="Times New Roman"/>
              </a:rPr>
              <a:t>2.	Sử dụng Inheritance</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311700" y="445025"/>
            <a:ext cx="8520600" cy="572700"/>
          </a:xfrm>
          <a:prstGeom prst="rect">
            <a:avLst/>
          </a:prstGeom>
        </p:spPr>
        <p:txBody>
          <a:bodyPr anchorCtr="0" anchor="t" bIns="91425" lIns="91425" rIns="91425" tIns="91425">
            <a:noAutofit/>
          </a:bodyPr>
          <a:lstStyle/>
          <a:p>
            <a:pPr lvl="0" rtl="0">
              <a:spcBef>
                <a:spcPts val="0"/>
              </a:spcBef>
              <a:buNone/>
            </a:pPr>
            <a:r>
              <a:rPr lang="vi">
                <a:latin typeface="Times New Roman"/>
                <a:ea typeface="Times New Roman"/>
                <a:cs typeface="Times New Roman"/>
                <a:sym typeface="Times New Roman"/>
              </a:rPr>
              <a:t>3.	Sử dụng Inheritance</a:t>
            </a:r>
          </a:p>
        </p:txBody>
      </p:sp>
      <p:sp>
        <p:nvSpPr>
          <p:cNvPr id="167" name="Shape 167"/>
          <p:cNvSpPr txBox="1"/>
          <p:nvPr>
            <p:ph idx="1" type="body"/>
          </p:nvPr>
        </p:nvSpPr>
        <p:spPr>
          <a:xfrm>
            <a:off x="311700" y="1152475"/>
            <a:ext cx="3616200" cy="1751400"/>
          </a:xfrm>
          <a:prstGeom prst="rect">
            <a:avLst/>
          </a:prstGeom>
        </p:spPr>
        <p:txBody>
          <a:bodyPr anchorCtr="0" anchor="t" bIns="91425" lIns="91425" rIns="91425" tIns="91425">
            <a:noAutofit/>
          </a:bodyPr>
          <a:lstStyle/>
          <a:p>
            <a:pPr indent="-228600" lvl="0" marL="457200" rtl="0">
              <a:spcBef>
                <a:spcPts val="0"/>
              </a:spcBef>
              <a:buFont typeface="Times New Roman"/>
              <a:buChar char="-"/>
            </a:pPr>
            <a:r>
              <a:rPr lang="vi">
                <a:latin typeface="Times New Roman"/>
                <a:ea typeface="Times New Roman"/>
                <a:cs typeface="Times New Roman"/>
                <a:sym typeface="Times New Roman"/>
              </a:rPr>
              <a:t>Khi một lớp muốn kế thừa những thuộc tính và phương thức của lớp cha nó (lớp chung).</a:t>
            </a:r>
          </a:p>
        </p:txBody>
      </p:sp>
      <p:pic>
        <p:nvPicPr>
          <p:cNvPr id="168" name="Shape 168"/>
          <p:cNvPicPr preferRelativeResize="0"/>
          <p:nvPr/>
        </p:nvPicPr>
        <p:blipFill>
          <a:blip r:embed="rId3">
            <a:alphaModFix/>
          </a:blip>
          <a:stretch>
            <a:fillRect/>
          </a:stretch>
        </p:blipFill>
        <p:spPr>
          <a:xfrm>
            <a:off x="5090049" y="1017725"/>
            <a:ext cx="3249850" cy="3803525"/>
          </a:xfrm>
          <a:prstGeom prst="rect">
            <a:avLst/>
          </a:prstGeom>
          <a:noFill/>
          <a:ln>
            <a:noFill/>
          </a:ln>
        </p:spPr>
      </p:pic>
      <p:cxnSp>
        <p:nvCxnSpPr>
          <p:cNvPr id="169" name="Shape 169"/>
          <p:cNvCxnSpPr/>
          <p:nvPr/>
        </p:nvCxnSpPr>
        <p:spPr>
          <a:xfrm rot="10800000">
            <a:off x="6714975" y="2341075"/>
            <a:ext cx="0" cy="5628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