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7planning.org/vi/10199/huong-dan-su-dung-java-enum" TargetMode="External"/><Relationship Id="rId2" Type="http://schemas.openxmlformats.org/officeDocument/2006/relationships/hyperlink" Target="http://docs.oracle.com/javase/1.5.0/docs/guide/language/enum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9485" y="1465729"/>
            <a:ext cx="7926386" cy="1169893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TÌM HIỂU ENUM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990" y="4145367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Lê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Trọng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Nghĩa</a:t>
            </a:r>
            <a:endParaRPr lang="en-US" sz="2400" b="1" dirty="0" smtClean="0"/>
          </a:p>
          <a:p>
            <a:r>
              <a:rPr lang="en-US" sz="2400" b="1" dirty="0" err="1" smtClean="0"/>
              <a:t>Trần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Ngọc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Đản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36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Vị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718" y="1264555"/>
            <a:ext cx="919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 </a:t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6718" y="139716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nằm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class</a:t>
            </a:r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pic>
        <p:nvPicPr>
          <p:cNvPr id="10243" name="Picture 3" descr="https://lh6.googleusercontent.com/X92MXNl3nT_By2SiK8A-nhF6a3FTuz_zPozN2I7S0J0KIKaNXvgxVisOnw_i_jrAJ1-_1OL0RixyU_v9drE2rFtA6PFl6OS7idRzp49kxzhzt-9Js_HSSXfSUXfba1krjT2oq36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18" y="2037613"/>
            <a:ext cx="8296835" cy="37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Vị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718" y="1264555"/>
            <a:ext cx="919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 </a:t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6718" y="13971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nằm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package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pic>
        <p:nvPicPr>
          <p:cNvPr id="11267" name="Picture 3" descr="https://lh3.googleusercontent.com/U2jQiJED9JN12-MigVtXuapkvDGF5cy2A3vWw5DwJ17Cw9_diL_3SKSVH9lx97XeqLxc-Ga8oef_iyoykj-f-qaWBEE5gXNyIJQur5ofBZrhGI10e0gDIismmnm8FaticBXxKCN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18" y="2089665"/>
            <a:ext cx="8056850" cy="366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Nguồn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khảo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718" y="1264555"/>
            <a:ext cx="919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 </a:t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6718" y="1535668"/>
            <a:ext cx="9776011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vi-VN" sz="2400" dirty="0">
                <a:hlinkClick r:id="rId2"/>
              </a:rPr>
              <a:t>http://</a:t>
            </a:r>
            <a:r>
              <a:rPr lang="vi-VN" sz="2400" dirty="0" smtClean="0">
                <a:hlinkClick r:id="rId2"/>
              </a:rPr>
              <a:t>docs.oracle.com/javase/1.5.0/docs/guide/language/enums.html</a:t>
            </a:r>
            <a:endParaRPr lang="en-US" sz="2400" dirty="0" smtClean="0"/>
          </a:p>
          <a:p>
            <a:pPr marL="342900" indent="-342900" fontAlgn="base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vi-VN" sz="2400" dirty="0">
                <a:hlinkClick r:id="rId3"/>
              </a:rPr>
              <a:t>http://</a:t>
            </a:r>
            <a:r>
              <a:rPr lang="vi-VN" sz="2400" dirty="0" smtClean="0">
                <a:hlinkClick r:id="rId3"/>
              </a:rPr>
              <a:t>o7planning.org/vi/10199/huong-dan-su-dung-java-enum</a:t>
            </a:r>
            <a:endParaRPr lang="en-US" sz="2400" dirty="0" smtClean="0"/>
          </a:p>
          <a:p>
            <a:pPr fontAlgn="base">
              <a:spcBef>
                <a:spcPts val="1000"/>
              </a:spcBef>
              <a:buClr>
                <a:schemeClr val="accent1"/>
              </a:buClr>
            </a:pP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0000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Phương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trừu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92925" y="140745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trừu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Enum</a:t>
            </a:r>
            <a:endParaRPr lang="en-US" sz="2400" dirty="0" smtClean="0"/>
          </a:p>
          <a:p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đây</a:t>
            </a:r>
            <a:r>
              <a:rPr lang="en-US" sz="2400" dirty="0" smtClean="0"/>
              <a:t>,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xu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dung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trừu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sắc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xu</a:t>
            </a:r>
            <a:r>
              <a:rPr lang="en-US" sz="2400" dirty="0" smtClean="0"/>
              <a:t>.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409533" y="4154706"/>
            <a:ext cx="927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36A07"/>
                </a:solidFill>
                <a:latin typeface="Consolas" panose="020B0609020204030204" pitchFamily="49" charset="0"/>
              </a:rPr>
              <a:t>"Color: 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Currency.</a:t>
            </a:r>
            <a:r>
              <a:rPr lang="en-US" sz="2400" b="1" dirty="0" err="1" smtClean="0">
                <a:solidFill>
                  <a:srgbClr val="C5060B"/>
                </a:solidFill>
                <a:latin typeface="Consolas" panose="020B0609020204030204" pitchFamily="49" charset="0"/>
              </a:rPr>
              <a:t>DIME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());</a:t>
            </a:r>
            <a:r>
              <a:rPr lang="en-US" sz="2400" dirty="0"/>
              <a:t> 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Phương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trừu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718" y="1264555"/>
            <a:ext cx="91977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Currency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C5060B"/>
                </a:solidFill>
                <a:latin typeface="Consolas" panose="020B0609020204030204" pitchFamily="49" charset="0"/>
              </a:rPr>
              <a:t>PENNY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2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36A07"/>
                </a:solidFill>
                <a:latin typeface="Consolas" panose="020B0609020204030204" pitchFamily="49" charset="0"/>
              </a:rPr>
              <a:t>"copper"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},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C5060B"/>
                </a:solidFill>
                <a:latin typeface="Consolas" panose="020B0609020204030204" pitchFamily="49" charset="0"/>
              </a:rPr>
              <a:t>NICKLE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2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36A07"/>
                </a:solidFill>
                <a:latin typeface="Consolas" panose="020B0609020204030204" pitchFamily="49" charset="0"/>
              </a:rPr>
              <a:t>"bronze"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},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C5060B"/>
                </a:solidFill>
                <a:latin typeface="Consolas" panose="020B0609020204030204" pitchFamily="49" charset="0"/>
              </a:rPr>
              <a:t>DIME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2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36A07"/>
                </a:solidFill>
                <a:latin typeface="Consolas" panose="020B0609020204030204" pitchFamily="49" charset="0"/>
              </a:rPr>
              <a:t>"silver"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},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C5060B"/>
                </a:solidFill>
                <a:latin typeface="Consolas" panose="020B0609020204030204" pitchFamily="49" charset="0"/>
              </a:rPr>
              <a:t>QUARTER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2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36A07"/>
                </a:solidFill>
                <a:latin typeface="Consolas" panose="020B0609020204030204" pitchFamily="49" charset="0"/>
              </a:rPr>
              <a:t>"silver"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};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2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2"/>
                </a:solidFill>
                <a:latin typeface="Consolas" panose="020B0609020204030204" pitchFamily="49" charset="0"/>
              </a:rPr>
              <a:t>Currency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31849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   </a:t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kèm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718" y="1264555"/>
            <a:ext cx="919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 </a:t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76718" y="1535668"/>
            <a:ext cx="2175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3075" name="Picture 3" descr="https://lh4.googleusercontent.com/wBkCyFe-h0oZL2FZhZHWBtmZtIUmMGpfT8XxzwC3SJlooCaro30pD3546DPJzsbs8nJfgEUBsuKMv_gCrLkiIbDLTUwyggWfrs8GEH1UlTRdg_QVqkmzkqfTWFXpluW8v9BrcOA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1997333"/>
            <a:ext cx="5802510" cy="450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1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kèm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718" y="1264555"/>
            <a:ext cx="919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 </a:t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dirty="0"/>
          </a:p>
        </p:txBody>
      </p:sp>
      <p:pic>
        <p:nvPicPr>
          <p:cNvPr id="4099" name="Picture 3" descr="https://lh5.googleusercontent.com/IqaI70PIPZ1BozeTGOypLU6KNY2lQcHGcy0GfMDGVIlJBdi0to16lB1Xferc_x8pQCMZ7xJTGmnl7xM4F15QwRTcnQuM69wUkEF7YVri6YT2ApNXYZNsWCxm0SL6hLOmaT3YnNz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45" y="1582271"/>
            <a:ext cx="9389767" cy="29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s://lh3.googleusercontent.com/ZM3Gi5UjaEqhgfK9aiV_AncLJdjYvw8xYQdfHylM1VQQgnH1Q_VbStLwI8SUiYjIgOypIrSQ0XOUWG1ixSbckf5GaThg7P2OEXw-uI3hDxtXbZMhWbdPMVpwojl_N4Pb_cyFtm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671" y="3744165"/>
            <a:ext cx="27051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kèm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718" y="1264555"/>
            <a:ext cx="919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 </a:t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dirty="0"/>
          </a:p>
        </p:txBody>
      </p:sp>
      <p:pic>
        <p:nvPicPr>
          <p:cNvPr id="4101" name="Picture 5" descr="https://lh3.googleusercontent.com/ZM3Gi5UjaEqhgfK9aiV_AncLJdjYvw8xYQdfHylM1VQQgnH1Q_VbStLwI8SUiYjIgOypIrSQ0XOUWG1ixSbckf5GaThg7P2OEXw-uI3hDxtXbZMhWbdPMVpwojl_N4Pb_cyFtmT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576" y="1766500"/>
            <a:ext cx="4929094" cy="48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76718" y="153566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6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kèm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718" y="1264555"/>
            <a:ext cx="919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 </a:t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6718" y="1535668"/>
            <a:ext cx="947406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ở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nói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kèm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Enum</a:t>
            </a:r>
            <a:r>
              <a:rPr lang="en-US" sz="2400" dirty="0" smtClean="0"/>
              <a:t>.</a:t>
            </a:r>
          </a:p>
          <a:p>
            <a:pPr marL="342900" indent="-342900" fontAlgn="base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vi-VN" sz="2400" dirty="0" smtClean="0"/>
              <a:t>Số lượng giá trị đi kèm với mỗi Enum bằng 0 hoặc nhiều.</a:t>
            </a:r>
          </a:p>
          <a:p>
            <a:pPr marL="342900" indent="-342900" fontAlgn="base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vi-VN" sz="2400" dirty="0" smtClean="0"/>
              <a:t>Số </a:t>
            </a:r>
            <a:r>
              <a:rPr lang="vi-VN" sz="2400" dirty="0"/>
              <a:t>lượng các giá trị đi kèm với mỗi Enum có thể không đồng đều.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6" name="Picture 6" descr="https://lh5.googleusercontent.com/qD7OdxK_ym3eNySlL-Ge1VLRaEFnCRoM7ToZU2Wuklp2bLuFx-hyBItqNLtWhloFeKMproqnHq_SJlyfcy8kqh2VdAFcADg3vzzG0IuvB52j4-Redp5kNy0crgh8ufcKSbLTCyh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64" y="3099443"/>
            <a:ext cx="9608671" cy="47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76718" y="3569971"/>
            <a:ext cx="9197788" cy="372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vi-VN" sz="2400" dirty="0"/>
              <a:t>Mỗi enum có thể hiểu như một Class, khi khai báo </a:t>
            </a:r>
            <a:r>
              <a:rPr lang="en-US" sz="2400" dirty="0"/>
              <a:t>           </a:t>
            </a:r>
            <a:r>
              <a:rPr lang="vi-VN" sz="2400" dirty="0"/>
              <a:t>, </a:t>
            </a:r>
            <a:r>
              <a:rPr lang="vi-VN" sz="2400" dirty="0"/>
              <a:t>chương trình sẽ hiểu rằng tạo một đối tượng có 2 tham số truyền vào, khi đó constructor (tự viết) sẽ thực hiện việc gán 2 giá trị đó cho 2 biến instance ở bên trong enum. Tương tự cho enum có 1 tham số.</a:t>
            </a:r>
          </a:p>
          <a:p>
            <a:pPr marL="342900" indent="-342900" fontAlgn="base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vi-VN" sz="2400" dirty="0" smtClean="0"/>
              <a:t>Với </a:t>
            </a:r>
            <a:r>
              <a:rPr lang="vi-VN" sz="2400" dirty="0"/>
              <a:t>trường hợp phương thức constructor (tự viết) không gán giá trị tham số truyền vào cho biến instance thì, biến instance có giá trị mặc định bằng 0.</a:t>
            </a:r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tử</a:t>
            </a:r>
            <a:r>
              <a:rPr lang="en-US" dirty="0">
                <a:solidFill>
                  <a:srgbClr val="FF0000"/>
                </a:solidFill>
              </a:rPr>
              <a:t> so </a:t>
            </a:r>
            <a:r>
              <a:rPr lang="en-US" dirty="0" err="1">
                <a:solidFill>
                  <a:srgbClr val="FF0000"/>
                </a:solidFill>
              </a:rPr>
              <a:t>sánh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718" y="1264555"/>
            <a:ext cx="919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 </a:t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6718" y="1535668"/>
            <a:ext cx="9776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so </a:t>
            </a:r>
            <a:r>
              <a:rPr lang="en-US" sz="2400" dirty="0" err="1"/>
              <a:t>sánh</a:t>
            </a:r>
            <a:r>
              <a:rPr lang="en-US" sz="2400" dirty="0"/>
              <a:t> 2 </a:t>
            </a:r>
            <a:r>
              <a:rPr lang="en-US" sz="2400" dirty="0" err="1"/>
              <a:t>enum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==,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976717" y="2637778"/>
            <a:ext cx="100718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TransactionType</a:t>
            </a:r>
            <a:r>
              <a:rPr lang="en-US" sz="2000" dirty="0"/>
              <a:t> { PURCHASE, REFUND }</a:t>
            </a:r>
          </a:p>
          <a:p>
            <a:r>
              <a:rPr lang="en-US" sz="2000" dirty="0" err="1"/>
              <a:t>enum</a:t>
            </a:r>
            <a:r>
              <a:rPr lang="en-US" sz="2000" dirty="0"/>
              <a:t> Color { RED, BLUE }</a:t>
            </a:r>
          </a:p>
          <a:p>
            <a:endParaRPr lang="en-US" sz="2000" dirty="0"/>
          </a:p>
          <a:p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TransactionType.PURCHASE.equals</a:t>
            </a:r>
            <a:r>
              <a:rPr lang="en-US" sz="2000" dirty="0"/>
              <a:t>(</a:t>
            </a:r>
            <a:r>
              <a:rPr lang="en-US" sz="2000" dirty="0" err="1"/>
              <a:t>Color.BLUE</a:t>
            </a:r>
            <a:r>
              <a:rPr lang="en-US" sz="2000" dirty="0"/>
              <a:t>)); // return false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TransactionType.PURCHASE</a:t>
            </a:r>
            <a:r>
              <a:rPr lang="en-US" sz="2000" dirty="0"/>
              <a:t> == </a:t>
            </a:r>
            <a:r>
              <a:rPr lang="en-US" sz="2000" dirty="0" err="1"/>
              <a:t>Color.BLUE</a:t>
            </a:r>
            <a:r>
              <a:rPr lang="en-US" sz="2000" dirty="0"/>
              <a:t>); // error</a:t>
            </a:r>
          </a:p>
        </p:txBody>
      </p:sp>
    </p:spTree>
    <p:extLst>
      <p:ext uri="{BB962C8B-B14F-4D97-AF65-F5344CB8AC3E}">
        <p14:creationId xmlns:p14="http://schemas.microsoft.com/office/powerpoint/2010/main" val="25280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Vị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718" y="1264555"/>
            <a:ext cx="919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 </a:t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6718" y="1535668"/>
            <a:ext cx="97760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enum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main java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.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,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enum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ethod</a:t>
            </a:r>
            <a:r>
              <a:rPr lang="en-US" sz="2400" dirty="0" smtClean="0"/>
              <a:t>, java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. Java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chấp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enum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class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properties.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76718" y="27982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000000"/>
                </a:solidFill>
                <a:latin typeface="Arial" panose="020B0604020202020204" pitchFamily="34" charset="0"/>
              </a:rPr>
              <a:t>Enum không được nằm trong hàm</a:t>
            </a:r>
            <a:r>
              <a:rPr lang="vi-VN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vi-VN" dirty="0"/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pic>
        <p:nvPicPr>
          <p:cNvPr id="9219" name="Picture 3" descr="https://lh6.googleusercontent.com/vJUVg2oBkYGKtvzlsMHHZlAZvuFjk95Y5xDuTBe2O1hzLXEZPqFmmMBRkWBZ7ybCbEQLobzFdchYHPtOuZkPMIjUwBSY3m6ICZlc2J3n__MM8qo7nb-6sndCAzyw0FCFbaj5_ZF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37" y="3405507"/>
            <a:ext cx="7594787" cy="310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402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Consolas</vt:lpstr>
      <vt:lpstr>Tahoma</vt:lpstr>
      <vt:lpstr>Trebuchet MS</vt:lpstr>
      <vt:lpstr>Wingdings 3</vt:lpstr>
      <vt:lpstr>Wisp</vt:lpstr>
      <vt:lpstr>TÌM HIỂU ENUM</vt:lpstr>
      <vt:lpstr>Phương thức trừu tượng trong enum</vt:lpstr>
      <vt:lpstr>Phương thức trừu tượng trong enum</vt:lpstr>
      <vt:lpstr>Giá trị kèm theo của các enum.</vt:lpstr>
      <vt:lpstr>Giá trị kèm theo của các enum.</vt:lpstr>
      <vt:lpstr>Giá trị kèm theo của các enum.</vt:lpstr>
      <vt:lpstr>Giá trị kèm theo của các enum.</vt:lpstr>
      <vt:lpstr>Toán tử so sánh trong enum</vt:lpstr>
      <vt:lpstr>Vị trí của enum</vt:lpstr>
      <vt:lpstr>Vị trí của enum</vt:lpstr>
      <vt:lpstr>Vị trí của enum</vt:lpstr>
      <vt:lpstr>Nguồn tham khảo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ENUM</dc:title>
  <dc:creator>SockLaoGia</dc:creator>
  <cp:lastModifiedBy>SockLaoGia</cp:lastModifiedBy>
  <cp:revision>7</cp:revision>
  <dcterms:created xsi:type="dcterms:W3CDTF">2016-08-01T09:05:03Z</dcterms:created>
  <dcterms:modified xsi:type="dcterms:W3CDTF">2016-08-01T10:20:00Z</dcterms:modified>
</cp:coreProperties>
</file>