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64" r:id="rId4"/>
    <p:sldId id="273" r:id="rId5"/>
    <p:sldId id="274" r:id="rId6"/>
    <p:sldId id="271" r:id="rId7"/>
    <p:sldId id="275" r:id="rId8"/>
    <p:sldId id="265" r:id="rId9"/>
    <p:sldId id="266" r:id="rId10"/>
    <p:sldId id="276" r:id="rId11"/>
    <p:sldId id="268" r:id="rId12"/>
    <p:sldId id="269" r:id="rId13"/>
    <p:sldId id="270" r:id="rId14"/>
    <p:sldId id="257" r:id="rId15"/>
    <p:sldId id="258" r:id="rId16"/>
    <p:sldId id="261" r:id="rId17"/>
    <p:sldId id="263" r:id="rId18"/>
    <p:sldId id="260" r:id="rId19"/>
    <p:sldId id="277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39" autoAdjust="0"/>
    <p:restoredTop sz="94662" autoAdjust="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B6E7-7968-4946-9C7E-AAC4A6757F96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A0A1-1456-423F-BB45-A95CB4CD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A0A1-1456-423F-BB45-A95CB4CD5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Overload và overide là 2 khái</a:t>
            </a:r>
            <a:r>
              <a:rPr lang="en-US" baseline="0" smtClean="0"/>
              <a:t> niệm quan trọng </a:t>
            </a:r>
            <a:r>
              <a:rPr lang="en-US" smtClean="0"/>
              <a:t>liên</a:t>
            </a:r>
            <a:r>
              <a:rPr lang="en-US" baseline="0" smtClean="0"/>
              <a:t> quan đến class và kế thừa nên cần chú ý.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A0A1-1456-423F-BB45-A95CB4CD5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A0A1-1456-423F-BB45-A95CB4CD55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A0A1-1456-423F-BB45-A95CB4CD5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DAAC-7971-447D-83DE-459AC21188BB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E60B-C579-4A50-9BF5-26184DE529D7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3C9-CAE6-4D72-A13D-096990232E54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86C5-FCBE-4DDF-9CEA-DFF452D82FE4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69C-0187-43FB-BD7A-B10D4DAF285C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6FD-01E1-475E-98BE-D96B4E50CA97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276-3703-47E8-81B5-D129E2DBD203}" type="datetime1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C3-87C9-4707-9C70-42C219CBD99B}" type="datetime1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5D3C-E946-415B-9768-DE319DED43B8}" type="datetime1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6C0-B757-4B0A-9F04-2A486A6FF95F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ACE-ECDE-4A45-A915-67FF90F6ED48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AA97B9-DD33-4EF4-B136-A090F02570E3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286CE33-CC88-4BD9-9404-A3D8C07CF4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feitvn.com/2014/09/tu-khoa-final-trong-java/" TargetMode="External"/><Relationship Id="rId2" Type="http://schemas.openxmlformats.org/officeDocument/2006/relationships/hyperlink" Target="http://vietjack.com/java/tu_khoa_this_trong_java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7848600" cy="1927225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87672"/>
            <a:ext cx="3657600" cy="1143000"/>
          </a:xfrm>
        </p:spPr>
        <p:txBody>
          <a:bodyPr>
            <a:noAutofit/>
          </a:bodyPr>
          <a:lstStyle/>
          <a:p>
            <a:r>
              <a:rPr lang="en-US" sz="1800" smtClean="0"/>
              <a:t>Thực hiện:</a:t>
            </a:r>
          </a:p>
          <a:p>
            <a:pPr lvl="1" algn="l"/>
            <a:r>
              <a:rPr lang="en-US" sz="1800" smtClean="0">
                <a:solidFill>
                  <a:schemeClr val="tx1"/>
                </a:solidFill>
              </a:rPr>
              <a:t>- Trần </a:t>
            </a:r>
            <a:r>
              <a:rPr lang="en-US" sz="1800" dirty="0" err="1" smtClean="0">
                <a:solidFill>
                  <a:schemeClr val="tx1"/>
                </a:solidFill>
              </a:rPr>
              <a:t>Ngọc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Đản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800" smtClean="0">
                <a:solidFill>
                  <a:schemeClr val="tx1"/>
                </a:solidFill>
              </a:rPr>
              <a:t>- Nguyễn </a:t>
            </a:r>
            <a:r>
              <a:rPr lang="en-US" sz="1800" dirty="0" err="1" smtClean="0">
                <a:solidFill>
                  <a:schemeClr val="tx1"/>
                </a:solidFill>
              </a:rPr>
              <a:t>Thị</a:t>
            </a:r>
            <a:r>
              <a:rPr lang="en-US" sz="1800" dirty="0" smtClean="0">
                <a:solidFill>
                  <a:schemeClr val="tx1"/>
                </a:solidFill>
              </a:rPr>
              <a:t> Lan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10" descr="http://www.teachitza.com/delphi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4181475" cy="2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3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4458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Overload method </a:t>
            </a:r>
            <a:r>
              <a:rPr lang="en-US" sz="3600" dirty="0" err="1"/>
              <a:t>và</a:t>
            </a:r>
            <a:r>
              <a:rPr lang="en-US" sz="3600" dirty="0"/>
              <a:t> Override method</a:t>
            </a:r>
            <a:r>
              <a:rPr lang="en-US"/>
              <a:t/>
            </a:r>
            <a:br>
              <a:rPr lang="en-US"/>
            </a:br>
            <a:r>
              <a:rPr lang="en-US" sz="3100">
                <a:solidFill>
                  <a:schemeClr val="tx1"/>
                </a:solidFill>
              </a:rPr>
              <a:t>1. Override method (ghi đè phương thức)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08" y="1676400"/>
            <a:ext cx="5877745" cy="2248214"/>
          </a:xfrm>
        </p:spPr>
      </p:pic>
      <p:sp>
        <p:nvSpPr>
          <p:cNvPr id="5" name="Rectangle 4"/>
          <p:cNvSpPr/>
          <p:nvPr/>
        </p:nvSpPr>
        <p:spPr>
          <a:xfrm>
            <a:off x="609600" y="4471256"/>
            <a:ext cx="515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 smtClean="0"/>
              <a:t>subclass2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subclass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81200" y="2667000"/>
            <a:ext cx="120699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7526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Overload method </a:t>
            </a:r>
            <a:r>
              <a:rPr lang="en-US" sz="3600" dirty="0" err="1"/>
              <a:t>và</a:t>
            </a:r>
            <a:r>
              <a:rPr lang="en-US" sz="3600" dirty="0"/>
              <a:t> Override method</a:t>
            </a:r>
            <a:r>
              <a:rPr lang="en-US" sz="3600"/>
              <a:t/>
            </a:r>
            <a:br>
              <a:rPr lang="en-US" sz="3600"/>
            </a:br>
            <a:r>
              <a:rPr lang="en-US" sz="3100" dirty="0">
                <a:solidFill>
                  <a:schemeClr val="tx1"/>
                </a:solidFill>
              </a:rPr>
              <a:t>2</a:t>
            </a:r>
            <a:r>
              <a:rPr lang="en-US" sz="3100" smtClean="0">
                <a:solidFill>
                  <a:schemeClr val="tx1"/>
                </a:solidFill>
              </a:rPr>
              <a:t>. </a:t>
            </a:r>
            <a:r>
              <a:rPr lang="en-US" sz="3100" dirty="0" smtClean="0">
                <a:solidFill>
                  <a:schemeClr val="tx1"/>
                </a:solidFill>
              </a:rPr>
              <a:t>Overload </a:t>
            </a:r>
            <a:r>
              <a:rPr lang="en-US" sz="3100" smtClean="0">
                <a:solidFill>
                  <a:schemeClr val="tx1"/>
                </a:solidFill>
              </a:rPr>
              <a:t>method (Nạp chồng thương thức)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445" y="1905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/>
              <a:t>k</a:t>
            </a:r>
            <a:r>
              <a:rPr lang="en-US" dirty="0" err="1" smtClean="0"/>
              <a:t>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biên</a:t>
            </a:r>
            <a:r>
              <a:rPr lang="en-US" i="1" dirty="0" smtClean="0"/>
              <a:t> </a:t>
            </a:r>
            <a:r>
              <a:rPr lang="en-US" i="1" dirty="0" err="1" smtClean="0"/>
              <a:t>dịch</a:t>
            </a:r>
            <a:r>
              <a:rPr lang="en-US" i="1" dirty="0" smtClean="0"/>
              <a:t> </a:t>
            </a:r>
            <a:r>
              <a:rPr lang="en-US" i="1" dirty="0" err="1" smtClean="0"/>
              <a:t>tự</a:t>
            </a:r>
            <a:r>
              <a:rPr lang="en-US" i="1" dirty="0" smtClean="0"/>
              <a:t> </a:t>
            </a:r>
            <a:r>
              <a:rPr lang="en-US" i="1" dirty="0" err="1" smtClean="0"/>
              <a:t>nhận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</a:t>
            </a:r>
            <a:r>
              <a:rPr lang="en-US" i="1" dirty="0" err="1" smtClean="0"/>
              <a:t>phương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qua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endParaRPr lang="en-US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4038600"/>
            <a:ext cx="7848600" cy="258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6615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Overload method </a:t>
            </a:r>
            <a:r>
              <a:rPr lang="en-US" sz="3600" dirty="0" err="1"/>
              <a:t>và</a:t>
            </a:r>
            <a:r>
              <a:rPr lang="en-US" sz="3600" dirty="0"/>
              <a:t> Override method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3100">
                <a:solidFill>
                  <a:schemeClr val="tx1"/>
                </a:solidFill>
              </a:rPr>
              <a:t>2. Overload method (Nạp chồng thương thức)</a:t>
            </a:r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8349"/>
            <a:ext cx="6536949" cy="21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5791200" cy="169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41910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15240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Java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smtClean="0"/>
              <a:t>4 </a:t>
            </a:r>
            <a:r>
              <a:rPr lang="en-US" dirty="0" err="1" smtClean="0"/>
              <a:t>loại</a:t>
            </a:r>
            <a:r>
              <a:rPr lang="en-US" dirty="0" smtClean="0"/>
              <a:t> visibility </a:t>
            </a:r>
            <a:r>
              <a:rPr lang="en-US" smtClean="0"/>
              <a:t>modifiers (access modifiers) chính </a:t>
            </a:r>
            <a:r>
              <a:rPr lang="en-US" dirty="0" smtClean="0"/>
              <a:t>: 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/>
              <a:t>, </a:t>
            </a:r>
            <a:r>
              <a:rPr lang="en-US" smtClean="0">
                <a:latin typeface="Courier New" pitchFamily="49" charset="0"/>
              </a:rPr>
              <a:t>protected, Default.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5788" y="2551331"/>
            <a:ext cx="8153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60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ublic</a:t>
            </a:r>
            <a:r>
              <a:rPr lang="en-US" dirty="0" smtClean="0"/>
              <a:t> </a:t>
            </a:r>
            <a:r>
              <a:rPr lang="en-US" dirty="0"/>
              <a:t>visibility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.</a:t>
            </a:r>
            <a:endParaRPr lang="en-US" sz="2400" dirty="0"/>
          </a:p>
          <a:p>
            <a:pPr marL="285750" indent="-285750">
              <a:spcBef>
                <a:spcPct val="60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rivate</a:t>
            </a:r>
            <a:r>
              <a:rPr lang="en-US" dirty="0" smtClean="0"/>
              <a:t> </a:t>
            </a:r>
            <a:r>
              <a:rPr lang="en-US" dirty="0"/>
              <a:t>visibility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 smtClean="0"/>
              <a:t>.</a:t>
            </a:r>
          </a:p>
          <a:p>
            <a:pPr marL="285750" lvl="1" indent="-285750">
              <a:spcBef>
                <a:spcPct val="60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</a:t>
            </a:r>
            <a:r>
              <a:rPr lang="vi-VN" dirty="0"/>
              <a:t>Chia s</a:t>
            </a:r>
            <a:r>
              <a:rPr lang="en-US" dirty="0"/>
              <a:t>ẻ</a:t>
            </a:r>
            <a:r>
              <a:rPr lang="vi-VN" dirty="0"/>
              <a:t> với các đối tượng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con hay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package</a:t>
            </a:r>
            <a:endParaRPr lang="en-US" sz="2400" dirty="0"/>
          </a:p>
          <a:p>
            <a:pPr marL="285750" indent="-285750">
              <a:spcBef>
                <a:spcPct val="600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K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/>
              <a:t>visibility </a:t>
            </a:r>
            <a:r>
              <a:rPr lang="en-US" smtClean="0"/>
              <a:t>modifier (Default)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class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marL="285750" indent="-285750">
              <a:lnSpc>
                <a:spcPct val="105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lnSpc>
                <a:spcPct val="105000"/>
              </a:lnSpc>
            </a:pPr>
            <a:r>
              <a:rPr lang="en-US" b="1" smtClean="0"/>
              <a:t>Các </a:t>
            </a:r>
            <a:r>
              <a:rPr lang="en-US" b="1" dirty="0"/>
              <a:t>method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 </a:t>
            </a:r>
            <a:r>
              <a:rPr lang="en-US" b="1" i="1" dirty="0">
                <a:latin typeface="Courier New" pitchFamily="49" charset="0"/>
              </a:rPr>
              <a:t>public</a:t>
            </a:r>
            <a:r>
              <a:rPr lang="en-US" b="1" dirty="0"/>
              <a:t> </a:t>
            </a:r>
            <a:r>
              <a:rPr lang="en-US" b="1" dirty="0" err="1" smtClean="0"/>
              <a:t>hoặc</a:t>
            </a:r>
            <a:r>
              <a:rPr lang="en-US" b="1" dirty="0" smtClean="0"/>
              <a:t>  </a:t>
            </a:r>
            <a:r>
              <a:rPr lang="en-US" b="1" i="1" dirty="0">
                <a:latin typeface="Courier New" pitchFamily="49" charset="0"/>
              </a:rPr>
              <a:t>private </a:t>
            </a:r>
            <a:endParaRPr lang="en-US" b="1" i="1" dirty="0"/>
          </a:p>
          <a:p>
            <a:pPr lvl="1">
              <a:lnSpc>
                <a:spcPct val="105000"/>
              </a:lnSpc>
            </a:pP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method: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class </a:t>
            </a:r>
            <a:r>
              <a:rPr lang="en-US" dirty="0" err="1" smtClean="0"/>
              <a:t>này</a:t>
            </a:r>
            <a:r>
              <a:rPr lang="en-US" dirty="0"/>
              <a:t>.</a:t>
            </a:r>
            <a:endParaRPr lang="en-US" i="1" dirty="0"/>
          </a:p>
          <a:p>
            <a:pPr lvl="1">
              <a:lnSpc>
                <a:spcPct val="105000"/>
              </a:lnSpc>
            </a:pP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method: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class. 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46615"/>
            <a:ext cx="89916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/>
              <a:t>III. Modifier cho phương thức (Encapsulation)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320582"/>
              </p:ext>
            </p:extLst>
          </p:nvPr>
        </p:nvGraphicFramePr>
        <p:xfrm>
          <a:off x="533400" y="1524000"/>
          <a:ext cx="7924800" cy="221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7"/>
                <a:gridCol w="1177413"/>
                <a:gridCol w="1371600"/>
                <a:gridCol w="1447800"/>
                <a:gridCol w="1371600"/>
              </a:tblGrid>
              <a:tr h="643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Phạm</a:t>
                      </a:r>
                      <a:r>
                        <a:rPr lang="en-US" sz="1400" dirty="0">
                          <a:effectLst/>
                        </a:rPr>
                        <a:t> vi </a:t>
                      </a:r>
                      <a:r>
                        <a:rPr lang="en-US" sz="1400" dirty="0" err="1">
                          <a:effectLst/>
                        </a:rPr>
                        <a:t>hoạt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động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phương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thức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Public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Protected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Default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Private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291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Yes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Package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en-US" sz="12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Subclass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Yes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Yes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 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 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Yes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 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 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6200"/>
            <a:ext cx="3762900" cy="2762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0319"/>
            <a:ext cx="3886200" cy="28483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546615"/>
            <a:ext cx="89916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/>
              <a:t>III. Modifier cho phương thức (Encapsulation)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129"/>
          </a:xfrm>
        </p:spPr>
        <p:txBody>
          <a:bodyPr/>
          <a:lstStyle/>
          <a:p>
            <a:r>
              <a:rPr lang="vi-VN" dirty="0"/>
              <a:t>Final method là những phương thức khi </a:t>
            </a:r>
            <a:r>
              <a:rPr lang="vi-VN" dirty="0" smtClean="0"/>
              <a:t>kha</a:t>
            </a:r>
            <a:r>
              <a:rPr lang="en-US" dirty="0" err="1" smtClean="0"/>
              <a:t>i</a:t>
            </a:r>
            <a:r>
              <a:rPr lang="vi-VN" dirty="0" smtClean="0"/>
              <a:t> </a:t>
            </a:r>
            <a:r>
              <a:rPr lang="vi-VN" dirty="0"/>
              <a:t>báo thì các </a:t>
            </a:r>
            <a:r>
              <a:rPr lang="en-US" dirty="0" smtClean="0"/>
              <a:t>subclass</a:t>
            </a:r>
            <a:r>
              <a:rPr lang="vi-VN" dirty="0" smtClean="0"/>
              <a:t> không </a:t>
            </a:r>
            <a:r>
              <a:rPr lang="vi-VN" dirty="0"/>
              <a:t>thể ghi </a:t>
            </a:r>
            <a:r>
              <a:rPr lang="vi-VN" dirty="0" smtClean="0"/>
              <a:t>đè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vi-VN" dirty="0"/>
              <a:t> phương thức </a:t>
            </a:r>
            <a:r>
              <a:rPr lang="vi-VN" dirty="0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superclass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vi-VN" dirty="0" smtClean="0"/>
              <a:t>Khi </a:t>
            </a:r>
            <a:r>
              <a:rPr lang="vi-VN" dirty="0"/>
              <a:t>biên dịch sẽ báo lỗi</a:t>
            </a:r>
            <a:r>
              <a:rPr lang="vi-VN" dirty="0" smtClean="0"/>
              <a:t>.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52800"/>
            <a:ext cx="4048690" cy="151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" y="5009642"/>
            <a:ext cx="3934374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934374" cy="210531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546615"/>
            <a:ext cx="89916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/>
              <a:t>IV. Final method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 smtClean="0"/>
          </a:p>
          <a:p>
            <a:r>
              <a:rPr lang="vi-VN" dirty="0" smtClean="0"/>
              <a:t>Một </a:t>
            </a:r>
            <a:r>
              <a:rPr lang="vi-VN" dirty="0"/>
              <a:t>Interface trong Java là một tập hợp các phương thức trừu tượng (abstract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1 interface (implements)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2" y="3810000"/>
            <a:ext cx="7696200" cy="28956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546615"/>
            <a:ext cx="89916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V. Phương thức trong interface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abstract method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abstract class</a:t>
            </a:r>
          </a:p>
          <a:p>
            <a:r>
              <a:rPr lang="en-US" dirty="0"/>
              <a:t>A</a:t>
            </a:r>
            <a:r>
              <a:rPr lang="vi-VN" dirty="0" smtClean="0"/>
              <a:t>bstract</a:t>
            </a:r>
            <a:r>
              <a:rPr lang="en-US" dirty="0" smtClean="0"/>
              <a:t> method: </a:t>
            </a:r>
            <a:r>
              <a:rPr lang="en-US" dirty="0"/>
              <a:t>m</a:t>
            </a:r>
            <a:r>
              <a:rPr lang="vi-VN" dirty="0" smtClean="0"/>
              <a:t>ột </a:t>
            </a:r>
            <a:r>
              <a:rPr lang="vi-VN" dirty="0"/>
              <a:t>phương thức </a:t>
            </a:r>
            <a:r>
              <a:rPr lang="vi-VN" dirty="0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và </a:t>
            </a:r>
            <a:r>
              <a:rPr lang="vi-VN" dirty="0"/>
              <a:t>không có thân phương </a:t>
            </a:r>
            <a:r>
              <a:rPr lang="vi-VN" dirty="0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abstract class </a:t>
            </a:r>
            <a:r>
              <a:rPr lang="en-US" dirty="0" smtClean="0">
                <a:sym typeface="Wingdings" pitchFamily="2" charset="2"/>
              </a:rPr>
              <a:t> subclass </a:t>
            </a:r>
            <a:r>
              <a:rPr lang="en-US" dirty="0" err="1" smtClean="0">
                <a:sym typeface="Wingdings" pitchFamily="2" charset="2"/>
              </a:rPr>
              <a:t>sẽ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hành</a:t>
            </a:r>
            <a:r>
              <a:rPr lang="en-US" dirty="0" smtClean="0">
                <a:sym typeface="Wingdings" pitchFamily="2" charset="2"/>
              </a:rPr>
              <a:t> vi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abstract method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superclass.</a:t>
            </a:r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396240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10000"/>
            <a:ext cx="4648200" cy="2667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6615"/>
            <a:ext cx="75438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VI. Phương thức trong abstract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Từ khóa this có thể được sử dụng để tham chiếu biến instance của </a:t>
            </a:r>
            <a:r>
              <a:rPr lang="vi-VN" dirty="0" smtClean="0"/>
              <a:t>lớp</a:t>
            </a:r>
            <a:endParaRPr lang="en-US" dirty="0" smtClean="0"/>
          </a:p>
          <a:p>
            <a:r>
              <a:rPr lang="vi-VN" dirty="0"/>
              <a:t>this() có thể được sử dụng để triệu hồi Constructor của lớp hiện tại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Từ khóa this có thể được sử dụng để triệu hồi ngầm định phương thức lớp hiện tại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81699"/>
            <a:ext cx="5329382" cy="20667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29000" y="3886200"/>
            <a:ext cx="762000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82" y="4181699"/>
            <a:ext cx="2962131" cy="18279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74291" y="2048099"/>
            <a:ext cx="2783609" cy="2371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04800" y="546615"/>
            <a:ext cx="89916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Sử dụng từ khóa this trong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vi-V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toString()</a:t>
            </a:r>
            <a:r>
              <a:rPr lang="en-US" dirty="0"/>
              <a:t>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object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2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vi-VN" dirty="0"/>
              <a:t>1 mã băm dùng trong việc xác định đối tượng trong 1 tập </a:t>
            </a:r>
            <a:r>
              <a:rPr lang="vi-VN" dirty="0" smtClean="0"/>
              <a:t>hợp</a:t>
            </a:r>
            <a:endParaRPr lang="en-US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(char),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from)</a:t>
            </a:r>
          </a:p>
          <a:p>
            <a:pPr lvl="1"/>
            <a:r>
              <a:rPr lang="en-US" dirty="0"/>
              <a:t>String trim():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trắng</a:t>
            </a:r>
            <a:endParaRPr lang="en-US" dirty="0"/>
          </a:p>
          <a:p>
            <a:pPr lvl="1"/>
            <a:r>
              <a:rPr lang="en-US" dirty="0"/>
              <a:t>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pPr lvl="1"/>
            <a:r>
              <a:rPr lang="fr-FR" dirty="0"/>
              <a:t>double </a:t>
            </a:r>
            <a:r>
              <a:rPr lang="fr-FR" dirty="0" err="1"/>
              <a:t>pow</a:t>
            </a:r>
            <a:r>
              <a:rPr lang="fr-FR" dirty="0"/>
              <a:t>(double, double)</a:t>
            </a:r>
          </a:p>
          <a:p>
            <a:pPr lvl="1"/>
            <a:r>
              <a:rPr lang="fr-FR" dirty="0"/>
              <a:t>double </a:t>
            </a:r>
            <a:r>
              <a:rPr lang="fr-FR" dirty="0" err="1"/>
              <a:t>exp</a:t>
            </a:r>
            <a:r>
              <a:rPr lang="fr-FR" dirty="0"/>
              <a:t>(double)</a:t>
            </a:r>
          </a:p>
          <a:p>
            <a:pPr lvl="1"/>
            <a:r>
              <a:rPr lang="fr-FR" dirty="0"/>
              <a:t>double log(double)</a:t>
            </a:r>
          </a:p>
          <a:p>
            <a:pPr lvl="1"/>
            <a:r>
              <a:rPr lang="fr-FR" dirty="0"/>
              <a:t>double </a:t>
            </a:r>
            <a:r>
              <a:rPr lang="fr-FR" dirty="0" err="1"/>
              <a:t>sqrt</a:t>
            </a:r>
            <a:r>
              <a:rPr lang="fr-FR" dirty="0"/>
              <a:t>(double)</a:t>
            </a:r>
          </a:p>
          <a:p>
            <a:pPr lvl="1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46615"/>
            <a:ext cx="8534400" cy="824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/>
              <a:t>Một số các phương thức </a:t>
            </a:r>
            <a:r>
              <a:rPr lang="en-US" sz="3200" smtClean="0"/>
              <a:t>khác: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overload method </a:t>
            </a:r>
            <a:r>
              <a:rPr lang="en-US" dirty="0" err="1" smtClean="0"/>
              <a:t>và</a:t>
            </a:r>
            <a:r>
              <a:rPr lang="en-US" dirty="0" smtClean="0"/>
              <a:t> override method</a:t>
            </a:r>
          </a:p>
          <a:p>
            <a:r>
              <a:rPr lang="en-US" dirty="0" smtClean="0"/>
              <a:t>3. Modifier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Final method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vietjack.com/java/tu_khoa_this_trong_java.jsp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http://www.cafeitvn.com/2014/09/tu-khoa-final-trong-java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546615"/>
            <a:ext cx="7315200" cy="59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Tài liệu tham khảo: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48600" cy="609600"/>
          </a:xfrm>
        </p:spPr>
        <p:txBody>
          <a:bodyPr>
            <a:no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1295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thao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(step – by – step)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“Con </a:t>
            </a:r>
            <a:r>
              <a:rPr lang="en-US" dirty="0" err="1" smtClean="0"/>
              <a:t>người</a:t>
            </a:r>
            <a:r>
              <a:rPr lang="en-US" dirty="0" smtClean="0"/>
              <a:t>”: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Nói</a:t>
            </a:r>
            <a:r>
              <a:rPr lang="en-US" dirty="0" smtClean="0"/>
              <a:t>, </a:t>
            </a:r>
            <a:r>
              <a:rPr lang="en-US" dirty="0" err="1" smtClean="0"/>
              <a:t>Ăn</a:t>
            </a:r>
            <a:r>
              <a:rPr lang="en-US" dirty="0" smtClean="0"/>
              <a:t>,…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“Con </a:t>
            </a:r>
            <a:r>
              <a:rPr lang="en-US" dirty="0" err="1" smtClean="0"/>
              <a:t>người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“</a:t>
            </a:r>
            <a:r>
              <a:rPr lang="en-US" dirty="0" err="1" smtClean="0"/>
              <a:t>Đi</a:t>
            </a:r>
            <a:r>
              <a:rPr lang="en-US" dirty="0" smtClean="0"/>
              <a:t>”, “</a:t>
            </a:r>
            <a:r>
              <a:rPr lang="en-US" dirty="0" err="1" smtClean="0"/>
              <a:t>Nói</a:t>
            </a:r>
            <a:r>
              <a:rPr lang="en-US" dirty="0" smtClean="0"/>
              <a:t>”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ttp://kinhnghiemgiamcan.com/uploads/dinh%20duong/thucpham/thuc-phama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136900" cy="31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kds3.vcmedia.vn/2014/dibo-26102013-01-1e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3041459" cy="30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(constructor):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- </a:t>
            </a:r>
            <a:r>
              <a:rPr lang="vi-VN" dirty="0" smtClean="0"/>
              <a:t>Các </a:t>
            </a:r>
            <a:r>
              <a:rPr lang="vi-VN" dirty="0"/>
              <a:t>phương thức</a:t>
            </a:r>
            <a:r>
              <a:rPr lang="en-US" dirty="0"/>
              <a:t>/</a:t>
            </a:r>
            <a:r>
              <a:rPr lang="en-US" dirty="0" err="1"/>
              <a:t>hàm</a:t>
            </a:r>
            <a:r>
              <a:rPr lang="vi-VN" dirty="0"/>
              <a:t> khác</a:t>
            </a:r>
            <a:endParaRPr lang="en-US" dirty="0"/>
          </a:p>
          <a:p>
            <a:pPr lvl="2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(Instance Method</a:t>
            </a:r>
            <a:r>
              <a:rPr lang="en-US" dirty="0" smtClean="0"/>
              <a:t>):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pPr lvl="2">
              <a:defRPr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(Passing Arguments by Value).</a:t>
            </a:r>
          </a:p>
          <a:p>
            <a:pPr lvl="2">
              <a:defRPr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(Passing Arguments by Reference).</a:t>
            </a:r>
          </a:p>
          <a:p>
            <a:pPr lvl="2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 Methods)</a:t>
            </a:r>
          </a:p>
          <a:p>
            <a:pPr lvl="2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(Variable Argument </a:t>
            </a:r>
            <a:r>
              <a:rPr lang="en-US" dirty="0" smtClean="0"/>
              <a:t>Methods)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48600" cy="609600"/>
          </a:xfrm>
        </p:spPr>
        <p:txBody>
          <a:bodyPr>
            <a:no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Constructor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4258269" cy="2381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1166336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</a:t>
            </a:r>
            <a:r>
              <a:rPr lang="en-US" dirty="0" smtClean="0"/>
              <a:t>constructor: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62534" y="1905000"/>
            <a:ext cx="2442866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7871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00400" y="4191000"/>
            <a:ext cx="10668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48600" cy="609600"/>
          </a:xfrm>
        </p:spPr>
        <p:txBody>
          <a:bodyPr>
            <a:no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650" y="2209800"/>
            <a:ext cx="878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methods</a:t>
            </a:r>
            <a:r>
              <a:rPr lang="en-US" dirty="0" smtClean="0"/>
              <a:t>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Main method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static,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" y="2872256"/>
            <a:ext cx="4038600" cy="2385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8" y="2872257"/>
            <a:ext cx="4318552" cy="20045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650" y="1295400"/>
            <a:ext cx="42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Các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phương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thức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hàm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khác</a:t>
            </a:r>
            <a:endParaRPr lang="en-US" sz="2400" b="1" i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48600" cy="609600"/>
          </a:xfrm>
        </p:spPr>
        <p:txBody>
          <a:bodyPr>
            <a:no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09019"/>
            <a:ext cx="4124901" cy="4029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1908" y="3124200"/>
            <a:ext cx="436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(Instance Method)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3493532"/>
            <a:ext cx="1962508" cy="1154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71800" y="3493532"/>
            <a:ext cx="1981200" cy="1840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48600" cy="609600"/>
          </a:xfrm>
        </p:spPr>
        <p:txBody>
          <a:bodyPr>
            <a:no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.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6868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biệt</a:t>
            </a:r>
            <a:r>
              <a:rPr lang="en-US" sz="3200" dirty="0" smtClean="0"/>
              <a:t> Overload method </a:t>
            </a:r>
            <a:r>
              <a:rPr lang="en-US" sz="3200" dirty="0" err="1" smtClean="0"/>
              <a:t>và</a:t>
            </a:r>
            <a:r>
              <a:rPr lang="en-US" sz="3200" dirty="0" smtClean="0"/>
              <a:t> Override method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1. Override </a:t>
            </a:r>
            <a:r>
              <a:rPr lang="en-US" sz="2400" smtClean="0">
                <a:solidFill>
                  <a:schemeClr val="tx1"/>
                </a:solidFill>
              </a:rPr>
              <a:t>method (ghi đè phương thức)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330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1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,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(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, </a:t>
            </a:r>
            <a:r>
              <a:rPr lang="en-US" sz="2000" dirty="0" err="1" smtClean="0"/>
              <a:t>kiểu</a:t>
            </a:r>
            <a:r>
              <a:rPr lang="en-US" sz="2000" dirty="0" smtClean="0"/>
              <a:t>,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) </a:t>
            </a:r>
            <a:r>
              <a:rPr lang="en-US" sz="2000" dirty="0" err="1" smtClean="0"/>
              <a:t>với</a:t>
            </a:r>
            <a:r>
              <a:rPr lang="en-US" sz="2000" dirty="0" smtClean="0"/>
              <a:t> 1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ở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cha.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</a:t>
            </a:r>
            <a:r>
              <a:rPr lang="en-US" sz="2000" dirty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ở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N</a:t>
            </a:r>
            <a:r>
              <a:rPr lang="en-US" sz="2000" dirty="0" err="1" smtClean="0"/>
              <a:t>ếu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con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ở </a:t>
            </a:r>
            <a:r>
              <a:rPr lang="en-US" sz="2000" dirty="0" err="1" smtClean="0"/>
              <a:t>lớp</a:t>
            </a:r>
            <a:r>
              <a:rPr lang="en-US" sz="2000" dirty="0" smtClean="0"/>
              <a:t> cha.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686800" cy="92545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Overload method </a:t>
            </a:r>
            <a:r>
              <a:rPr lang="en-US" sz="3600" dirty="0" err="1"/>
              <a:t>và</a:t>
            </a:r>
            <a:r>
              <a:rPr lang="en-US" sz="3600" dirty="0"/>
              <a:t> Override method</a:t>
            </a:r>
            <a:r>
              <a:rPr lang="en-US" sz="3600"/>
              <a:t/>
            </a:r>
            <a:br>
              <a:rPr lang="en-US" sz="3600"/>
            </a:br>
            <a:r>
              <a:rPr lang="en-US" sz="3100">
                <a:solidFill>
                  <a:schemeClr val="tx1"/>
                </a:solidFill>
              </a:rPr>
              <a:t>1. Override method (ghi đè phương thức)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4572" y="38123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con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cha: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5052"/>
            <a:ext cx="5836346" cy="3113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419600"/>
            <a:ext cx="5424292" cy="23336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CE33-CC88-4BD9-9404-A3D8C07CF4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1181</TotalTime>
  <Words>1115</Words>
  <Application>Microsoft Office PowerPoint</Application>
  <PresentationFormat>On-screen Show (4:3)</PresentationFormat>
  <Paragraphs>155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Clarity</vt:lpstr>
      <vt:lpstr>phương thức trong java</vt:lpstr>
      <vt:lpstr>Mục lục:</vt:lpstr>
      <vt:lpstr>I. Khái niệm</vt:lpstr>
      <vt:lpstr>I. Khái niệm</vt:lpstr>
      <vt:lpstr>I. Khái niệm</vt:lpstr>
      <vt:lpstr>I. Khái niệm</vt:lpstr>
      <vt:lpstr>I. Khái niệm</vt:lpstr>
      <vt:lpstr>II. Phân biệt Overload method và Override method 1. Override method (ghi đè phương thức)</vt:lpstr>
      <vt:lpstr>II. Phân biệt Overload method và Override method 1. Override method (ghi đè phương thức)</vt:lpstr>
      <vt:lpstr>II. Phân biệt Overload method và Override method 1. Override method (ghi đè phương thức)</vt:lpstr>
      <vt:lpstr>II. Phân biệt Overload method và Override method 2. Overload method (Nạp chồng thương thức)</vt:lpstr>
      <vt:lpstr>II. Phân biệt Overload method và Override method 2. Overload method (Nạp chồng thương thức)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phương thức trong java</dc:title>
  <dc:creator>hv</dc:creator>
  <cp:lastModifiedBy>snow</cp:lastModifiedBy>
  <cp:revision>116</cp:revision>
  <dcterms:created xsi:type="dcterms:W3CDTF">2016-07-29T01:17:09Z</dcterms:created>
  <dcterms:modified xsi:type="dcterms:W3CDTF">2016-07-31T07:24:27Z</dcterms:modified>
</cp:coreProperties>
</file>