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F4BC8-F2AE-42FA-A321-35FE1D08473E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8A89-C0C0-4DAA-A288-CD402E8B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8A89-C0C0-4DAA-A288-CD402E8B4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8A89-C0C0-4DAA-A288-CD402E8B4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FF8A-DCE7-4DF2-863F-7F03094AFC2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48F8-3944-4BD9-8DA6-49259DFBD4AE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1333-AF1B-47EF-B5FC-1A29384FB5AC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C05-B42E-4634-9FFD-7E725227AA29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8A8-7A87-47B5-B3E6-5A4A83F02899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1ECC-846E-4EBC-BB3B-07A007A4C2C5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1A18-9071-49C0-AA16-1A521F7E1DB9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7026-D31E-4414-9424-B2D221BF0940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5363-AF75-4E96-BA28-9FFF9D859C70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F872-A0EF-4EA4-85BB-08A23F002947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936E-4A9C-4D6C-B44B-9987A6B0291D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E043-5E43-4200-A64F-F7BDA1F6AFE8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49C5-AEE6-4E37-9962-D6258620398F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B237-D921-473D-A975-37809697E92F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5DD5-2D67-4F88-AB14-EF883F9A9F14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A5BD-9A76-4F61-811F-6772098ED46B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9C11-F3FF-431B-BDA8-96AC54BBFDE1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67.com/2014/05/difference-between-stringbuilder-and-StringBuffer-java.html" TargetMode="External"/><Relationship Id="rId2" Type="http://schemas.openxmlformats.org/officeDocument/2006/relationships/hyperlink" Target="http://www.javatpoint.com/difference-between-stringbuffer-and-stringbuil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67.com/2014/01/why-string-class-has-made-immutable-or-final-java.html" TargetMode="External"/><Relationship Id="rId4" Type="http://schemas.openxmlformats.org/officeDocument/2006/relationships/hyperlink" Target="http://javahungry.blogspot.com/2013/06/difference-between-string-stringbuild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difference-between-stringbuffer-and-stringbuild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67.com/2014/01/why-string-class-has-made-immutable-or-final-java.html" TargetMode="External"/><Relationship Id="rId5" Type="http://schemas.openxmlformats.org/officeDocument/2006/relationships/hyperlink" Target="http://javahungry.blogspot.com/2013/06/difference-between-string-stringbuilder.html" TargetMode="External"/><Relationship Id="rId4" Type="http://schemas.openxmlformats.org/officeDocument/2006/relationships/hyperlink" Target="http://www.java67.com/2014/05/difference-between-stringbuilder-and-StringBuffer-jav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difference-between-stringbuffer-and-stringbuild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67.com/2014/01/why-string-class-has-made-immutable-or-final-java.html" TargetMode="External"/><Relationship Id="rId5" Type="http://schemas.openxmlformats.org/officeDocument/2006/relationships/hyperlink" Target="http://javahungry.blogspot.com/2013/06/difference-between-string-stringbuilder.html" TargetMode="External"/><Relationship Id="rId4" Type="http://schemas.openxmlformats.org/officeDocument/2006/relationships/hyperlink" Target="http://www.java67.com/2014/05/difference-between-stringbuilder-and-StringBuffer-jav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400" y="1465729"/>
            <a:ext cx="9532471" cy="1169893"/>
          </a:xfrm>
        </p:spPr>
        <p:txBody>
          <a:bodyPr>
            <a:noAutofit/>
          </a:bodyPr>
          <a:lstStyle/>
          <a:p>
            <a:r>
              <a:rPr lang="en-US" sz="7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về String</a:t>
            </a:r>
            <a:endParaRPr lang="en-US" sz="7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991" y="4485337"/>
            <a:ext cx="2910634" cy="1126283"/>
          </a:xfrm>
        </p:spPr>
        <p:txBody>
          <a:bodyPr>
            <a:normAutofit/>
          </a:bodyPr>
          <a:lstStyle/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Thực hiện:</a:t>
            </a: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Đản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817" y="647556"/>
            <a:ext cx="8911687" cy="724044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So sánh String, StringBuffer, StringBuilder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40805"/>
              </p:ext>
            </p:extLst>
          </p:nvPr>
        </p:nvGraphicFramePr>
        <p:xfrm>
          <a:off x="1418493" y="1317544"/>
          <a:ext cx="9870830" cy="449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79"/>
                <a:gridCol w="2737059"/>
                <a:gridCol w="2455985"/>
                <a:gridCol w="2467707"/>
              </a:tblGrid>
              <a:tr h="379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</a:tr>
              <a:tr h="1204137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Hiệu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suất </a:t>
                      </a:r>
                      <a:r>
                        <a:rPr lang="en-US" b="0" baseline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Performance)</a:t>
                      </a:r>
                      <a:endParaRPr lang="en-US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Chậm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nếu thay đổi giá trị biến string nhiều lần (Garbage Collection làm việc nhiều để dọn bộ nhớ rác).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Nhanh hơn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String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Nhanh nhất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14926"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Xử lý đồng bộ trong đa luồng (Thread Safe)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Có. Đối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tượng bất biến (immutable) trong Java an toàn với luồng (thread safe), có nghĩa String cũng an toàn với luồng.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Có. Hai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luồng không thể gọi phương thức của StringBuffer cùng một lúc.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6810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Thay đổi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giá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trị (Modifiable)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Không.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Chỉ tham chiếu đến cùng một giá trị mới nếu như gán bằng (immutable).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Có. Thay đổi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giá trị ở vị trí ô nhớ ban đầu (mutable).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Có. Thay đổi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giá trị ở vị trí ô nhớ ban đầu (mutable).</a:t>
                      </a:r>
                      <a:endParaRPr lang="en-US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3662" y="63011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Tham khảo: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2"/>
              </a:rPr>
              <a:t>link1</a:t>
            </a:r>
            <a:r>
              <a:rPr lang="en-US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3"/>
              </a:rPr>
              <a:t>link2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4"/>
              </a:rPr>
              <a:t>link3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5"/>
              </a:rPr>
              <a:t>link4</a:t>
            </a:r>
            <a:endParaRPr lang="en-US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817" y="647556"/>
            <a:ext cx="8911687" cy="724044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So sánh String, StringBuffer, StringBuilder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30362"/>
              </p:ext>
            </p:extLst>
          </p:nvPr>
        </p:nvGraphicFramePr>
        <p:xfrm>
          <a:off x="1418493" y="1317544"/>
          <a:ext cx="9870830" cy="399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079"/>
                <a:gridCol w="2737059"/>
                <a:gridCol w="2455985"/>
                <a:gridCol w="2467707"/>
              </a:tblGrid>
              <a:tr h="3790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StringBuilder</a:t>
                      </a:r>
                      <a:endParaRPr lang="en-US"/>
                    </a:p>
                  </a:txBody>
                  <a:tcPr/>
                </a:tc>
              </a:tr>
              <a:tr h="1204137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Nạp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chồng hàm equals() của lớp Object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Có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04137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Vị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trí nhớ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Constant String Pool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Heap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04137"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phương thức của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Các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phương thức của String có một số </a:t>
                      </a:r>
                      <a:r>
                        <a:rPr lang="en-US" b="1" baseline="0" smtClean="0">
                          <a:latin typeface="Arial" pitchFamily="34" charset="0"/>
                          <a:cs typeface="Arial" pitchFamily="34" charset="0"/>
                        </a:rPr>
                        <a:t>khác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với StringBuffer và StringBuilder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và StringBuilder có các phương thức </a:t>
                      </a:r>
                      <a:r>
                        <a:rPr lang="en-US" b="1" baseline="0" smtClean="0">
                          <a:latin typeface="Arial" pitchFamily="34" charset="0"/>
                          <a:cs typeface="Arial" pitchFamily="34" charset="0"/>
                        </a:rPr>
                        <a:t>giống nhau.</a:t>
                      </a:r>
                      <a:endParaRPr lang="en-US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Arial" pitchFamily="34" charset="0"/>
                          <a:cs typeface="Arial" pitchFamily="34" charset="0"/>
                        </a:rPr>
                        <a:t>StringBuffer</a:t>
                      </a:r>
                      <a:r>
                        <a:rPr lang="en-US" baseline="0" smtClean="0">
                          <a:latin typeface="Arial" pitchFamily="34" charset="0"/>
                          <a:cs typeface="Arial" pitchFamily="34" charset="0"/>
                        </a:rPr>
                        <a:t> và StringBuilder có các phương thức </a:t>
                      </a:r>
                      <a:r>
                        <a:rPr lang="en-US" b="1" baseline="0" smtClean="0">
                          <a:latin typeface="Arial" pitchFamily="34" charset="0"/>
                          <a:cs typeface="Arial" pitchFamily="34" charset="0"/>
                        </a:rPr>
                        <a:t>giống nhau.</a:t>
                      </a:r>
                      <a:endParaRPr lang="en-US" b="1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3662" y="63011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Tham khảo: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3"/>
              </a:rPr>
              <a:t>link1</a:t>
            </a:r>
            <a:r>
              <a:rPr lang="en-US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4"/>
              </a:rPr>
              <a:t>link2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5"/>
              </a:rPr>
              <a:t>link3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6"/>
              </a:rPr>
              <a:t>link4</a:t>
            </a:r>
            <a:endParaRPr lang="en-US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817" y="647556"/>
            <a:ext cx="9632865" cy="737491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String vẫn còn phổ biến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36776" y="954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77817" y="2005107"/>
            <a:ext cx="9888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Có hiệu suất làm việc tốt trong HashMap.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Xử lý đồng bộ trong đa luồng (Thread-Safety).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3662" y="63011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Tham khảo: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3"/>
              </a:rPr>
              <a:t>link1</a:t>
            </a:r>
            <a:r>
              <a:rPr lang="en-US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4"/>
              </a:rPr>
              <a:t>link2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5"/>
              </a:rPr>
              <a:t>link3</a:t>
            </a:r>
            <a:r>
              <a:rPr lang="en-US" i="1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i="1" smtClean="0">
                <a:latin typeface="Arial" pitchFamily="34" charset="0"/>
                <a:cs typeface="Arial" pitchFamily="34" charset="0"/>
                <a:hlinkClick r:id="rId6"/>
              </a:rPr>
              <a:t>link4</a:t>
            </a:r>
            <a:endParaRPr lang="en-US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288</Words>
  <Application>Microsoft Office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Tìm hiểu về String</vt:lpstr>
      <vt:lpstr>So sánh String, StringBuffer, StringBuilder</vt:lpstr>
      <vt:lpstr>So sánh String, StringBuffer, StringBuilder</vt:lpstr>
      <vt:lpstr>Lý do String vẫn còn phổ biến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ENUM</dc:title>
  <dc:creator>SockLaoGia</dc:creator>
  <cp:lastModifiedBy>snow</cp:lastModifiedBy>
  <cp:revision>53</cp:revision>
  <dcterms:created xsi:type="dcterms:W3CDTF">2016-08-01T09:05:03Z</dcterms:created>
  <dcterms:modified xsi:type="dcterms:W3CDTF">2016-08-02T16:28:26Z</dcterms:modified>
</cp:coreProperties>
</file>