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965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41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089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94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8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1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3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1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4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7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3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778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Selection Sort em Lista Duplamente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  <a:p>
            <a:pPr>
              <a:defRPr sz="2000"/>
            </a:pPr>
            <a:r>
              <a:rPr lang="pt-BR"/>
              <a:t>O Selection Sort percorre a lista procurando o menor elemento e o coloca na frente.</a:t>
            </a:r>
          </a:p>
          <a:p>
            <a:pPr>
              <a:defRPr sz="2000"/>
            </a:pPr>
            <a:r>
              <a:rPr lang="pt-BR"/>
              <a:t>Repete o processo até toda a lista estar ordenada.</a:t>
            </a:r>
          </a:p>
          <a:p>
            <a:pPr>
              <a:defRPr sz="2000"/>
            </a:pPr>
            <a:r>
              <a:rPr lang="pt-BR"/>
              <a:t>Exemplo: lista_desordenada = [8, 3, 5, 9]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Inicial da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Cada nó tem valor, ponteiro prev e ponteiro next.</a:t>
            </a:r>
          </a:p>
          <a:p>
            <a:pPr>
              <a:defRPr sz="2000"/>
            </a:pPr>
            <a:r>
              <a:t>None ← [8] ↔ [3] ↔ [5] ↔ [9] → None</a:t>
            </a:r>
          </a:p>
          <a:p>
            <a:pPr>
              <a:defRPr sz="2000"/>
            </a:pPr>
            <a:r>
              <a:t>head = 8, tail = 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Primeira Passagem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atual = 8</a:t>
            </a:r>
          </a:p>
          <a:p>
            <a:pPr>
              <a:defRPr sz="2000"/>
            </a:pPr>
            <a:r>
              <a:t>Percorre a lista: 8, 3, 5, 9</a:t>
            </a:r>
          </a:p>
          <a:p>
            <a:pPr>
              <a:defRPr sz="2000"/>
            </a:pPr>
            <a:r>
              <a:t>Menor valor encontrado = 3</a:t>
            </a:r>
          </a:p>
          <a:p>
            <a:pPr>
              <a:defRPr sz="2000"/>
            </a:pPr>
            <a:r>
              <a:t>Troca 8 ↔ 3</a:t>
            </a:r>
          </a:p>
          <a:p>
            <a:pPr>
              <a:defRPr sz="2000"/>
            </a:pPr>
            <a:r>
              <a:t>Lista: [3, 8, 5, 9]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Segunda Passagem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atual = 8</a:t>
            </a:r>
          </a:p>
          <a:p>
            <a:pPr>
              <a:defRPr sz="2000"/>
            </a:pPr>
            <a:r>
              <a:t>Percorre o restante: 8, 5, 9</a:t>
            </a:r>
          </a:p>
          <a:p>
            <a:pPr>
              <a:defRPr sz="2000"/>
            </a:pPr>
            <a:r>
              <a:t>Menor valor encontrado = 5</a:t>
            </a:r>
          </a:p>
          <a:p>
            <a:pPr>
              <a:defRPr sz="2000"/>
            </a:pPr>
            <a:r>
              <a:t>Troca 8 ↔ 5</a:t>
            </a:r>
          </a:p>
          <a:p>
            <a:pPr>
              <a:defRPr sz="2000"/>
            </a:pPr>
            <a:r>
              <a:t>Lista: [3, 5, 8, 9]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Terceira Passagem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atual</a:t>
            </a:r>
            <a:r>
              <a:rPr dirty="0"/>
              <a:t> = 8</a:t>
            </a:r>
          </a:p>
          <a:p>
            <a:pPr>
              <a:defRPr sz="2000"/>
            </a:pPr>
            <a:r>
              <a:rPr dirty="0" err="1"/>
              <a:t>Percorre</a:t>
            </a:r>
            <a:r>
              <a:rPr dirty="0"/>
              <a:t> [8, 9]</a:t>
            </a:r>
          </a:p>
          <a:p>
            <a:pPr>
              <a:defRPr sz="2000"/>
            </a:pPr>
            <a:r>
              <a:rPr dirty="0" err="1"/>
              <a:t>Já</a:t>
            </a:r>
            <a:r>
              <a:rPr dirty="0"/>
              <a:t> </a:t>
            </a:r>
            <a:r>
              <a:rPr dirty="0" err="1"/>
              <a:t>está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ordem</a:t>
            </a:r>
            <a:r>
              <a:rPr dirty="0"/>
              <a:t> — </a:t>
            </a:r>
            <a:r>
              <a:rPr dirty="0" err="1"/>
              <a:t>nenhuma</a:t>
            </a:r>
            <a:r>
              <a:rPr dirty="0"/>
              <a:t> </a:t>
            </a:r>
            <a:r>
              <a:rPr dirty="0" err="1"/>
              <a:t>troca</a:t>
            </a:r>
            <a:r>
              <a:rPr dirty="0"/>
              <a:t> </a:t>
            </a:r>
            <a:r>
              <a:rPr dirty="0" err="1"/>
              <a:t>feita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/>
              <a:t>Lista </a:t>
            </a:r>
            <a:r>
              <a:rPr dirty="0" err="1"/>
              <a:t>permanece</a:t>
            </a:r>
            <a:r>
              <a:rPr dirty="0"/>
              <a:t>: [3, 5, 8, 9]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Todas as Passagens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752599"/>
            <a:ext cx="3918204" cy="48672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200" b="1" dirty="0"/>
              <a:t>Lista inicial:</a:t>
            </a:r>
          </a:p>
          <a:p>
            <a:pPr marL="0" indent="0">
              <a:buNone/>
            </a:pPr>
            <a:r>
              <a:rPr lang="pt-BR" sz="1200" b="1" dirty="0"/>
              <a:t>8 -&gt; 3 -&gt; 5 -&gt; 9</a:t>
            </a:r>
          </a:p>
          <a:p>
            <a:pPr marL="0" indent="0">
              <a:buNone/>
            </a:pPr>
            <a:endParaRPr lang="pt-BR" sz="1200" b="1" dirty="0"/>
          </a:p>
          <a:p>
            <a:pPr marL="0" indent="0">
              <a:buNone/>
            </a:pPr>
            <a:r>
              <a:rPr lang="pt-BR" sz="1200" b="1" dirty="0"/>
              <a:t>Passo 1: processando chave = 3</a:t>
            </a:r>
          </a:p>
          <a:p>
            <a:pPr marL="0" indent="0">
              <a:buNone/>
            </a:pPr>
            <a:r>
              <a:rPr lang="pt-BR" sz="1200" b="1" dirty="0"/>
              <a:t>Antes: 8 -&gt; 3 -&gt; 5 -&gt; 9</a:t>
            </a:r>
          </a:p>
          <a:p>
            <a:pPr marL="0" indent="0">
              <a:buNone/>
            </a:pPr>
            <a:r>
              <a:rPr lang="pt-BR" sz="1200" b="1" dirty="0"/>
              <a:t>  mover 8 para a frente (posição de 3)</a:t>
            </a:r>
          </a:p>
          <a:p>
            <a:pPr marL="0" indent="0">
              <a:buNone/>
            </a:pPr>
            <a:r>
              <a:rPr lang="pt-BR" sz="1200" b="1" dirty="0"/>
              <a:t>  inserir 3 no inicio</a:t>
            </a:r>
          </a:p>
          <a:p>
            <a:pPr marL="0" indent="0">
              <a:buNone/>
            </a:pPr>
            <a:r>
              <a:rPr lang="pt-BR" sz="1200" b="1" dirty="0"/>
              <a:t>Depois: 3 -&gt; 8 -&gt; 5 -&gt; 9</a:t>
            </a:r>
          </a:p>
          <a:p>
            <a:pPr marL="0" indent="0">
              <a:buNone/>
            </a:pPr>
            <a:endParaRPr lang="pt-BR" sz="1200" b="1" dirty="0"/>
          </a:p>
          <a:p>
            <a:pPr marL="0" indent="0">
              <a:buNone/>
            </a:pPr>
            <a:r>
              <a:rPr lang="pt-BR" sz="1200" b="1" dirty="0"/>
              <a:t>Passo 2: processando chave = 5</a:t>
            </a:r>
          </a:p>
          <a:p>
            <a:pPr marL="0" indent="0">
              <a:buNone/>
            </a:pPr>
            <a:r>
              <a:rPr lang="pt-BR" sz="1200" b="1" dirty="0"/>
              <a:t>Antes: 3 -&gt; 8 -&gt; 5 -&gt; 9</a:t>
            </a:r>
          </a:p>
          <a:p>
            <a:pPr marL="0" indent="0">
              <a:buNone/>
            </a:pPr>
            <a:r>
              <a:rPr lang="pt-BR" sz="1200" b="1" dirty="0"/>
              <a:t>  mover 8 para a frente (posição de 5)</a:t>
            </a:r>
          </a:p>
          <a:p>
            <a:pPr marL="0" indent="0">
              <a:buNone/>
            </a:pPr>
            <a:r>
              <a:rPr lang="pt-BR" sz="1200" b="1" dirty="0"/>
              <a:t>  inserir 5 após 3</a:t>
            </a:r>
          </a:p>
          <a:p>
            <a:pPr marL="0" indent="0">
              <a:buNone/>
            </a:pPr>
            <a:r>
              <a:rPr lang="pt-BR" sz="1200" b="1" dirty="0"/>
              <a:t>Depois: 3 -&gt; 5 -&gt; 8 -&gt; 9</a:t>
            </a:r>
            <a:endParaRPr sz="1200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01EC05E-09CD-EDF6-F4C6-C4A9736F99A9}"/>
              </a:ext>
            </a:extLst>
          </p:cNvPr>
          <p:cNvSpPr txBox="1"/>
          <p:nvPr/>
        </p:nvSpPr>
        <p:spPr>
          <a:xfrm>
            <a:off x="4324350" y="1752599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dirty="0"/>
              <a:t>Passo 3: processando chave = 9</a:t>
            </a:r>
          </a:p>
          <a:p>
            <a:r>
              <a:rPr lang="pt-BR" sz="1200" b="1" dirty="0"/>
              <a:t>Antes: 3 -&gt; 5 -&gt; 8 -&gt; 9</a:t>
            </a:r>
          </a:p>
          <a:p>
            <a:r>
              <a:rPr lang="pt-BR" sz="1200" b="1" dirty="0"/>
              <a:t>  inserir 9 após 8</a:t>
            </a:r>
          </a:p>
          <a:p>
            <a:r>
              <a:rPr lang="pt-BR" sz="1200" b="1" dirty="0"/>
              <a:t>Depois: 3 -&gt; 5 -&gt; 8 -&gt; 9</a:t>
            </a:r>
          </a:p>
          <a:p>
            <a:endParaRPr lang="pt-BR" sz="1200" b="1" dirty="0"/>
          </a:p>
          <a:p>
            <a:r>
              <a:rPr lang="pt-BR" sz="1200" b="1" dirty="0"/>
              <a:t>Lista final ordenada:</a:t>
            </a:r>
          </a:p>
          <a:p>
            <a:r>
              <a:rPr lang="pt-BR" sz="1200" b="1" dirty="0"/>
              <a:t>3 -&gt; 5 -&gt; 8 -&gt; 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 Final e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Lista final </a:t>
            </a:r>
            <a:r>
              <a:rPr dirty="0" err="1"/>
              <a:t>ordenada</a:t>
            </a:r>
            <a:r>
              <a:rPr dirty="0"/>
              <a:t>: [3, 5, 8, 9]</a:t>
            </a:r>
          </a:p>
          <a:p>
            <a:pPr>
              <a:defRPr sz="2000"/>
            </a:pPr>
            <a:r>
              <a:rPr dirty="0"/>
              <a:t>Selection Sort é </a:t>
            </a:r>
            <a:r>
              <a:rPr dirty="0" err="1"/>
              <a:t>fácil</a:t>
            </a:r>
            <a:r>
              <a:rPr dirty="0"/>
              <a:t> de </a:t>
            </a:r>
            <a:r>
              <a:rPr dirty="0" err="1"/>
              <a:t>entender</a:t>
            </a:r>
            <a:r>
              <a:rPr dirty="0"/>
              <a:t>, mas </a:t>
            </a:r>
            <a:r>
              <a:rPr dirty="0" err="1"/>
              <a:t>pouco</a:t>
            </a:r>
            <a:r>
              <a:rPr dirty="0"/>
              <a:t> </a:t>
            </a:r>
            <a:r>
              <a:rPr dirty="0" err="1"/>
              <a:t>eficiente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</a:t>
            </a:r>
            <a:r>
              <a:rPr dirty="0" err="1"/>
              <a:t>grandes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Complexidade</a:t>
            </a:r>
            <a:r>
              <a:rPr dirty="0"/>
              <a:t>: O(n²)</a:t>
            </a:r>
          </a:p>
        </p:txBody>
      </p:sp>
    </p:spTree>
    <p:extLst>
      <p:ext uri="{BB962C8B-B14F-4D97-AF65-F5344CB8AC3E}">
        <p14:creationId xmlns:p14="http://schemas.microsoft.com/office/powerpoint/2010/main" val="1705210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363</Words>
  <Application>Microsoft Office PowerPoint</Application>
  <PresentationFormat>Apresentação na tela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Selection Sort em Lista Duplamente Encadeada</vt:lpstr>
      <vt:lpstr>Estrutura Inicial da Lista</vt:lpstr>
      <vt:lpstr>Primeira Passagem</vt:lpstr>
      <vt:lpstr>Segunda Passagem</vt:lpstr>
      <vt:lpstr>Terceira Passagem</vt:lpstr>
      <vt:lpstr>Todas as Passagens</vt:lpstr>
      <vt:lpstr>Resultado Final e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Danton Rodrigues</cp:lastModifiedBy>
  <cp:revision>2</cp:revision>
  <dcterms:created xsi:type="dcterms:W3CDTF">2013-01-27T09:14:16Z</dcterms:created>
  <dcterms:modified xsi:type="dcterms:W3CDTF">2025-10-06T21:28:54Z</dcterms:modified>
  <cp:category/>
</cp:coreProperties>
</file>