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Ultra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Ultr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d28ab02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d28ab02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d28ab020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d28ab020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bf25a33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bf25a33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d28ab020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d28ab020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d28ab020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d28ab020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c5120169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c5120169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c5120169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c5120169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1" Type="http://schemas.openxmlformats.org/officeDocument/2006/relationships/image" Target="../media/image1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48111" l="21785" r="55080" t="0"/>
          <a:stretch/>
        </p:blipFill>
        <p:spPr>
          <a:xfrm>
            <a:off x="367466" y="317008"/>
            <a:ext cx="3312000" cy="4266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48567" l="21638" r="54926" t="46676"/>
          <a:stretch/>
        </p:blipFill>
        <p:spPr>
          <a:xfrm>
            <a:off x="367475" y="4150663"/>
            <a:ext cx="3312000" cy="39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b="1359" l="0" r="0" t="-1360"/>
          <a:stretch/>
        </p:blipFill>
        <p:spPr>
          <a:xfrm>
            <a:off x="1444535" y="4149750"/>
            <a:ext cx="574738" cy="4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 b="48589" l="25473" r="70537" t="46656"/>
          <a:stretch/>
        </p:blipFill>
        <p:spPr>
          <a:xfrm>
            <a:off x="908651" y="4141618"/>
            <a:ext cx="542952" cy="4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48711" l="33275" r="58880" t="45600"/>
          <a:stretch/>
        </p:blipFill>
        <p:spPr>
          <a:xfrm>
            <a:off x="2540200" y="4042024"/>
            <a:ext cx="572148" cy="49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54568" l="23831" r="55079" t="43798"/>
          <a:stretch/>
        </p:blipFill>
        <p:spPr>
          <a:xfrm>
            <a:off x="367475" y="3215225"/>
            <a:ext cx="3312000" cy="73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7">
            <a:alphaModFix/>
          </a:blip>
          <a:srcRect b="96512" l="27779" r="55079" t="0"/>
          <a:stretch/>
        </p:blipFill>
        <p:spPr>
          <a:xfrm>
            <a:off x="367475" y="317000"/>
            <a:ext cx="3312000" cy="28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8">
            <a:alphaModFix amt="91000"/>
          </a:blip>
          <a:srcRect b="79683" l="50174" r="0" t="2685"/>
          <a:stretch/>
        </p:blipFill>
        <p:spPr>
          <a:xfrm>
            <a:off x="1192987" y="3472550"/>
            <a:ext cx="1660974" cy="4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9">
            <a:alphaModFix amt="91000"/>
          </a:blip>
          <a:srcRect b="28834" l="80205" r="14848" t="62925"/>
          <a:stretch/>
        </p:blipFill>
        <p:spPr>
          <a:xfrm>
            <a:off x="2225950" y="3601813"/>
            <a:ext cx="148374" cy="155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13"/>
          <p:cNvGrpSpPr/>
          <p:nvPr/>
        </p:nvGrpSpPr>
        <p:grpSpPr>
          <a:xfrm>
            <a:off x="2384393" y="3580578"/>
            <a:ext cx="395999" cy="233996"/>
            <a:chOff x="4221566" y="3604250"/>
            <a:chExt cx="384876" cy="208850"/>
          </a:xfrm>
        </p:grpSpPr>
        <p:pic>
          <p:nvPicPr>
            <p:cNvPr id="64" name="Google Shape;64;p13"/>
            <p:cNvPicPr preferRelativeResize="0"/>
            <p:nvPr/>
          </p:nvPicPr>
          <p:blipFill rotWithShape="1">
            <a:blip r:embed="rId10">
              <a:alphaModFix amt="91000"/>
            </a:blip>
            <a:srcRect b="82486" l="85481" r="1868" t="7324"/>
            <a:stretch/>
          </p:blipFill>
          <p:spPr>
            <a:xfrm>
              <a:off x="4221566" y="3604250"/>
              <a:ext cx="384876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3"/>
            <p:cNvPicPr preferRelativeResize="0"/>
            <p:nvPr/>
          </p:nvPicPr>
          <p:blipFill rotWithShape="1">
            <a:blip r:embed="rId10">
              <a:alphaModFix amt="91000"/>
            </a:blip>
            <a:srcRect b="85153" l="86344" r="11644" t="8644"/>
            <a:stretch/>
          </p:blipFill>
          <p:spPr>
            <a:xfrm>
              <a:off x="4235719" y="3645575"/>
              <a:ext cx="324000" cy="126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" name="Google Shape;66;p13"/>
          <p:cNvSpPr txBox="1"/>
          <p:nvPr/>
        </p:nvSpPr>
        <p:spPr>
          <a:xfrm>
            <a:off x="2338993" y="3563450"/>
            <a:ext cx="5430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E0A75A"/>
                </a:solidFill>
              </a:rPr>
              <a:t>초기화 </a:t>
            </a:r>
            <a:r>
              <a:rPr b="1" lang="ko" sz="800">
                <a:solidFill>
                  <a:srgbClr val="999999"/>
                </a:solidFill>
              </a:rPr>
              <a:t> </a:t>
            </a:r>
            <a:r>
              <a:rPr lang="ko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b="85640" l="31529" r="67899" t="11535"/>
          <a:stretch/>
        </p:blipFill>
        <p:spPr>
          <a:xfrm>
            <a:off x="1804000" y="1214375"/>
            <a:ext cx="396000" cy="28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b="85640" l="31529" r="67899" t="11535"/>
          <a:stretch/>
        </p:blipFill>
        <p:spPr>
          <a:xfrm>
            <a:off x="2826225" y="1214375"/>
            <a:ext cx="396000" cy="28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3">
            <a:alphaModFix/>
          </a:blip>
          <a:srcRect b="85640" l="31529" r="67899" t="11535"/>
          <a:stretch/>
        </p:blipFill>
        <p:spPr>
          <a:xfrm>
            <a:off x="823700" y="1214375"/>
            <a:ext cx="396000" cy="28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 rotWithShape="1">
          <a:blip r:embed="rId3">
            <a:alphaModFix/>
          </a:blip>
          <a:srcRect b="77220" l="24589" r="74974" t="19933"/>
          <a:stretch/>
        </p:blipFill>
        <p:spPr>
          <a:xfrm>
            <a:off x="2791688" y="1919112"/>
            <a:ext cx="396000" cy="28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3">
            <a:alphaModFix/>
          </a:blip>
          <a:srcRect b="81984" l="21785" r="55080" t="17376"/>
          <a:stretch/>
        </p:blipFill>
        <p:spPr>
          <a:xfrm>
            <a:off x="367475" y="1663872"/>
            <a:ext cx="3312000" cy="105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 rotWithShape="1">
          <a:blip r:embed="rId3">
            <a:alphaModFix/>
          </a:blip>
          <a:srcRect b="73392" l="21785" r="55080" t="25756"/>
          <a:stretch/>
        </p:blipFill>
        <p:spPr>
          <a:xfrm>
            <a:off x="367475" y="2364556"/>
            <a:ext cx="3312000" cy="69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 rotWithShape="1">
          <a:blip r:embed="rId3">
            <a:alphaModFix/>
          </a:blip>
          <a:srcRect b="64748" l="21785" r="55080" t="34399"/>
          <a:stretch/>
        </p:blipFill>
        <p:spPr>
          <a:xfrm>
            <a:off x="367475" y="3040053"/>
            <a:ext cx="3312000" cy="105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b="68448" l="24556" r="74218" t="28726"/>
          <a:stretch/>
        </p:blipFill>
        <p:spPr>
          <a:xfrm>
            <a:off x="858225" y="2678750"/>
            <a:ext cx="291902" cy="23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3">
            <a:alphaModFix/>
          </a:blip>
          <a:srcRect b="68449" l="24556" r="74218" t="28704"/>
          <a:stretch/>
        </p:blipFill>
        <p:spPr>
          <a:xfrm>
            <a:off x="1856050" y="2676950"/>
            <a:ext cx="291902" cy="23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 rotWithShape="1">
          <a:blip r:embed="rId3">
            <a:alphaModFix/>
          </a:blip>
          <a:srcRect b="68449" l="24556" r="74217" t="28704"/>
          <a:stretch/>
        </p:blipFill>
        <p:spPr>
          <a:xfrm>
            <a:off x="2836375" y="2601300"/>
            <a:ext cx="316274" cy="28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 rotWithShape="1">
          <a:blip r:embed="rId3">
            <a:alphaModFix/>
          </a:blip>
          <a:srcRect b="77220" l="24589" r="74974" t="19933"/>
          <a:stretch/>
        </p:blipFill>
        <p:spPr>
          <a:xfrm>
            <a:off x="1804001" y="1919100"/>
            <a:ext cx="421949" cy="28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 rotWithShape="1">
          <a:blip r:embed="rId3">
            <a:alphaModFix/>
          </a:blip>
          <a:srcRect b="77220" l="24589" r="74974" t="19933"/>
          <a:stretch/>
        </p:blipFill>
        <p:spPr>
          <a:xfrm>
            <a:off x="823701" y="1919100"/>
            <a:ext cx="421949" cy="2836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/>
          <p:nvPr/>
        </p:nvSpPr>
        <p:spPr>
          <a:xfrm>
            <a:off x="2480325" y="4042025"/>
            <a:ext cx="741900" cy="540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46302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‘재능’</a:t>
            </a:r>
            <a:r>
              <a:rPr lang="ko" sz="1000">
                <a:solidFill>
                  <a:srgbClr val="000000"/>
                </a:solidFill>
              </a:rPr>
              <a:t> 탭의 화면 </a:t>
            </a:r>
            <a:endParaRPr sz="1000">
              <a:solidFill>
                <a:srgbClr val="000000"/>
              </a:solidFill>
            </a:endParaRPr>
          </a:p>
        </p:txBody>
      </p:sp>
      <p:pic>
        <p:nvPicPr>
          <p:cNvPr id="81" name="Google Shape;81;p13"/>
          <p:cNvPicPr preferRelativeResize="0"/>
          <p:nvPr/>
        </p:nvPicPr>
        <p:blipFill rotWithShape="1">
          <a:blip r:embed="rId11">
            <a:alphaModFix/>
          </a:blip>
          <a:srcRect b="15339" l="23028" r="45687" t="11790"/>
          <a:stretch/>
        </p:blipFill>
        <p:spPr>
          <a:xfrm>
            <a:off x="2108650" y="401575"/>
            <a:ext cx="2574677" cy="374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 rotWithShape="1">
          <a:blip r:embed="rId11">
            <a:alphaModFix/>
          </a:blip>
          <a:srcRect b="86749" l="52245" r="45687" t="9858"/>
          <a:stretch/>
        </p:blipFill>
        <p:spPr>
          <a:xfrm>
            <a:off x="7555552" y="426200"/>
            <a:ext cx="170098" cy="1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 rotWithShape="1">
          <a:blip r:embed="rId11">
            <a:alphaModFix/>
          </a:blip>
          <a:srcRect b="59820" l="34581" r="48606" t="33028"/>
          <a:stretch/>
        </p:blipFill>
        <p:spPr>
          <a:xfrm>
            <a:off x="5931675" y="2130950"/>
            <a:ext cx="1383648" cy="36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 rotWithShape="1">
          <a:blip r:embed="rId11">
            <a:alphaModFix/>
          </a:blip>
          <a:srcRect b="36470" l="30233" r="53355" t="54050"/>
          <a:stretch/>
        </p:blipFill>
        <p:spPr>
          <a:xfrm>
            <a:off x="5115225" y="3215225"/>
            <a:ext cx="1350600" cy="48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11">
            <a:alphaModFix/>
          </a:blip>
          <a:srcRect b="20427" l="28426" r="62558" t="78211"/>
          <a:stretch/>
        </p:blipFill>
        <p:spPr>
          <a:xfrm>
            <a:off x="5115225" y="1849100"/>
            <a:ext cx="741898" cy="6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48111" l="21785" r="55080" t="0"/>
          <a:stretch/>
        </p:blipFill>
        <p:spPr>
          <a:xfrm>
            <a:off x="367466" y="317008"/>
            <a:ext cx="3312000" cy="4266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 b="48567" l="21638" r="54926" t="46676"/>
          <a:stretch/>
        </p:blipFill>
        <p:spPr>
          <a:xfrm>
            <a:off x="367475" y="4150663"/>
            <a:ext cx="3312000" cy="39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 rotWithShape="1">
          <a:blip r:embed="rId5">
            <a:alphaModFix/>
          </a:blip>
          <a:srcRect b="1359" l="0" r="0" t="-1360"/>
          <a:stretch/>
        </p:blipFill>
        <p:spPr>
          <a:xfrm>
            <a:off x="1444535" y="4149750"/>
            <a:ext cx="574738" cy="4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6">
            <a:alphaModFix/>
          </a:blip>
          <a:srcRect b="48589" l="25473" r="70537" t="46656"/>
          <a:stretch/>
        </p:blipFill>
        <p:spPr>
          <a:xfrm>
            <a:off x="908651" y="4141618"/>
            <a:ext cx="542952" cy="4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48711" l="33275" r="58880" t="45600"/>
          <a:stretch/>
        </p:blipFill>
        <p:spPr>
          <a:xfrm>
            <a:off x="2540200" y="4042024"/>
            <a:ext cx="572148" cy="49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54568" l="23831" r="55079" t="43798"/>
          <a:stretch/>
        </p:blipFill>
        <p:spPr>
          <a:xfrm>
            <a:off x="367475" y="3215225"/>
            <a:ext cx="3312000" cy="73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7">
            <a:alphaModFix/>
          </a:blip>
          <a:srcRect b="96512" l="27779" r="55079" t="0"/>
          <a:stretch/>
        </p:blipFill>
        <p:spPr>
          <a:xfrm>
            <a:off x="367475" y="317000"/>
            <a:ext cx="3312000" cy="28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8">
            <a:alphaModFix amt="91000"/>
          </a:blip>
          <a:srcRect b="79683" l="50174" r="0" t="2685"/>
          <a:stretch/>
        </p:blipFill>
        <p:spPr>
          <a:xfrm>
            <a:off x="1192987" y="3472550"/>
            <a:ext cx="1660974" cy="4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9">
            <a:alphaModFix amt="91000"/>
          </a:blip>
          <a:srcRect b="28834" l="80205" r="14848" t="62925"/>
          <a:stretch/>
        </p:blipFill>
        <p:spPr>
          <a:xfrm>
            <a:off x="2225950" y="3601813"/>
            <a:ext cx="148374" cy="155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4"/>
          <p:cNvGrpSpPr/>
          <p:nvPr/>
        </p:nvGrpSpPr>
        <p:grpSpPr>
          <a:xfrm>
            <a:off x="2384393" y="3580578"/>
            <a:ext cx="395999" cy="233996"/>
            <a:chOff x="4221566" y="3604250"/>
            <a:chExt cx="384876" cy="208850"/>
          </a:xfrm>
        </p:grpSpPr>
        <p:pic>
          <p:nvPicPr>
            <p:cNvPr id="100" name="Google Shape;100;p14"/>
            <p:cNvPicPr preferRelativeResize="0"/>
            <p:nvPr/>
          </p:nvPicPr>
          <p:blipFill rotWithShape="1">
            <a:blip r:embed="rId10">
              <a:alphaModFix amt="91000"/>
            </a:blip>
            <a:srcRect b="82486" l="85481" r="1868" t="7324"/>
            <a:stretch/>
          </p:blipFill>
          <p:spPr>
            <a:xfrm>
              <a:off x="4221566" y="3604250"/>
              <a:ext cx="384876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4"/>
            <p:cNvPicPr preferRelativeResize="0"/>
            <p:nvPr/>
          </p:nvPicPr>
          <p:blipFill rotWithShape="1">
            <a:blip r:embed="rId10">
              <a:alphaModFix amt="91000"/>
            </a:blip>
            <a:srcRect b="85153" l="86344" r="11644" t="8644"/>
            <a:stretch/>
          </p:blipFill>
          <p:spPr>
            <a:xfrm>
              <a:off x="4235719" y="3645575"/>
              <a:ext cx="324000" cy="126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Google Shape;102;p14"/>
          <p:cNvSpPr txBox="1"/>
          <p:nvPr/>
        </p:nvSpPr>
        <p:spPr>
          <a:xfrm>
            <a:off x="2338993" y="3563450"/>
            <a:ext cx="5430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E0A75A"/>
                </a:solidFill>
              </a:rPr>
              <a:t>초기화 </a:t>
            </a:r>
            <a:r>
              <a:rPr b="1" lang="ko" sz="800">
                <a:solidFill>
                  <a:srgbClr val="999999"/>
                </a:solidFill>
              </a:rPr>
              <a:t> </a:t>
            </a:r>
            <a:r>
              <a:rPr lang="ko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85640" l="31529" r="67899" t="11535"/>
          <a:stretch/>
        </p:blipFill>
        <p:spPr>
          <a:xfrm>
            <a:off x="1804000" y="1214375"/>
            <a:ext cx="396000" cy="28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 b="85640" l="31529" r="67899" t="11535"/>
          <a:stretch/>
        </p:blipFill>
        <p:spPr>
          <a:xfrm>
            <a:off x="2826225" y="1214375"/>
            <a:ext cx="396000" cy="28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b="85640" l="31529" r="67899" t="11535"/>
          <a:stretch/>
        </p:blipFill>
        <p:spPr>
          <a:xfrm>
            <a:off x="823700" y="1214375"/>
            <a:ext cx="396000" cy="28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3">
            <a:alphaModFix/>
          </a:blip>
          <a:srcRect b="77220" l="24589" r="74974" t="19933"/>
          <a:stretch/>
        </p:blipFill>
        <p:spPr>
          <a:xfrm>
            <a:off x="2791688" y="1919112"/>
            <a:ext cx="396000" cy="28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81984" l="21785" r="55080" t="17376"/>
          <a:stretch/>
        </p:blipFill>
        <p:spPr>
          <a:xfrm>
            <a:off x="367475" y="1663872"/>
            <a:ext cx="3312000" cy="105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 rotWithShape="1">
          <a:blip r:embed="rId3">
            <a:alphaModFix/>
          </a:blip>
          <a:srcRect b="73392" l="21785" r="55080" t="25756"/>
          <a:stretch/>
        </p:blipFill>
        <p:spPr>
          <a:xfrm>
            <a:off x="367475" y="2364556"/>
            <a:ext cx="3312000" cy="69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b="64748" l="21785" r="55080" t="34399"/>
          <a:stretch/>
        </p:blipFill>
        <p:spPr>
          <a:xfrm>
            <a:off x="367475" y="3040053"/>
            <a:ext cx="3312000" cy="105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 rotWithShape="1">
          <a:blip r:embed="rId3">
            <a:alphaModFix/>
          </a:blip>
          <a:srcRect b="68448" l="24556" r="74218" t="28726"/>
          <a:stretch/>
        </p:blipFill>
        <p:spPr>
          <a:xfrm>
            <a:off x="858225" y="2678750"/>
            <a:ext cx="291902" cy="23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 rotWithShape="1">
          <a:blip r:embed="rId3">
            <a:alphaModFix/>
          </a:blip>
          <a:srcRect b="68449" l="24556" r="74218" t="28704"/>
          <a:stretch/>
        </p:blipFill>
        <p:spPr>
          <a:xfrm>
            <a:off x="1856050" y="2676950"/>
            <a:ext cx="291902" cy="23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 rotWithShape="1">
          <a:blip r:embed="rId3">
            <a:alphaModFix/>
          </a:blip>
          <a:srcRect b="68449" l="24556" r="74217" t="28704"/>
          <a:stretch/>
        </p:blipFill>
        <p:spPr>
          <a:xfrm>
            <a:off x="2836375" y="2601300"/>
            <a:ext cx="316274" cy="28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 rotWithShape="1">
          <a:blip r:embed="rId3">
            <a:alphaModFix/>
          </a:blip>
          <a:srcRect b="77220" l="24589" r="74974" t="19933"/>
          <a:stretch/>
        </p:blipFill>
        <p:spPr>
          <a:xfrm>
            <a:off x="1804001" y="1919100"/>
            <a:ext cx="421949" cy="28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 rotWithShape="1">
          <a:blip r:embed="rId3">
            <a:alphaModFix/>
          </a:blip>
          <a:srcRect b="77220" l="24589" r="74974" t="19933"/>
          <a:stretch/>
        </p:blipFill>
        <p:spPr>
          <a:xfrm>
            <a:off x="823701" y="1919100"/>
            <a:ext cx="421949" cy="283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/>
          <p:nvPr/>
        </p:nvSpPr>
        <p:spPr>
          <a:xfrm>
            <a:off x="2480325" y="4042025"/>
            <a:ext cx="741900" cy="540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46302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‘재능’</a:t>
            </a:r>
            <a:r>
              <a:rPr lang="ko" sz="1000">
                <a:solidFill>
                  <a:srgbClr val="000000"/>
                </a:solidFill>
              </a:rPr>
              <a:t> 탭의 화면 </a:t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 b="48111" l="21785" r="55080" t="0"/>
          <a:stretch/>
        </p:blipFill>
        <p:spPr>
          <a:xfrm>
            <a:off x="367466" y="317008"/>
            <a:ext cx="3312000" cy="4266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 rotWithShape="1">
          <a:blip r:embed="rId4">
            <a:alphaModFix/>
          </a:blip>
          <a:srcRect b="48567" l="21638" r="54926" t="46676"/>
          <a:stretch/>
        </p:blipFill>
        <p:spPr>
          <a:xfrm>
            <a:off x="367475" y="4150663"/>
            <a:ext cx="3312000" cy="39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 rotWithShape="1">
          <a:blip r:embed="rId5">
            <a:alphaModFix/>
          </a:blip>
          <a:srcRect b="1359" l="0" r="0" t="-1360"/>
          <a:stretch/>
        </p:blipFill>
        <p:spPr>
          <a:xfrm>
            <a:off x="1444535" y="4149750"/>
            <a:ext cx="574738" cy="4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5"/>
          <p:cNvPicPr preferRelativeResize="0"/>
          <p:nvPr/>
        </p:nvPicPr>
        <p:blipFill rotWithShape="1">
          <a:blip r:embed="rId6">
            <a:alphaModFix/>
          </a:blip>
          <a:srcRect b="48589" l="25473" r="70537" t="46656"/>
          <a:stretch/>
        </p:blipFill>
        <p:spPr>
          <a:xfrm>
            <a:off x="908651" y="4141618"/>
            <a:ext cx="542952" cy="4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 rotWithShape="1">
          <a:blip r:embed="rId3">
            <a:alphaModFix/>
          </a:blip>
          <a:srcRect b="48711" l="33275" r="58880" t="45600"/>
          <a:stretch/>
        </p:blipFill>
        <p:spPr>
          <a:xfrm>
            <a:off x="2540200" y="4042024"/>
            <a:ext cx="572148" cy="49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 rotWithShape="1">
          <a:blip r:embed="rId3">
            <a:alphaModFix/>
          </a:blip>
          <a:srcRect b="54568" l="23831" r="55079" t="43798"/>
          <a:stretch/>
        </p:blipFill>
        <p:spPr>
          <a:xfrm>
            <a:off x="367475" y="3215225"/>
            <a:ext cx="3312000" cy="73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 rotWithShape="1">
          <a:blip r:embed="rId7">
            <a:alphaModFix/>
          </a:blip>
          <a:srcRect b="96512" l="27779" r="55079" t="0"/>
          <a:stretch/>
        </p:blipFill>
        <p:spPr>
          <a:xfrm>
            <a:off x="367475" y="317000"/>
            <a:ext cx="3312000" cy="28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 rotWithShape="1">
          <a:blip r:embed="rId8">
            <a:alphaModFix amt="91000"/>
          </a:blip>
          <a:srcRect b="79683" l="50174" r="0" t="2685"/>
          <a:stretch/>
        </p:blipFill>
        <p:spPr>
          <a:xfrm>
            <a:off x="1192987" y="3472550"/>
            <a:ext cx="1660974" cy="4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/>
          <p:cNvPicPr preferRelativeResize="0"/>
          <p:nvPr/>
        </p:nvPicPr>
        <p:blipFill rotWithShape="1">
          <a:blip r:embed="rId9">
            <a:alphaModFix amt="91000"/>
          </a:blip>
          <a:srcRect b="28834" l="80205" r="14848" t="62925"/>
          <a:stretch/>
        </p:blipFill>
        <p:spPr>
          <a:xfrm>
            <a:off x="2225950" y="3601813"/>
            <a:ext cx="148374" cy="155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5"/>
          <p:cNvGrpSpPr/>
          <p:nvPr/>
        </p:nvGrpSpPr>
        <p:grpSpPr>
          <a:xfrm>
            <a:off x="2384393" y="3580578"/>
            <a:ext cx="395999" cy="233996"/>
            <a:chOff x="4221566" y="3604250"/>
            <a:chExt cx="384876" cy="208850"/>
          </a:xfrm>
        </p:grpSpPr>
        <p:pic>
          <p:nvPicPr>
            <p:cNvPr id="131" name="Google Shape;131;p15"/>
            <p:cNvPicPr preferRelativeResize="0"/>
            <p:nvPr/>
          </p:nvPicPr>
          <p:blipFill rotWithShape="1">
            <a:blip r:embed="rId10">
              <a:alphaModFix amt="91000"/>
            </a:blip>
            <a:srcRect b="82486" l="85481" r="1868" t="7324"/>
            <a:stretch/>
          </p:blipFill>
          <p:spPr>
            <a:xfrm>
              <a:off x="4221566" y="3604250"/>
              <a:ext cx="384876" cy="20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5"/>
            <p:cNvPicPr preferRelativeResize="0"/>
            <p:nvPr/>
          </p:nvPicPr>
          <p:blipFill rotWithShape="1">
            <a:blip r:embed="rId10">
              <a:alphaModFix amt="91000"/>
            </a:blip>
            <a:srcRect b="85153" l="86344" r="11644" t="8644"/>
            <a:stretch/>
          </p:blipFill>
          <p:spPr>
            <a:xfrm>
              <a:off x="4235719" y="3645575"/>
              <a:ext cx="324000" cy="126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15"/>
          <p:cNvSpPr txBox="1"/>
          <p:nvPr/>
        </p:nvSpPr>
        <p:spPr>
          <a:xfrm>
            <a:off x="2338993" y="3563450"/>
            <a:ext cx="5430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E0A75A"/>
                </a:solidFill>
              </a:rPr>
              <a:t>초기화 </a:t>
            </a:r>
            <a:r>
              <a:rPr b="1" lang="ko" sz="800">
                <a:solidFill>
                  <a:srgbClr val="999999"/>
                </a:solidFill>
              </a:rPr>
              <a:t> </a:t>
            </a:r>
            <a:r>
              <a:rPr lang="ko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</p:txBody>
      </p: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85640" l="31529" r="67899" t="11535"/>
          <a:stretch/>
        </p:blipFill>
        <p:spPr>
          <a:xfrm>
            <a:off x="1804000" y="1214375"/>
            <a:ext cx="396000" cy="28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 rotWithShape="1">
          <a:blip r:embed="rId3">
            <a:alphaModFix/>
          </a:blip>
          <a:srcRect b="85640" l="31529" r="67899" t="11535"/>
          <a:stretch/>
        </p:blipFill>
        <p:spPr>
          <a:xfrm>
            <a:off x="2826225" y="1214375"/>
            <a:ext cx="396000" cy="28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5"/>
          <p:cNvPicPr preferRelativeResize="0"/>
          <p:nvPr/>
        </p:nvPicPr>
        <p:blipFill rotWithShape="1">
          <a:blip r:embed="rId3">
            <a:alphaModFix/>
          </a:blip>
          <a:srcRect b="85640" l="31529" r="67899" t="11535"/>
          <a:stretch/>
        </p:blipFill>
        <p:spPr>
          <a:xfrm>
            <a:off x="823700" y="1214375"/>
            <a:ext cx="396000" cy="28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5"/>
          <p:cNvPicPr preferRelativeResize="0"/>
          <p:nvPr/>
        </p:nvPicPr>
        <p:blipFill rotWithShape="1">
          <a:blip r:embed="rId3">
            <a:alphaModFix/>
          </a:blip>
          <a:srcRect b="77220" l="24589" r="74974" t="19933"/>
          <a:stretch/>
        </p:blipFill>
        <p:spPr>
          <a:xfrm>
            <a:off x="2791688" y="1919112"/>
            <a:ext cx="396000" cy="28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5"/>
          <p:cNvPicPr preferRelativeResize="0"/>
          <p:nvPr/>
        </p:nvPicPr>
        <p:blipFill rotWithShape="1">
          <a:blip r:embed="rId3">
            <a:alphaModFix/>
          </a:blip>
          <a:srcRect b="81984" l="21785" r="55080" t="17376"/>
          <a:stretch/>
        </p:blipFill>
        <p:spPr>
          <a:xfrm>
            <a:off x="367475" y="1663872"/>
            <a:ext cx="3312000" cy="105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/>
          </a:blip>
          <a:srcRect b="73392" l="21785" r="55080" t="25756"/>
          <a:stretch/>
        </p:blipFill>
        <p:spPr>
          <a:xfrm>
            <a:off x="367475" y="2364556"/>
            <a:ext cx="3312000" cy="69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/>
          <p:cNvPicPr preferRelativeResize="0"/>
          <p:nvPr/>
        </p:nvPicPr>
        <p:blipFill rotWithShape="1">
          <a:blip r:embed="rId3">
            <a:alphaModFix/>
          </a:blip>
          <a:srcRect b="64748" l="21785" r="55080" t="34399"/>
          <a:stretch/>
        </p:blipFill>
        <p:spPr>
          <a:xfrm>
            <a:off x="367475" y="3040053"/>
            <a:ext cx="3312000" cy="105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5"/>
          <p:cNvPicPr preferRelativeResize="0"/>
          <p:nvPr/>
        </p:nvPicPr>
        <p:blipFill rotWithShape="1">
          <a:blip r:embed="rId3">
            <a:alphaModFix/>
          </a:blip>
          <a:srcRect b="68448" l="24556" r="74218" t="28726"/>
          <a:stretch/>
        </p:blipFill>
        <p:spPr>
          <a:xfrm>
            <a:off x="858225" y="2678750"/>
            <a:ext cx="291902" cy="23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 rotWithShape="1">
          <a:blip r:embed="rId3">
            <a:alphaModFix/>
          </a:blip>
          <a:srcRect b="68449" l="24556" r="74218" t="28704"/>
          <a:stretch/>
        </p:blipFill>
        <p:spPr>
          <a:xfrm>
            <a:off x="1856050" y="2676950"/>
            <a:ext cx="291902" cy="23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 rotWithShape="1">
          <a:blip r:embed="rId3">
            <a:alphaModFix/>
          </a:blip>
          <a:srcRect b="68449" l="24556" r="74217" t="28704"/>
          <a:stretch/>
        </p:blipFill>
        <p:spPr>
          <a:xfrm>
            <a:off x="2836375" y="2601300"/>
            <a:ext cx="316274" cy="28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 rotWithShape="1">
          <a:blip r:embed="rId3">
            <a:alphaModFix/>
          </a:blip>
          <a:srcRect b="77220" l="24589" r="74974" t="19933"/>
          <a:stretch/>
        </p:blipFill>
        <p:spPr>
          <a:xfrm>
            <a:off x="1804001" y="1919100"/>
            <a:ext cx="421949" cy="28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 rotWithShape="1">
          <a:blip r:embed="rId3">
            <a:alphaModFix/>
          </a:blip>
          <a:srcRect b="77220" l="24589" r="74974" t="19933"/>
          <a:stretch/>
        </p:blipFill>
        <p:spPr>
          <a:xfrm>
            <a:off x="823701" y="1919100"/>
            <a:ext cx="421949" cy="28364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/>
          <p:nvPr/>
        </p:nvSpPr>
        <p:spPr>
          <a:xfrm>
            <a:off x="46302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1. [ 재능 정보 ] 컨셉 이미지.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-&gt; 해당 이미지 밑에 재능의 이름, 레벨이 적혀있다.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-&gt; 이미지를 터치시 해당 재능에 관한 [ 상세 정보창] 출력.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2. [ 재능 ]을 성장시킬 수 있는 포인트.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-&gt; 인게임 플레이의 레벨업을 통해 획득한다.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-&gt; 재능의 레벨이 증가할수록 필요로 하는 [재능 포인트] 양이 증가한다.</a:t>
            </a:r>
            <a:endParaRPr sz="1000"/>
          </a:p>
        </p:txBody>
      </p:sp>
      <p:sp>
        <p:nvSpPr>
          <p:cNvPr id="147" name="Google Shape;147;p15"/>
          <p:cNvSpPr/>
          <p:nvPr/>
        </p:nvSpPr>
        <p:spPr>
          <a:xfrm>
            <a:off x="577050" y="1085750"/>
            <a:ext cx="958500" cy="647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974050" y="3355700"/>
            <a:ext cx="2336100" cy="647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456475" y="947975"/>
            <a:ext cx="235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858225" y="3301075"/>
            <a:ext cx="235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2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856625" y="1465400"/>
            <a:ext cx="356100" cy="291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/>
          <p:nvPr/>
        </p:nvSpPr>
        <p:spPr>
          <a:xfrm>
            <a:off x="46302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[ 재능 상세 정보창 ]</a:t>
            </a:r>
            <a:r>
              <a:rPr lang="ko" sz="1000"/>
              <a:t> 출력.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=&gt; 뒤의 화면 음영 처리.</a:t>
            </a:r>
            <a:endParaRPr sz="1000"/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 b="17036" l="17066" r="53351" t="22010"/>
          <a:stretch/>
        </p:blipFill>
        <p:spPr>
          <a:xfrm>
            <a:off x="325075" y="317000"/>
            <a:ext cx="3312000" cy="4266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" name="Google Shape;158;p16"/>
          <p:cNvGrpSpPr/>
          <p:nvPr/>
        </p:nvGrpSpPr>
        <p:grpSpPr>
          <a:xfrm>
            <a:off x="526771" y="490054"/>
            <a:ext cx="2908606" cy="3728622"/>
            <a:chOff x="567921" y="490054"/>
            <a:chExt cx="2908606" cy="3728622"/>
          </a:xfrm>
        </p:grpSpPr>
        <p:grpSp>
          <p:nvGrpSpPr>
            <p:cNvPr id="159" name="Google Shape;159;p16"/>
            <p:cNvGrpSpPr/>
            <p:nvPr/>
          </p:nvGrpSpPr>
          <p:grpSpPr>
            <a:xfrm>
              <a:off x="567921" y="490054"/>
              <a:ext cx="2908606" cy="3728622"/>
              <a:chOff x="823700" y="397000"/>
              <a:chExt cx="2574671" cy="3751506"/>
            </a:xfrm>
          </p:grpSpPr>
          <p:pic>
            <p:nvPicPr>
              <p:cNvPr id="160" name="Google Shape;160;p16"/>
              <p:cNvPicPr preferRelativeResize="0"/>
              <p:nvPr/>
            </p:nvPicPr>
            <p:blipFill rotWithShape="1">
              <a:blip r:embed="rId4">
                <a:alphaModFix/>
              </a:blip>
              <a:srcRect b="17083" l="23028" r="45687" t="11792"/>
              <a:stretch/>
            </p:blipFill>
            <p:spPr>
              <a:xfrm>
                <a:off x="823704" y="490039"/>
                <a:ext cx="2574667" cy="36584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1" name="Google Shape;161;p16"/>
              <p:cNvPicPr preferRelativeResize="0"/>
              <p:nvPr/>
            </p:nvPicPr>
            <p:blipFill rotWithShape="1">
              <a:blip r:embed="rId4">
                <a:alphaModFix/>
              </a:blip>
              <a:srcRect b="86749" l="52245" r="45687" t="9858"/>
              <a:stretch/>
            </p:blipFill>
            <p:spPr>
              <a:xfrm>
                <a:off x="3222227" y="397000"/>
                <a:ext cx="170098" cy="174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" name="Google Shape;162;p16"/>
              <p:cNvPicPr preferRelativeResize="0"/>
              <p:nvPr/>
            </p:nvPicPr>
            <p:blipFill rotWithShape="1">
              <a:blip r:embed="rId4">
                <a:alphaModFix/>
              </a:blip>
              <a:srcRect b="59820" l="34581" r="48606" t="33028"/>
              <a:stretch/>
            </p:blipFill>
            <p:spPr>
              <a:xfrm>
                <a:off x="823700" y="490050"/>
                <a:ext cx="880238" cy="23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" name="Google Shape;163;p16"/>
              <p:cNvPicPr preferRelativeResize="0"/>
              <p:nvPr/>
            </p:nvPicPr>
            <p:blipFill rotWithShape="1">
              <a:blip r:embed="rId4">
                <a:alphaModFix/>
              </a:blip>
              <a:srcRect b="59820" l="34581" r="48606" t="33028"/>
              <a:stretch/>
            </p:blipFill>
            <p:spPr>
              <a:xfrm>
                <a:off x="908650" y="3191900"/>
                <a:ext cx="2384126" cy="6592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4" name="Google Shape;164;p16"/>
            <p:cNvPicPr preferRelativeResize="0"/>
            <p:nvPr/>
          </p:nvPicPr>
          <p:blipFill rotWithShape="1">
            <a:blip r:embed="rId5">
              <a:alphaModFix/>
            </a:blip>
            <a:srcRect b="85640" l="31529" r="67899" t="11535"/>
            <a:stretch/>
          </p:blipFill>
          <p:spPr>
            <a:xfrm>
              <a:off x="758175" y="1214100"/>
              <a:ext cx="633924" cy="587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6"/>
            <p:cNvPicPr preferRelativeResize="0"/>
            <p:nvPr/>
          </p:nvPicPr>
          <p:blipFill rotWithShape="1">
            <a:blip r:embed="rId4">
              <a:alphaModFix/>
            </a:blip>
            <a:srcRect b="38393" l="30233" r="53355" t="54050"/>
            <a:stretch/>
          </p:blipFill>
          <p:spPr>
            <a:xfrm>
              <a:off x="758175" y="2268325"/>
              <a:ext cx="2301600" cy="643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6"/>
            <p:cNvPicPr preferRelativeResize="0"/>
            <p:nvPr/>
          </p:nvPicPr>
          <p:blipFill rotWithShape="1">
            <a:blip r:embed="rId4">
              <a:alphaModFix/>
            </a:blip>
            <a:srcRect b="59820" l="34581" r="48606" t="33028"/>
            <a:stretch/>
          </p:blipFill>
          <p:spPr>
            <a:xfrm>
              <a:off x="1505150" y="805575"/>
              <a:ext cx="996374" cy="31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6"/>
            <p:cNvPicPr preferRelativeResize="0"/>
            <p:nvPr/>
          </p:nvPicPr>
          <p:blipFill rotWithShape="1">
            <a:blip r:embed="rId4">
              <a:alphaModFix/>
            </a:blip>
            <a:srcRect b="59820" l="34581" r="48606" t="33028"/>
            <a:stretch/>
          </p:blipFill>
          <p:spPr>
            <a:xfrm>
              <a:off x="1462420" y="1214100"/>
              <a:ext cx="1597349" cy="655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16"/>
            <p:cNvSpPr txBox="1"/>
            <p:nvPr/>
          </p:nvSpPr>
          <p:spPr>
            <a:xfrm>
              <a:off x="1483875" y="713775"/>
              <a:ext cx="1038900" cy="409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28575">
                <a:srgbClr val="000000">
                  <a:alpha val="41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9900FF"/>
                  </a:solidFill>
                  <a:latin typeface="Gungsuh"/>
                  <a:ea typeface="Gungsuh"/>
                  <a:cs typeface="Gungsuh"/>
                  <a:sym typeface="Gungsuh"/>
                </a:rPr>
                <a:t>제작 장인</a:t>
              </a:r>
              <a:endParaRPr b="1">
                <a:solidFill>
                  <a:srgbClr val="9900F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1420200" y="1192826"/>
              <a:ext cx="1681800" cy="588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28575">
                <a:srgbClr val="000000">
                  <a:alpha val="41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660000"/>
                  </a:solidFill>
                  <a:latin typeface="Ultra"/>
                  <a:ea typeface="Ultra"/>
                  <a:cs typeface="Ultra"/>
                  <a:sym typeface="Ultra"/>
                </a:rPr>
                <a:t>화살 제작에 능숙해져 제작 속도가 상승한다.</a:t>
              </a:r>
              <a:endParaRPr b="1" sz="700">
                <a:solidFill>
                  <a:srgbClr val="660000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170" name="Google Shape;170;p16"/>
            <p:cNvPicPr preferRelativeResize="0"/>
            <p:nvPr/>
          </p:nvPicPr>
          <p:blipFill rotWithShape="1">
            <a:blip r:embed="rId4">
              <a:alphaModFix/>
            </a:blip>
            <a:srcRect b="38393" l="30233" r="53355" t="54050"/>
            <a:stretch/>
          </p:blipFill>
          <p:spPr>
            <a:xfrm>
              <a:off x="758175" y="2128475"/>
              <a:ext cx="2301600" cy="643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16"/>
            <p:cNvSpPr txBox="1"/>
            <p:nvPr/>
          </p:nvSpPr>
          <p:spPr>
            <a:xfrm>
              <a:off x="722825" y="2104950"/>
              <a:ext cx="2301600" cy="855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28575">
                <a:srgbClr val="000000">
                  <a:alpha val="41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FFFFFF"/>
                  </a:solidFill>
                  <a:latin typeface="Ultra"/>
                  <a:ea typeface="Ultra"/>
                  <a:cs typeface="Ultra"/>
                  <a:sym typeface="Ultra"/>
                </a:rPr>
                <a:t>화살 제작소</a:t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FFFFFF"/>
                  </a:solidFill>
                  <a:latin typeface="Ultra"/>
                  <a:ea typeface="Ultra"/>
                  <a:cs typeface="Ultra"/>
                  <a:sym typeface="Ultra"/>
                </a:rPr>
                <a:t>화살 제작 속도가 급격하게 상승한다.</a:t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FFFFFF"/>
                  </a:solidFill>
                  <a:latin typeface="Ultra"/>
                  <a:ea typeface="Ultra"/>
                  <a:cs typeface="Ultra"/>
                  <a:sym typeface="Ultra"/>
                </a:rPr>
                <a:t>화살 제작 속도 </a:t>
              </a:r>
              <a:r>
                <a:rPr lang="ko" sz="700">
                  <a:solidFill>
                    <a:srgbClr val="FFFFFF"/>
                  </a:solidFill>
                  <a:latin typeface="Ultra"/>
                  <a:ea typeface="Ultra"/>
                  <a:cs typeface="Ultra"/>
                  <a:sym typeface="Ultra"/>
                </a:rPr>
                <a:t>+ 30%</a:t>
              </a:r>
              <a:r>
                <a:rPr b="1" lang="ko" sz="700">
                  <a:solidFill>
                    <a:srgbClr val="FFFFFF"/>
                  </a:solidFill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</p:grpSp>
      <p:pic>
        <p:nvPicPr>
          <p:cNvPr id="172" name="Google Shape;172;p16"/>
          <p:cNvPicPr preferRelativeResize="0"/>
          <p:nvPr/>
        </p:nvPicPr>
        <p:blipFill rotWithShape="1">
          <a:blip r:embed="rId4">
            <a:alphaModFix/>
          </a:blip>
          <a:srcRect b="20427" l="28426" r="62558" t="78211"/>
          <a:stretch/>
        </p:blipFill>
        <p:spPr>
          <a:xfrm>
            <a:off x="1024625" y="3990225"/>
            <a:ext cx="840926" cy="1931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6"/>
          <p:cNvSpPr/>
          <p:nvPr/>
        </p:nvSpPr>
        <p:spPr>
          <a:xfrm>
            <a:off x="1024625" y="3957200"/>
            <a:ext cx="1900800" cy="374400"/>
          </a:xfrm>
          <a:prstGeom prst="roundRect">
            <a:avLst>
              <a:gd fmla="val 7282" name="adj"/>
            </a:avLst>
          </a:prstGeom>
          <a:gradFill>
            <a:gsLst>
              <a:gs pos="0">
                <a:srgbClr val="00FFFF"/>
              </a:gs>
              <a:gs pos="25000">
                <a:srgbClr val="4A86E8"/>
              </a:gs>
              <a:gs pos="50000">
                <a:srgbClr val="0000FF"/>
              </a:gs>
              <a:gs pos="75000">
                <a:srgbClr val="1155CC"/>
              </a:gs>
              <a:gs pos="100000">
                <a:srgbClr val="0000FF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재능 강화 </a:t>
            </a:r>
            <a:endParaRPr b="1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/>
          <p:nvPr/>
        </p:nvSpPr>
        <p:spPr>
          <a:xfrm>
            <a:off x="4637325" y="36830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1. 재능의 이름.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2. 재능의 컨셉 이미지.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3. 재능에 대한 간단한 설명.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4. 재능 강화 레벨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5. 재능의 효과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6. 재능 강화 버튼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7. 팝업창 종료 버튼</a:t>
            </a:r>
            <a:endParaRPr sz="1000"/>
          </a:p>
        </p:txBody>
      </p:sp>
      <p:pic>
        <p:nvPicPr>
          <p:cNvPr id="179" name="Google Shape;179;p17"/>
          <p:cNvPicPr preferRelativeResize="0"/>
          <p:nvPr/>
        </p:nvPicPr>
        <p:blipFill rotWithShape="1">
          <a:blip r:embed="rId3">
            <a:alphaModFix/>
          </a:blip>
          <a:srcRect b="17036" l="17066" r="53351" t="22010"/>
          <a:stretch/>
        </p:blipFill>
        <p:spPr>
          <a:xfrm>
            <a:off x="325075" y="317000"/>
            <a:ext cx="3312000" cy="4266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17"/>
          <p:cNvGrpSpPr/>
          <p:nvPr/>
        </p:nvGrpSpPr>
        <p:grpSpPr>
          <a:xfrm>
            <a:off x="526771" y="490054"/>
            <a:ext cx="2908606" cy="3728622"/>
            <a:chOff x="567921" y="490054"/>
            <a:chExt cx="2908606" cy="3728622"/>
          </a:xfrm>
        </p:grpSpPr>
        <p:grpSp>
          <p:nvGrpSpPr>
            <p:cNvPr id="181" name="Google Shape;181;p17"/>
            <p:cNvGrpSpPr/>
            <p:nvPr/>
          </p:nvGrpSpPr>
          <p:grpSpPr>
            <a:xfrm>
              <a:off x="567921" y="490054"/>
              <a:ext cx="2908606" cy="3728622"/>
              <a:chOff x="823700" y="397000"/>
              <a:chExt cx="2574671" cy="3751506"/>
            </a:xfrm>
          </p:grpSpPr>
          <p:pic>
            <p:nvPicPr>
              <p:cNvPr id="182" name="Google Shape;182;p17"/>
              <p:cNvPicPr preferRelativeResize="0"/>
              <p:nvPr/>
            </p:nvPicPr>
            <p:blipFill rotWithShape="1">
              <a:blip r:embed="rId4">
                <a:alphaModFix/>
              </a:blip>
              <a:srcRect b="17083" l="23028" r="45687" t="11792"/>
              <a:stretch/>
            </p:blipFill>
            <p:spPr>
              <a:xfrm>
                <a:off x="823704" y="490039"/>
                <a:ext cx="2574667" cy="36584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17"/>
              <p:cNvPicPr preferRelativeResize="0"/>
              <p:nvPr/>
            </p:nvPicPr>
            <p:blipFill rotWithShape="1">
              <a:blip r:embed="rId4">
                <a:alphaModFix/>
              </a:blip>
              <a:srcRect b="86749" l="52245" r="45687" t="9858"/>
              <a:stretch/>
            </p:blipFill>
            <p:spPr>
              <a:xfrm>
                <a:off x="3222227" y="397000"/>
                <a:ext cx="170098" cy="174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17"/>
              <p:cNvPicPr preferRelativeResize="0"/>
              <p:nvPr/>
            </p:nvPicPr>
            <p:blipFill rotWithShape="1">
              <a:blip r:embed="rId4">
                <a:alphaModFix/>
              </a:blip>
              <a:srcRect b="59820" l="34581" r="48606" t="33028"/>
              <a:stretch/>
            </p:blipFill>
            <p:spPr>
              <a:xfrm>
                <a:off x="823700" y="490050"/>
                <a:ext cx="880238" cy="23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17"/>
              <p:cNvPicPr preferRelativeResize="0"/>
              <p:nvPr/>
            </p:nvPicPr>
            <p:blipFill rotWithShape="1">
              <a:blip r:embed="rId4">
                <a:alphaModFix/>
              </a:blip>
              <a:srcRect b="59820" l="34581" r="48606" t="33028"/>
              <a:stretch/>
            </p:blipFill>
            <p:spPr>
              <a:xfrm>
                <a:off x="908650" y="3191900"/>
                <a:ext cx="2384126" cy="6592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86" name="Google Shape;186;p17"/>
            <p:cNvPicPr preferRelativeResize="0"/>
            <p:nvPr/>
          </p:nvPicPr>
          <p:blipFill rotWithShape="1">
            <a:blip r:embed="rId5">
              <a:alphaModFix/>
            </a:blip>
            <a:srcRect b="85640" l="31529" r="67899" t="11535"/>
            <a:stretch/>
          </p:blipFill>
          <p:spPr>
            <a:xfrm>
              <a:off x="758175" y="1214100"/>
              <a:ext cx="633924" cy="587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7"/>
            <p:cNvPicPr preferRelativeResize="0"/>
            <p:nvPr/>
          </p:nvPicPr>
          <p:blipFill rotWithShape="1">
            <a:blip r:embed="rId4">
              <a:alphaModFix/>
            </a:blip>
            <a:srcRect b="38393" l="30233" r="53355" t="54050"/>
            <a:stretch/>
          </p:blipFill>
          <p:spPr>
            <a:xfrm>
              <a:off x="758175" y="2268325"/>
              <a:ext cx="2301600" cy="643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7"/>
            <p:cNvPicPr preferRelativeResize="0"/>
            <p:nvPr/>
          </p:nvPicPr>
          <p:blipFill rotWithShape="1">
            <a:blip r:embed="rId4">
              <a:alphaModFix/>
            </a:blip>
            <a:srcRect b="59820" l="34581" r="48606" t="33028"/>
            <a:stretch/>
          </p:blipFill>
          <p:spPr>
            <a:xfrm>
              <a:off x="1505150" y="805575"/>
              <a:ext cx="996374" cy="31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7"/>
            <p:cNvPicPr preferRelativeResize="0"/>
            <p:nvPr/>
          </p:nvPicPr>
          <p:blipFill rotWithShape="1">
            <a:blip r:embed="rId4">
              <a:alphaModFix/>
            </a:blip>
            <a:srcRect b="59820" l="34581" r="48606" t="33028"/>
            <a:stretch/>
          </p:blipFill>
          <p:spPr>
            <a:xfrm>
              <a:off x="1462420" y="1214100"/>
              <a:ext cx="1597349" cy="655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17"/>
            <p:cNvSpPr txBox="1"/>
            <p:nvPr/>
          </p:nvSpPr>
          <p:spPr>
            <a:xfrm>
              <a:off x="1483875" y="713775"/>
              <a:ext cx="1038900" cy="409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28575">
                <a:srgbClr val="000000">
                  <a:alpha val="41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9900FF"/>
                  </a:solidFill>
                  <a:latin typeface="Gungsuh"/>
                  <a:ea typeface="Gungsuh"/>
                  <a:cs typeface="Gungsuh"/>
                  <a:sym typeface="Gungsuh"/>
                </a:rPr>
                <a:t>제작 장인</a:t>
              </a:r>
              <a:endParaRPr b="1">
                <a:solidFill>
                  <a:srgbClr val="9900F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191" name="Google Shape;191;p17"/>
            <p:cNvSpPr txBox="1"/>
            <p:nvPr/>
          </p:nvSpPr>
          <p:spPr>
            <a:xfrm>
              <a:off x="1420200" y="1192826"/>
              <a:ext cx="1681800" cy="588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28575">
                <a:srgbClr val="000000">
                  <a:alpha val="41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660000"/>
                  </a:solidFill>
                  <a:latin typeface="Ultra"/>
                  <a:ea typeface="Ultra"/>
                  <a:cs typeface="Ultra"/>
                  <a:sym typeface="Ultra"/>
                </a:rPr>
                <a:t>화살 제작에 능숙해져 제작 속도가 상승한다.</a:t>
              </a:r>
              <a:endParaRPr b="1" sz="700">
                <a:solidFill>
                  <a:srgbClr val="660000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192" name="Google Shape;192;p17"/>
            <p:cNvPicPr preferRelativeResize="0"/>
            <p:nvPr/>
          </p:nvPicPr>
          <p:blipFill rotWithShape="1">
            <a:blip r:embed="rId4">
              <a:alphaModFix/>
            </a:blip>
            <a:srcRect b="38393" l="30233" r="53355" t="54050"/>
            <a:stretch/>
          </p:blipFill>
          <p:spPr>
            <a:xfrm>
              <a:off x="758175" y="2128475"/>
              <a:ext cx="2301600" cy="643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17"/>
            <p:cNvSpPr txBox="1"/>
            <p:nvPr/>
          </p:nvSpPr>
          <p:spPr>
            <a:xfrm>
              <a:off x="722825" y="2104950"/>
              <a:ext cx="2301600" cy="855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28575">
                <a:srgbClr val="000000">
                  <a:alpha val="41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FFFFFF"/>
                  </a:solidFill>
                  <a:latin typeface="Ultra"/>
                  <a:ea typeface="Ultra"/>
                  <a:cs typeface="Ultra"/>
                  <a:sym typeface="Ultra"/>
                </a:rPr>
                <a:t>화살 제작소</a:t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FFFFFF"/>
                  </a:solidFill>
                  <a:latin typeface="Ultra"/>
                  <a:ea typeface="Ultra"/>
                  <a:cs typeface="Ultra"/>
                  <a:sym typeface="Ultra"/>
                </a:rPr>
                <a:t>화살 제작 속도가 급격하게 상승한다.</a:t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FFFFFF"/>
                  </a:solidFill>
                  <a:latin typeface="Ultra"/>
                  <a:ea typeface="Ultra"/>
                  <a:cs typeface="Ultra"/>
                  <a:sym typeface="Ultra"/>
                </a:rPr>
                <a:t>화살 제작 속도 </a:t>
              </a:r>
              <a:r>
                <a:rPr lang="ko" sz="700">
                  <a:solidFill>
                    <a:srgbClr val="FFFFFF"/>
                  </a:solidFill>
                  <a:latin typeface="Ultra"/>
                  <a:ea typeface="Ultra"/>
                  <a:cs typeface="Ultra"/>
                  <a:sym typeface="Ultra"/>
                </a:rPr>
                <a:t>+ 30%</a:t>
              </a:r>
              <a:r>
                <a:rPr b="1" lang="ko" sz="700">
                  <a:solidFill>
                    <a:srgbClr val="FFFFFF"/>
                  </a:solidFill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</p:grpSp>
      <p:pic>
        <p:nvPicPr>
          <p:cNvPr id="194" name="Google Shape;194;p17"/>
          <p:cNvPicPr preferRelativeResize="0"/>
          <p:nvPr/>
        </p:nvPicPr>
        <p:blipFill rotWithShape="1">
          <a:blip r:embed="rId4">
            <a:alphaModFix/>
          </a:blip>
          <a:srcRect b="20427" l="28426" r="62558" t="78211"/>
          <a:stretch/>
        </p:blipFill>
        <p:spPr>
          <a:xfrm>
            <a:off x="1024625" y="3990225"/>
            <a:ext cx="840926" cy="19310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7"/>
          <p:cNvSpPr/>
          <p:nvPr/>
        </p:nvSpPr>
        <p:spPr>
          <a:xfrm>
            <a:off x="1024625" y="3957200"/>
            <a:ext cx="1900800" cy="374400"/>
          </a:xfrm>
          <a:prstGeom prst="roundRect">
            <a:avLst>
              <a:gd fmla="val 7282" name="adj"/>
            </a:avLst>
          </a:prstGeom>
          <a:gradFill>
            <a:gsLst>
              <a:gs pos="0">
                <a:srgbClr val="00FFFF"/>
              </a:gs>
              <a:gs pos="25000">
                <a:srgbClr val="4A86E8"/>
              </a:gs>
              <a:gs pos="50000">
                <a:srgbClr val="0000FF"/>
              </a:gs>
              <a:gs pos="75000">
                <a:srgbClr val="1155CC"/>
              </a:gs>
              <a:gs pos="100000">
                <a:srgbClr val="0000FF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재능 강화 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1469825" y="713725"/>
            <a:ext cx="954000" cy="374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1392100" y="1208375"/>
            <a:ext cx="1533300" cy="374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621875" y="1088125"/>
            <a:ext cx="727800" cy="735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664300" y="1823125"/>
            <a:ext cx="727800" cy="162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470225" y="2038613"/>
            <a:ext cx="2303400" cy="968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887150" y="3602713"/>
            <a:ext cx="2303400" cy="968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 txBox="1"/>
          <p:nvPr/>
        </p:nvSpPr>
        <p:spPr>
          <a:xfrm>
            <a:off x="1234325" y="664250"/>
            <a:ext cx="235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621875" y="883300"/>
            <a:ext cx="235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2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1327338" y="1038750"/>
            <a:ext cx="235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3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470213" y="1719325"/>
            <a:ext cx="235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4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428788" y="2038625"/>
            <a:ext cx="235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5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789113" y="3602725"/>
            <a:ext cx="235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6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3105950" y="392625"/>
            <a:ext cx="408600" cy="374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 txBox="1"/>
          <p:nvPr/>
        </p:nvSpPr>
        <p:spPr>
          <a:xfrm>
            <a:off x="2870450" y="317000"/>
            <a:ext cx="235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7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/>
          <p:nvPr/>
        </p:nvSpPr>
        <p:spPr>
          <a:xfrm>
            <a:off x="46302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[ 재능 강화 ]</a:t>
            </a:r>
            <a:r>
              <a:rPr lang="ko" sz="1000"/>
              <a:t> 버튼을 선택시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=&gt; 확인 메세지 출력.</a:t>
            </a:r>
            <a:endParaRPr sz="1000"/>
          </a:p>
        </p:txBody>
      </p:sp>
      <p:pic>
        <p:nvPicPr>
          <p:cNvPr id="215" name="Google Shape;215;p18"/>
          <p:cNvPicPr preferRelativeResize="0"/>
          <p:nvPr/>
        </p:nvPicPr>
        <p:blipFill rotWithShape="1">
          <a:blip r:embed="rId3">
            <a:alphaModFix/>
          </a:blip>
          <a:srcRect b="17036" l="17066" r="53351" t="22010"/>
          <a:stretch/>
        </p:blipFill>
        <p:spPr>
          <a:xfrm>
            <a:off x="325075" y="317000"/>
            <a:ext cx="3312000" cy="4266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" name="Google Shape;216;p18"/>
          <p:cNvGrpSpPr/>
          <p:nvPr/>
        </p:nvGrpSpPr>
        <p:grpSpPr>
          <a:xfrm>
            <a:off x="526771" y="490054"/>
            <a:ext cx="2908606" cy="3728622"/>
            <a:chOff x="567921" y="490054"/>
            <a:chExt cx="2908606" cy="3728622"/>
          </a:xfrm>
        </p:grpSpPr>
        <p:grpSp>
          <p:nvGrpSpPr>
            <p:cNvPr id="217" name="Google Shape;217;p18"/>
            <p:cNvGrpSpPr/>
            <p:nvPr/>
          </p:nvGrpSpPr>
          <p:grpSpPr>
            <a:xfrm>
              <a:off x="567921" y="490054"/>
              <a:ext cx="2908606" cy="3728622"/>
              <a:chOff x="823700" y="397000"/>
              <a:chExt cx="2574671" cy="3751506"/>
            </a:xfrm>
          </p:grpSpPr>
          <p:pic>
            <p:nvPicPr>
              <p:cNvPr id="218" name="Google Shape;218;p18"/>
              <p:cNvPicPr preferRelativeResize="0"/>
              <p:nvPr/>
            </p:nvPicPr>
            <p:blipFill rotWithShape="1">
              <a:blip r:embed="rId4">
                <a:alphaModFix/>
              </a:blip>
              <a:srcRect b="17083" l="23028" r="45687" t="11792"/>
              <a:stretch/>
            </p:blipFill>
            <p:spPr>
              <a:xfrm>
                <a:off x="823704" y="490039"/>
                <a:ext cx="2574667" cy="36584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18"/>
              <p:cNvPicPr preferRelativeResize="0"/>
              <p:nvPr/>
            </p:nvPicPr>
            <p:blipFill rotWithShape="1">
              <a:blip r:embed="rId4">
                <a:alphaModFix/>
              </a:blip>
              <a:srcRect b="86749" l="52245" r="45687" t="9858"/>
              <a:stretch/>
            </p:blipFill>
            <p:spPr>
              <a:xfrm>
                <a:off x="3222227" y="397000"/>
                <a:ext cx="170098" cy="174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18"/>
              <p:cNvPicPr preferRelativeResize="0"/>
              <p:nvPr/>
            </p:nvPicPr>
            <p:blipFill rotWithShape="1">
              <a:blip r:embed="rId4">
                <a:alphaModFix/>
              </a:blip>
              <a:srcRect b="59820" l="34581" r="48606" t="33028"/>
              <a:stretch/>
            </p:blipFill>
            <p:spPr>
              <a:xfrm>
                <a:off x="823700" y="490050"/>
                <a:ext cx="880238" cy="23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18"/>
              <p:cNvPicPr preferRelativeResize="0"/>
              <p:nvPr/>
            </p:nvPicPr>
            <p:blipFill rotWithShape="1">
              <a:blip r:embed="rId4">
                <a:alphaModFix/>
              </a:blip>
              <a:srcRect b="59820" l="34581" r="48606" t="33028"/>
              <a:stretch/>
            </p:blipFill>
            <p:spPr>
              <a:xfrm>
                <a:off x="908650" y="3191900"/>
                <a:ext cx="2384126" cy="6592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2" name="Google Shape;222;p18"/>
            <p:cNvPicPr preferRelativeResize="0"/>
            <p:nvPr/>
          </p:nvPicPr>
          <p:blipFill rotWithShape="1">
            <a:blip r:embed="rId5">
              <a:alphaModFix/>
            </a:blip>
            <a:srcRect b="85640" l="31529" r="67899" t="11535"/>
            <a:stretch/>
          </p:blipFill>
          <p:spPr>
            <a:xfrm>
              <a:off x="758175" y="1214100"/>
              <a:ext cx="633924" cy="587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8"/>
            <p:cNvPicPr preferRelativeResize="0"/>
            <p:nvPr/>
          </p:nvPicPr>
          <p:blipFill rotWithShape="1">
            <a:blip r:embed="rId4">
              <a:alphaModFix/>
            </a:blip>
            <a:srcRect b="38393" l="30233" r="53355" t="54050"/>
            <a:stretch/>
          </p:blipFill>
          <p:spPr>
            <a:xfrm>
              <a:off x="758175" y="2268325"/>
              <a:ext cx="2301600" cy="643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8"/>
            <p:cNvPicPr preferRelativeResize="0"/>
            <p:nvPr/>
          </p:nvPicPr>
          <p:blipFill rotWithShape="1">
            <a:blip r:embed="rId4">
              <a:alphaModFix/>
            </a:blip>
            <a:srcRect b="59820" l="34581" r="48606" t="33028"/>
            <a:stretch/>
          </p:blipFill>
          <p:spPr>
            <a:xfrm>
              <a:off x="1505150" y="805575"/>
              <a:ext cx="996374" cy="31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8"/>
            <p:cNvPicPr preferRelativeResize="0"/>
            <p:nvPr/>
          </p:nvPicPr>
          <p:blipFill rotWithShape="1">
            <a:blip r:embed="rId4">
              <a:alphaModFix/>
            </a:blip>
            <a:srcRect b="59820" l="34581" r="48606" t="33028"/>
            <a:stretch/>
          </p:blipFill>
          <p:spPr>
            <a:xfrm>
              <a:off x="1462420" y="1214100"/>
              <a:ext cx="1597349" cy="655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18"/>
            <p:cNvSpPr txBox="1"/>
            <p:nvPr/>
          </p:nvSpPr>
          <p:spPr>
            <a:xfrm>
              <a:off x="1483875" y="713775"/>
              <a:ext cx="1038900" cy="409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28575">
                <a:srgbClr val="000000">
                  <a:alpha val="41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9900FF"/>
                  </a:solidFill>
                  <a:latin typeface="Gungsuh"/>
                  <a:ea typeface="Gungsuh"/>
                  <a:cs typeface="Gungsuh"/>
                  <a:sym typeface="Gungsuh"/>
                </a:rPr>
                <a:t>제작 장인</a:t>
              </a:r>
              <a:endParaRPr b="1">
                <a:solidFill>
                  <a:srgbClr val="9900F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227" name="Google Shape;227;p18"/>
            <p:cNvSpPr txBox="1"/>
            <p:nvPr/>
          </p:nvSpPr>
          <p:spPr>
            <a:xfrm>
              <a:off x="1420200" y="1192826"/>
              <a:ext cx="1681800" cy="588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28575">
                <a:srgbClr val="000000">
                  <a:alpha val="41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660000"/>
                  </a:solidFill>
                  <a:latin typeface="Ultra"/>
                  <a:ea typeface="Ultra"/>
                  <a:cs typeface="Ultra"/>
                  <a:sym typeface="Ultra"/>
                </a:rPr>
                <a:t>화살 제작에 능숙해져 제작 속도가 상승한다.</a:t>
              </a:r>
              <a:endParaRPr b="1" sz="700">
                <a:solidFill>
                  <a:srgbClr val="660000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228" name="Google Shape;228;p18"/>
            <p:cNvPicPr preferRelativeResize="0"/>
            <p:nvPr/>
          </p:nvPicPr>
          <p:blipFill rotWithShape="1">
            <a:blip r:embed="rId4">
              <a:alphaModFix/>
            </a:blip>
            <a:srcRect b="38393" l="30233" r="53355" t="54050"/>
            <a:stretch/>
          </p:blipFill>
          <p:spPr>
            <a:xfrm>
              <a:off x="758175" y="2128475"/>
              <a:ext cx="2301600" cy="643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18"/>
            <p:cNvSpPr txBox="1"/>
            <p:nvPr/>
          </p:nvSpPr>
          <p:spPr>
            <a:xfrm>
              <a:off x="722825" y="2104950"/>
              <a:ext cx="2301600" cy="855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28575">
                <a:srgbClr val="000000">
                  <a:alpha val="41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FFFFFF"/>
                  </a:solidFill>
                  <a:latin typeface="Ultra"/>
                  <a:ea typeface="Ultra"/>
                  <a:cs typeface="Ultra"/>
                  <a:sym typeface="Ultra"/>
                </a:rPr>
                <a:t>화살 제작소</a:t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FFFFFF"/>
                  </a:solidFill>
                  <a:latin typeface="Ultra"/>
                  <a:ea typeface="Ultra"/>
                  <a:cs typeface="Ultra"/>
                  <a:sym typeface="Ultra"/>
                </a:rPr>
                <a:t>화살 제작 속도가 급격하게 상승한다.</a:t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FFFFFF"/>
                  </a:solidFill>
                  <a:latin typeface="Ultra"/>
                  <a:ea typeface="Ultra"/>
                  <a:cs typeface="Ultra"/>
                  <a:sym typeface="Ultra"/>
                </a:rPr>
                <a:t>화살 제작 속도 </a:t>
              </a:r>
              <a:r>
                <a:rPr lang="ko" sz="700">
                  <a:solidFill>
                    <a:srgbClr val="FFFFFF"/>
                  </a:solidFill>
                  <a:latin typeface="Ultra"/>
                  <a:ea typeface="Ultra"/>
                  <a:cs typeface="Ultra"/>
                  <a:sym typeface="Ultra"/>
                </a:rPr>
                <a:t>+ 30%</a:t>
              </a:r>
              <a:r>
                <a:rPr b="1" lang="ko" sz="700">
                  <a:solidFill>
                    <a:srgbClr val="FFFFFF"/>
                  </a:solidFill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</p:grpSp>
      <p:pic>
        <p:nvPicPr>
          <p:cNvPr id="230" name="Google Shape;230;p18"/>
          <p:cNvPicPr preferRelativeResize="0"/>
          <p:nvPr/>
        </p:nvPicPr>
        <p:blipFill rotWithShape="1">
          <a:blip r:embed="rId4">
            <a:alphaModFix/>
          </a:blip>
          <a:srcRect b="20427" l="28426" r="62558" t="78211"/>
          <a:stretch/>
        </p:blipFill>
        <p:spPr>
          <a:xfrm>
            <a:off x="1024625" y="3990225"/>
            <a:ext cx="840926" cy="19310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8"/>
          <p:cNvSpPr/>
          <p:nvPr/>
        </p:nvSpPr>
        <p:spPr>
          <a:xfrm>
            <a:off x="1024625" y="3957200"/>
            <a:ext cx="1900800" cy="374400"/>
          </a:xfrm>
          <a:prstGeom prst="roundRect">
            <a:avLst>
              <a:gd fmla="val 7282" name="adj"/>
            </a:avLst>
          </a:prstGeom>
          <a:gradFill>
            <a:gsLst>
              <a:gs pos="0">
                <a:srgbClr val="00FFFF"/>
              </a:gs>
              <a:gs pos="25000">
                <a:srgbClr val="4A86E8"/>
              </a:gs>
              <a:gs pos="50000">
                <a:srgbClr val="0000FF"/>
              </a:gs>
              <a:gs pos="75000">
                <a:srgbClr val="1155CC"/>
              </a:gs>
              <a:gs pos="100000">
                <a:srgbClr val="0000FF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재능 강화 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887150" y="3602713"/>
            <a:ext cx="2303400" cy="968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 txBox="1"/>
          <p:nvPr/>
        </p:nvSpPr>
        <p:spPr>
          <a:xfrm>
            <a:off x="789113" y="3602725"/>
            <a:ext cx="235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/>
          <p:nvPr/>
        </p:nvSpPr>
        <p:spPr>
          <a:xfrm>
            <a:off x="4630250" y="490050"/>
            <a:ext cx="2925300" cy="416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[ 1 ]</a:t>
            </a:r>
            <a:r>
              <a:rPr lang="ko" sz="1000"/>
              <a:t> 재능을 강화하는데 필요한 재능 포인트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=&gt; 인게임 플레이의 레벨업을 통해 획득할 수 있다.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39" name="Google Shape;239;p19"/>
          <p:cNvPicPr preferRelativeResize="0"/>
          <p:nvPr/>
        </p:nvPicPr>
        <p:blipFill rotWithShape="1">
          <a:blip r:embed="rId3">
            <a:alphaModFix/>
          </a:blip>
          <a:srcRect b="17036" l="17066" r="53351" t="22010"/>
          <a:stretch/>
        </p:blipFill>
        <p:spPr>
          <a:xfrm>
            <a:off x="325075" y="317000"/>
            <a:ext cx="3312000" cy="4266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19"/>
          <p:cNvGrpSpPr/>
          <p:nvPr/>
        </p:nvGrpSpPr>
        <p:grpSpPr>
          <a:xfrm>
            <a:off x="526771" y="490054"/>
            <a:ext cx="2908606" cy="3728622"/>
            <a:chOff x="567921" y="490054"/>
            <a:chExt cx="2908606" cy="3728622"/>
          </a:xfrm>
        </p:grpSpPr>
        <p:grpSp>
          <p:nvGrpSpPr>
            <p:cNvPr id="241" name="Google Shape;241;p19"/>
            <p:cNvGrpSpPr/>
            <p:nvPr/>
          </p:nvGrpSpPr>
          <p:grpSpPr>
            <a:xfrm>
              <a:off x="567921" y="490054"/>
              <a:ext cx="2908606" cy="3728622"/>
              <a:chOff x="823700" y="397000"/>
              <a:chExt cx="2574671" cy="3751506"/>
            </a:xfrm>
          </p:grpSpPr>
          <p:pic>
            <p:nvPicPr>
              <p:cNvPr id="242" name="Google Shape;242;p19"/>
              <p:cNvPicPr preferRelativeResize="0"/>
              <p:nvPr/>
            </p:nvPicPr>
            <p:blipFill rotWithShape="1">
              <a:blip r:embed="rId4">
                <a:alphaModFix/>
              </a:blip>
              <a:srcRect b="17083" l="23028" r="45687" t="11792"/>
              <a:stretch/>
            </p:blipFill>
            <p:spPr>
              <a:xfrm>
                <a:off x="823704" y="490039"/>
                <a:ext cx="2574667" cy="36584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19"/>
              <p:cNvPicPr preferRelativeResize="0"/>
              <p:nvPr/>
            </p:nvPicPr>
            <p:blipFill rotWithShape="1">
              <a:blip r:embed="rId4">
                <a:alphaModFix/>
              </a:blip>
              <a:srcRect b="86749" l="52245" r="45687" t="9858"/>
              <a:stretch/>
            </p:blipFill>
            <p:spPr>
              <a:xfrm>
                <a:off x="3222227" y="397000"/>
                <a:ext cx="170098" cy="174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19"/>
              <p:cNvPicPr preferRelativeResize="0"/>
              <p:nvPr/>
            </p:nvPicPr>
            <p:blipFill rotWithShape="1">
              <a:blip r:embed="rId4">
                <a:alphaModFix/>
              </a:blip>
              <a:srcRect b="59820" l="34581" r="48606" t="33028"/>
              <a:stretch/>
            </p:blipFill>
            <p:spPr>
              <a:xfrm>
                <a:off x="823700" y="490050"/>
                <a:ext cx="880238" cy="23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" name="Google Shape;245;p19"/>
              <p:cNvPicPr preferRelativeResize="0"/>
              <p:nvPr/>
            </p:nvPicPr>
            <p:blipFill rotWithShape="1">
              <a:blip r:embed="rId4">
                <a:alphaModFix/>
              </a:blip>
              <a:srcRect b="59820" l="34581" r="48606" t="33028"/>
              <a:stretch/>
            </p:blipFill>
            <p:spPr>
              <a:xfrm>
                <a:off x="908650" y="3191900"/>
                <a:ext cx="2384126" cy="6592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6" name="Google Shape;246;p19"/>
            <p:cNvPicPr preferRelativeResize="0"/>
            <p:nvPr/>
          </p:nvPicPr>
          <p:blipFill rotWithShape="1">
            <a:blip r:embed="rId5">
              <a:alphaModFix/>
            </a:blip>
            <a:srcRect b="85640" l="31529" r="67899" t="11535"/>
            <a:stretch/>
          </p:blipFill>
          <p:spPr>
            <a:xfrm>
              <a:off x="758175" y="1214100"/>
              <a:ext cx="633924" cy="587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19"/>
            <p:cNvPicPr preferRelativeResize="0"/>
            <p:nvPr/>
          </p:nvPicPr>
          <p:blipFill rotWithShape="1">
            <a:blip r:embed="rId4">
              <a:alphaModFix/>
            </a:blip>
            <a:srcRect b="38393" l="30233" r="53355" t="54050"/>
            <a:stretch/>
          </p:blipFill>
          <p:spPr>
            <a:xfrm>
              <a:off x="758175" y="2268325"/>
              <a:ext cx="2301600" cy="643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19"/>
            <p:cNvPicPr preferRelativeResize="0"/>
            <p:nvPr/>
          </p:nvPicPr>
          <p:blipFill rotWithShape="1">
            <a:blip r:embed="rId4">
              <a:alphaModFix/>
            </a:blip>
            <a:srcRect b="59820" l="34581" r="48606" t="33028"/>
            <a:stretch/>
          </p:blipFill>
          <p:spPr>
            <a:xfrm>
              <a:off x="1505150" y="805575"/>
              <a:ext cx="996374" cy="31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19"/>
            <p:cNvPicPr preferRelativeResize="0"/>
            <p:nvPr/>
          </p:nvPicPr>
          <p:blipFill rotWithShape="1">
            <a:blip r:embed="rId4">
              <a:alphaModFix/>
            </a:blip>
            <a:srcRect b="59820" l="34581" r="48606" t="33028"/>
            <a:stretch/>
          </p:blipFill>
          <p:spPr>
            <a:xfrm>
              <a:off x="1462420" y="1214100"/>
              <a:ext cx="1597349" cy="655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" name="Google Shape;250;p19"/>
            <p:cNvSpPr txBox="1"/>
            <p:nvPr/>
          </p:nvSpPr>
          <p:spPr>
            <a:xfrm>
              <a:off x="1483875" y="713775"/>
              <a:ext cx="1038900" cy="409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28575">
                <a:srgbClr val="000000">
                  <a:alpha val="41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9900FF"/>
                  </a:solidFill>
                  <a:latin typeface="Gungsuh"/>
                  <a:ea typeface="Gungsuh"/>
                  <a:cs typeface="Gungsuh"/>
                  <a:sym typeface="Gungsuh"/>
                </a:rPr>
                <a:t>제작 장인</a:t>
              </a:r>
              <a:endParaRPr b="1">
                <a:solidFill>
                  <a:srgbClr val="9900FF"/>
                </a:solidFill>
                <a:latin typeface="Gungsuh"/>
                <a:ea typeface="Gungsuh"/>
                <a:cs typeface="Gungsuh"/>
                <a:sym typeface="Gungsuh"/>
              </a:endParaRPr>
            </a:p>
          </p:txBody>
        </p:sp>
        <p:sp>
          <p:nvSpPr>
            <p:cNvPr id="251" name="Google Shape;251;p19"/>
            <p:cNvSpPr txBox="1"/>
            <p:nvPr/>
          </p:nvSpPr>
          <p:spPr>
            <a:xfrm>
              <a:off x="1420200" y="1192826"/>
              <a:ext cx="1681800" cy="588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28575">
                <a:srgbClr val="000000">
                  <a:alpha val="41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660000"/>
                  </a:solidFill>
                  <a:latin typeface="Ultra"/>
                  <a:ea typeface="Ultra"/>
                  <a:cs typeface="Ultra"/>
                  <a:sym typeface="Ultra"/>
                </a:rPr>
                <a:t>화살 제작에 능숙해져 제작 속도가 상승한다.</a:t>
              </a:r>
              <a:endParaRPr b="1" sz="700">
                <a:solidFill>
                  <a:srgbClr val="660000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  <p:pic>
          <p:nvPicPr>
            <p:cNvPr id="252" name="Google Shape;252;p19"/>
            <p:cNvPicPr preferRelativeResize="0"/>
            <p:nvPr/>
          </p:nvPicPr>
          <p:blipFill rotWithShape="1">
            <a:blip r:embed="rId4">
              <a:alphaModFix/>
            </a:blip>
            <a:srcRect b="38393" l="30233" r="53355" t="54050"/>
            <a:stretch/>
          </p:blipFill>
          <p:spPr>
            <a:xfrm>
              <a:off x="758175" y="2128475"/>
              <a:ext cx="2301600" cy="643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19"/>
            <p:cNvSpPr txBox="1"/>
            <p:nvPr/>
          </p:nvSpPr>
          <p:spPr>
            <a:xfrm>
              <a:off x="722825" y="2104950"/>
              <a:ext cx="2301600" cy="855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28575">
                <a:srgbClr val="000000">
                  <a:alpha val="41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FFFFFF"/>
                  </a:solidFill>
                  <a:latin typeface="Ultra"/>
                  <a:ea typeface="Ultra"/>
                  <a:cs typeface="Ultra"/>
                  <a:sym typeface="Ultra"/>
                </a:rPr>
                <a:t>화살 제작소</a:t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FFFFFF"/>
                  </a:solidFill>
                  <a:latin typeface="Ultra"/>
                  <a:ea typeface="Ultra"/>
                  <a:cs typeface="Ultra"/>
                  <a:sym typeface="Ultra"/>
                </a:rPr>
                <a:t>화살 제작 속도가 급격하게 상승한다.</a:t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FFFFFF"/>
                  </a:solidFill>
                  <a:latin typeface="Ultra"/>
                  <a:ea typeface="Ultra"/>
                  <a:cs typeface="Ultra"/>
                  <a:sym typeface="Ultra"/>
                </a:rPr>
                <a:t>화살 제작 속도 </a:t>
              </a:r>
              <a:r>
                <a:rPr lang="ko" sz="700">
                  <a:solidFill>
                    <a:srgbClr val="FFFFFF"/>
                  </a:solidFill>
                  <a:latin typeface="Ultra"/>
                  <a:ea typeface="Ultra"/>
                  <a:cs typeface="Ultra"/>
                  <a:sym typeface="Ultra"/>
                </a:rPr>
                <a:t>+ 30%</a:t>
              </a:r>
              <a:r>
                <a:rPr b="1" lang="ko" sz="700">
                  <a:solidFill>
                    <a:srgbClr val="FFFFFF"/>
                  </a:solidFill>
                  <a:latin typeface="Ultra"/>
                  <a:ea typeface="Ultra"/>
                  <a:cs typeface="Ultra"/>
                  <a:sym typeface="Ultra"/>
                </a:rPr>
                <a:t> </a:t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</p:grpSp>
      <p:pic>
        <p:nvPicPr>
          <p:cNvPr id="254" name="Google Shape;254;p19"/>
          <p:cNvPicPr preferRelativeResize="0"/>
          <p:nvPr/>
        </p:nvPicPr>
        <p:blipFill rotWithShape="1">
          <a:blip r:embed="rId4">
            <a:alphaModFix/>
          </a:blip>
          <a:srcRect b="20427" l="28426" r="62558" t="78211"/>
          <a:stretch/>
        </p:blipFill>
        <p:spPr>
          <a:xfrm>
            <a:off x="1024625" y="3990225"/>
            <a:ext cx="840926" cy="19310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9"/>
          <p:cNvSpPr/>
          <p:nvPr/>
        </p:nvSpPr>
        <p:spPr>
          <a:xfrm>
            <a:off x="1024625" y="3957200"/>
            <a:ext cx="1900800" cy="374400"/>
          </a:xfrm>
          <a:prstGeom prst="roundRect">
            <a:avLst>
              <a:gd fmla="val 7282" name="adj"/>
            </a:avLst>
          </a:prstGeom>
          <a:gradFill>
            <a:gsLst>
              <a:gs pos="0">
                <a:srgbClr val="00FFFF"/>
              </a:gs>
              <a:gs pos="25000">
                <a:srgbClr val="4A86E8"/>
              </a:gs>
              <a:gs pos="50000">
                <a:srgbClr val="0000FF"/>
              </a:gs>
              <a:gs pos="75000">
                <a:srgbClr val="1155CC"/>
              </a:gs>
              <a:gs pos="100000">
                <a:srgbClr val="0000FF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FFFF"/>
                </a:solidFill>
              </a:rPr>
              <a:t>재능 강화 </a:t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56" name="Google Shape;256;p19"/>
          <p:cNvGrpSpPr/>
          <p:nvPr/>
        </p:nvGrpSpPr>
        <p:grpSpPr>
          <a:xfrm>
            <a:off x="768500" y="1491425"/>
            <a:ext cx="2371050" cy="1642150"/>
            <a:chOff x="3386475" y="2423800"/>
            <a:chExt cx="2371050" cy="1642150"/>
          </a:xfrm>
        </p:grpSpPr>
        <p:grpSp>
          <p:nvGrpSpPr>
            <p:cNvPr id="257" name="Google Shape;257;p19"/>
            <p:cNvGrpSpPr/>
            <p:nvPr/>
          </p:nvGrpSpPr>
          <p:grpSpPr>
            <a:xfrm>
              <a:off x="3386475" y="2423800"/>
              <a:ext cx="2371050" cy="1642150"/>
              <a:chOff x="3386475" y="2423800"/>
              <a:chExt cx="2371050" cy="1642150"/>
            </a:xfrm>
          </p:grpSpPr>
          <p:grpSp>
            <p:nvGrpSpPr>
              <p:cNvPr id="258" name="Google Shape;258;p19"/>
              <p:cNvGrpSpPr/>
              <p:nvPr/>
            </p:nvGrpSpPr>
            <p:grpSpPr>
              <a:xfrm>
                <a:off x="3386475" y="2423800"/>
                <a:ext cx="2371050" cy="1642150"/>
                <a:chOff x="833850" y="1536675"/>
                <a:chExt cx="2371050" cy="1642150"/>
              </a:xfrm>
            </p:grpSpPr>
            <p:pic>
              <p:nvPicPr>
                <p:cNvPr id="259" name="Google Shape;259;p19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833850" y="1536675"/>
                  <a:ext cx="2371050" cy="16421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0" name="Google Shape;260;p19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6823" l="372" r="91059" t="16595"/>
                <a:stretch/>
              </p:blipFill>
              <p:spPr>
                <a:xfrm>
                  <a:off x="883300" y="1865550"/>
                  <a:ext cx="2272125" cy="6392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61" name="Google Shape;261;p19"/>
                <p:cNvSpPr txBox="1"/>
                <p:nvPr/>
              </p:nvSpPr>
              <p:spPr>
                <a:xfrm>
                  <a:off x="1611150" y="1568750"/>
                  <a:ext cx="741900" cy="22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262" name="Google Shape;262;p19"/>
              <p:cNvPicPr preferRelativeResize="0"/>
              <p:nvPr/>
            </p:nvPicPr>
            <p:blipFill rotWithShape="1">
              <a:blip r:embed="rId6">
                <a:alphaModFix/>
              </a:blip>
              <a:srcRect b="83777" l="3111" r="58145" t="0"/>
              <a:stretch/>
            </p:blipFill>
            <p:spPr>
              <a:xfrm>
                <a:off x="4063200" y="2424417"/>
                <a:ext cx="918625" cy="266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63" name="Google Shape;263;p19"/>
            <p:cNvSpPr txBox="1"/>
            <p:nvPr/>
          </p:nvSpPr>
          <p:spPr>
            <a:xfrm>
              <a:off x="4275150" y="2430850"/>
              <a:ext cx="593700" cy="22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재능 </a:t>
              </a:r>
              <a:endParaRPr b="1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4" name="Google Shape;264;p19"/>
            <p:cNvSpPr txBox="1"/>
            <p:nvPr/>
          </p:nvSpPr>
          <p:spPr>
            <a:xfrm>
              <a:off x="3698000" y="2791573"/>
              <a:ext cx="1802100" cy="3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재능을 강화하시겠습니까?</a:t>
              </a:r>
              <a:endParaRPr b="1" sz="10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65" name="Google Shape;265;p19"/>
          <p:cNvSpPr txBox="1"/>
          <p:nvPr/>
        </p:nvSpPr>
        <p:spPr>
          <a:xfrm>
            <a:off x="1233775" y="2243075"/>
            <a:ext cx="14946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38761D"/>
                </a:solidFill>
                <a:latin typeface="Ultra"/>
                <a:ea typeface="Ultra"/>
                <a:cs typeface="Ultra"/>
                <a:sym typeface="Ultra"/>
              </a:rPr>
              <a:t>재능포인트</a:t>
            </a:r>
            <a:r>
              <a:rPr b="1" lang="ko" sz="600">
                <a:solidFill>
                  <a:srgbClr val="38761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6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X 5</a:t>
            </a:r>
            <a:r>
              <a:rPr b="1" lang="ko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1196850" y="2184424"/>
            <a:ext cx="1465200" cy="339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 txBox="1"/>
          <p:nvPr/>
        </p:nvSpPr>
        <p:spPr>
          <a:xfrm>
            <a:off x="961338" y="2131475"/>
            <a:ext cx="235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