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Ultr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Ultr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ea6902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ea6902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7bea690291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7bea690291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bea690291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bea690291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7bea69029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7bea69029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7bea690291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7bea690291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7bea690291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7bea690291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7bea690291_2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7bea690291_2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7bea690291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7bea690291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7bea690291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7bea690291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7bea690291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7bea690291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7bea69029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7bea69029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ea69029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ea6902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7bea69029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7bea69029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7bea69029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7bea69029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7bea690291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7bea690291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7bea690291_2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7bea690291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7bea690291_2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7bea690291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7bea690291_2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7bea690291_2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7bea690291_2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7bea690291_2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ea69029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ea69029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bea69029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bea69029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ea690291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ea690291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bea690291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bea690291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bea690291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bea690291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bea690291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bea690291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7bea690291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7bea690291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6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7" Type="http://schemas.openxmlformats.org/officeDocument/2006/relationships/image" Target="../media/image14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7" Type="http://schemas.openxmlformats.org/officeDocument/2006/relationships/image" Target="../media/image14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7" Type="http://schemas.openxmlformats.org/officeDocument/2006/relationships/image" Target="../media/image14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‘캐릭터’</a:t>
            </a:r>
            <a:r>
              <a:rPr lang="ko" sz="1000">
                <a:solidFill>
                  <a:schemeClr val="dk1"/>
                </a:solidFill>
              </a:rPr>
              <a:t> 탭의 화면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83179" y="380725"/>
            <a:ext cx="3341696" cy="4342813"/>
            <a:chOff x="283179" y="380725"/>
            <a:chExt cx="3341696" cy="4342813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" name="Google Shape;58;p13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59" name="Google Shape;59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" name="Google Shape;60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13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74" name="Google Shape;74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" name="Google Shape;76;p13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77" name="Google Shape;77;p13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" name="Google Shape;78;p13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79" name="Google Shape;79;p13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1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3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13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83" name="Google Shape;83;p13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3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" name="Google Shape;85;p13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" name="Google Shape;86;p13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87" name="Google Shape;87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8" name="Google Shape;88;p13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89" name="Google Shape;89;p1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1" name="Google Shape;91;p1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2" name="Google Shape;92;p13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93" name="Google Shape;93;p13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94" name="Google Shape;94;p13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95" name="Google Shape;95;p13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96" name="Google Shape;96;p1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97" name="Google Shape;97;p1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99" name="Google Shape;99;p13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1" name="Google Shape;101;p13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02" name="Google Shape;102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3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3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3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3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17" name="Google Shape;117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" name="Google Shape;119;p13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20" name="Google Shape;120;p13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" name="Google Shape;121;p13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22" name="Google Shape;122;p13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13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oogle Shape;125;p13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26" name="Google Shape;126;p13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13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8" name="Google Shape;128;p13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" name="Google Shape;129;p13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30" name="Google Shape;130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1" name="Google Shape;131;p13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32" name="Google Shape;132;p1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1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5" name="Google Shape;135;p13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36" name="Google Shape;136;p13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37" name="Google Shape;137;p13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8" name="Google Shape;138;p13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39" name="Google Shape;139;p1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40" name="Google Shape;140;p1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3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42" name="Google Shape;142;p13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3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3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0725" y="4146638"/>
              <a:ext cx="592200" cy="576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1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3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grpSp>
        <p:nvGrpSpPr>
          <p:cNvPr id="151" name="Google Shape;151;p13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152" name="Google Shape;152;p13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3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3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155" name="Google Shape;155;p13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2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‘확정’</a:t>
            </a:r>
            <a:r>
              <a:rPr lang="ko" sz="1000">
                <a:solidFill>
                  <a:schemeClr val="dk1"/>
                </a:solidFill>
              </a:rPr>
              <a:t>을 누르기 전에 </a:t>
            </a:r>
            <a:r>
              <a:rPr lang="ko" sz="1000">
                <a:solidFill>
                  <a:srgbClr val="38761D"/>
                </a:solidFill>
              </a:rPr>
              <a:t>능력치가 추가된 부분</a:t>
            </a:r>
            <a:r>
              <a:rPr lang="ko" sz="1000">
                <a:solidFill>
                  <a:schemeClr val="dk1"/>
                </a:solidFill>
              </a:rPr>
              <a:t>의  </a:t>
            </a:r>
            <a:r>
              <a:rPr lang="ko" sz="1000">
                <a:solidFill>
                  <a:srgbClr val="FF0000"/>
                </a:solidFill>
              </a:rPr>
              <a:t>‘ </a:t>
            </a:r>
            <a:r>
              <a:rPr b="1" lang="ko" sz="1000">
                <a:solidFill>
                  <a:srgbClr val="FF0000"/>
                </a:solidFill>
              </a:rPr>
              <a:t>ㅡ</a:t>
            </a:r>
            <a:r>
              <a:rPr lang="ko" sz="1000">
                <a:solidFill>
                  <a:srgbClr val="FF0000"/>
                </a:solidFill>
              </a:rPr>
              <a:t> ‘ </a:t>
            </a:r>
            <a:r>
              <a:rPr lang="ko" sz="1000">
                <a:solidFill>
                  <a:schemeClr val="dk1"/>
                </a:solidFill>
              </a:rPr>
              <a:t>버튼을 선택하면 추가된 능력치 1개를 ‘잔여 포인트’ 탭으로 되돌린다.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991" name="Google Shape;991;p22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992" name="Google Shape;992;p22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993" name="Google Shape;993;p22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94" name="Google Shape;994;p22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995" name="Google Shape;995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6" name="Google Shape;996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7" name="Google Shape;997;p2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998" name="Google Shape;998;p22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2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2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2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2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2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4" name="Google Shape;1004;p22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5" name="Google Shape;1005;p22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6" name="Google Shape;1006;p22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8" name="Google Shape;1008;p22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9" name="Google Shape;1009;p22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010" name="Google Shape;1010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1" name="Google Shape;1011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2" name="Google Shape;1012;p22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013" name="Google Shape;1013;p22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4" name="Google Shape;1014;p22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015" name="Google Shape;1015;p22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6" name="Google Shape;1016;p22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7" name="Google Shape;1017;p22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8" name="Google Shape;1018;p22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019" name="Google Shape;1019;p22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0" name="Google Shape;1020;p22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21" name="Google Shape;1021;p22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2" name="Google Shape;1022;p22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023" name="Google Shape;1023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24" name="Google Shape;1024;p22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025" name="Google Shape;1025;p2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6" name="Google Shape;1026;p22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7" name="Google Shape;1027;p22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28" name="Google Shape;1028;p22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029" name="Google Shape;1029;p22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030" name="Google Shape;1030;p22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031" name="Google Shape;1031;p22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032" name="Google Shape;1032;p2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033" name="Google Shape;1033;p22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4" name="Google Shape;1034;p22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035" name="Google Shape;1035;p22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036" name="Google Shape;1036;p22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37" name="Google Shape;1037;p22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038" name="Google Shape;1038;p2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9" name="Google Shape;1039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0" name="Google Shape;1040;p2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041" name="Google Shape;1041;p22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2" name="Google Shape;1042;p22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3" name="Google Shape;1043;p22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22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5" name="Google Shape;1045;p22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6" name="Google Shape;1046;p22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7" name="Google Shape;1047;p22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8" name="Google Shape;1048;p22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" name="Google Shape;1049;p22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1" name="Google Shape;1051;p22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2" name="Google Shape;1052;p22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053" name="Google Shape;1053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4" name="Google Shape;1054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5" name="Google Shape;1055;p22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056" name="Google Shape;1056;p22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7" name="Google Shape;1057;p22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058" name="Google Shape;1058;p22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9" name="Google Shape;1059;p22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0" name="Google Shape;1060;p22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1" name="Google Shape;1061;p22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062" name="Google Shape;1062;p22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3" name="Google Shape;1063;p22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4" name="Google Shape;1064;p22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5" name="Google Shape;1065;p22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066" name="Google Shape;106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67" name="Google Shape;1067;p22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068" name="Google Shape;1068;p2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9" name="Google Shape;1069;p22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70" name="Google Shape;1070;p22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71" name="Google Shape;1071;p22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072" name="Google Shape;1072;p22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073" name="Google Shape;1073;p22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074" name="Google Shape;1074;p22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075" name="Google Shape;1075;p2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076" name="Google Shape;1076;p22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7" name="Google Shape;1077;p22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078" name="Google Shape;1078;p22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22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0" name="Google Shape;1080;p22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1" name="Google Shape;1081;p22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2" name="Google Shape;1082;p22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3" name="Google Shape;1083;p22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084" name="Google Shape;1084;p22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5" name="Google Shape;1085;p22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086" name="Google Shape;1086;p22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087" name="Google Shape;1087;p22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8" name="Google Shape;1088;p22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9" name="Google Shape;1089;p22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090" name="Google Shape;1090;p22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1" name="Google Shape;1091;p22"/>
          <p:cNvSpPr/>
          <p:nvPr/>
        </p:nvSpPr>
        <p:spPr>
          <a:xfrm>
            <a:off x="2868975" y="220119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2"/>
          <p:cNvSpPr/>
          <p:nvPr/>
        </p:nvSpPr>
        <p:spPr>
          <a:xfrm>
            <a:off x="2868975" y="257174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3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능력치가 변경된 상태</a:t>
            </a:r>
            <a:r>
              <a:rPr lang="ko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098" name="Google Shape;1098;p23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099" name="Google Shape;1099;p23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100" name="Google Shape;1100;p23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01" name="Google Shape;1101;p23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102" name="Google Shape;1102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3" name="Google Shape;1103;p2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4" name="Google Shape;1104;p2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105" name="Google Shape;1105;p23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6" name="Google Shape;1106;p2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23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8" name="Google Shape;1108;p23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9" name="Google Shape;1109;p23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0" name="Google Shape;1110;p2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1" name="Google Shape;1111;p23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2" name="Google Shape;1112;p23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3" name="Google Shape;1113;p23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5" name="Google Shape;1115;p23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6" name="Google Shape;1116;p23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117" name="Google Shape;1117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8" name="Google Shape;1118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19" name="Google Shape;1119;p23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120" name="Google Shape;1120;p23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1" name="Google Shape;1121;p23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122" name="Google Shape;1122;p23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3" name="Google Shape;1123;p2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4" name="Google Shape;1124;p23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5" name="Google Shape;1125;p23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126" name="Google Shape;1126;p23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7" name="Google Shape;1127;p23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8" name="Google Shape;1128;p23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9" name="Google Shape;1129;p23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130" name="Google Shape;1130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31" name="Google Shape;1131;p23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132" name="Google Shape;1132;p2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3" name="Google Shape;1133;p2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4" name="Google Shape;1134;p2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35" name="Google Shape;1135;p23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136" name="Google Shape;1136;p23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137" name="Google Shape;1137;p23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138" name="Google Shape;1138;p23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139" name="Google Shape;1139;p2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140" name="Google Shape;1140;p2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1" name="Google Shape;1141;p23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142" name="Google Shape;1142;p23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143" name="Google Shape;1143;p23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44" name="Google Shape;1144;p23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145" name="Google Shape;1145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46" name="Google Shape;1146;p2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47" name="Google Shape;1147;p2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148" name="Google Shape;1148;p23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3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3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3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3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3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3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6" name="Google Shape;1156;p23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8" name="Google Shape;1158;p23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9" name="Google Shape;1159;p23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160" name="Google Shape;1160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1" name="Google Shape;1161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2" name="Google Shape;1162;p23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163" name="Google Shape;1163;p23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4" name="Google Shape;1164;p23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165" name="Google Shape;1165;p23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6" name="Google Shape;1166;p2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7" name="Google Shape;1167;p23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8" name="Google Shape;1168;p23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169" name="Google Shape;1169;p23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0" name="Google Shape;1170;p23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71" name="Google Shape;1171;p23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2" name="Google Shape;1172;p23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173" name="Google Shape;1173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74" name="Google Shape;1174;p23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175" name="Google Shape;1175;p2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76" name="Google Shape;1176;p2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77" name="Google Shape;1177;p2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78" name="Google Shape;1178;p23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179" name="Google Shape;1179;p23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180" name="Google Shape;1180;p23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181" name="Google Shape;1181;p23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182" name="Google Shape;1182;p2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183" name="Google Shape;1183;p2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23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185" name="Google Shape;1185;p23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6" name="Google Shape;1186;p2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7" name="Google Shape;1187;p23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8" name="Google Shape;1188;p23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2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23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191" name="Google Shape;1191;p23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2" name="Google Shape;1192;p23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193" name="Google Shape;1193;p23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194" name="Google Shape;1194;p2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5" name="Google Shape;1195;p23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6" name="Google Shape;1196;p23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197" name="Google Shape;1197;p23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8" name="Google Shape;1198;p23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23"/>
          <p:cNvSpPr/>
          <p:nvPr/>
        </p:nvSpPr>
        <p:spPr>
          <a:xfrm>
            <a:off x="2861900" y="220119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23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23"/>
          <p:cNvSpPr/>
          <p:nvPr/>
        </p:nvSpPr>
        <p:spPr>
          <a:xfrm>
            <a:off x="2911038" y="257174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4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확정.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능력치가 변경된 상태에서</a:t>
            </a:r>
            <a:r>
              <a:rPr lang="ko" sz="10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rgbClr val="FF0000"/>
                </a:solidFill>
              </a:rPr>
              <a:t>‘확정’ </a:t>
            </a:r>
            <a:r>
              <a:rPr lang="ko" sz="1000">
                <a:solidFill>
                  <a:schemeClr val="dk1"/>
                </a:solidFill>
              </a:rPr>
              <a:t>버튼을 선택할 경우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다시 한번 묻는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 팝업.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메세지 창에서 확정하면 최종적으로 적용 되어 하단의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 탭에 적용되어 보이는 수치가 변경된다.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207" name="Google Shape;1207;p24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208" name="Google Shape;1208;p24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209" name="Google Shape;1209;p24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10" name="Google Shape;1210;p24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211" name="Google Shape;1211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2" name="Google Shape;1212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3" name="Google Shape;1213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214" name="Google Shape;1214;p24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4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7" name="Google Shape;1217;p24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8" name="Google Shape;1218;p24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9" name="Google Shape;1219;p2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0" name="Google Shape;1220;p24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1" name="Google Shape;1221;p24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2" name="Google Shape;1222;p24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223" name="Google Shape;1223;p24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4" name="Google Shape;1224;p24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5" name="Google Shape;1225;p24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226" name="Google Shape;1226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7" name="Google Shape;1227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8" name="Google Shape;1228;p24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229" name="Google Shape;1229;p24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0" name="Google Shape;1230;p24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231" name="Google Shape;1231;p24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2" name="Google Shape;1232;p24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3" name="Google Shape;1233;p24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4" name="Google Shape;1234;p24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235" name="Google Shape;1235;p24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6" name="Google Shape;1236;p24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37" name="Google Shape;1237;p24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8" name="Google Shape;1238;p24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239" name="Google Shape;123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40" name="Google Shape;1240;p24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241" name="Google Shape;1241;p2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42" name="Google Shape;1242;p2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43" name="Google Shape;1243;p2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44" name="Google Shape;1244;p24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245" name="Google Shape;1245;p24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246" name="Google Shape;1246;p24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47" name="Google Shape;1247;p24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248" name="Google Shape;1248;p2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249" name="Google Shape;1249;p2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0" name="Google Shape;1250;p24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251" name="Google Shape;1251;p24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252" name="Google Shape;1252;p24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53" name="Google Shape;1253;p24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254" name="Google Shape;1254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55" name="Google Shape;1255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56" name="Google Shape;1256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257" name="Google Shape;1257;p24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2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24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0" name="Google Shape;1260;p24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1" name="Google Shape;1261;p24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2" name="Google Shape;1262;p2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3" name="Google Shape;1263;p24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4" name="Google Shape;1264;p24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5" name="Google Shape;1265;p24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266" name="Google Shape;1266;p24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67" name="Google Shape;1267;p24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8" name="Google Shape;1268;p24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269" name="Google Shape;1269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0" name="Google Shape;1270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1" name="Google Shape;1271;p24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272" name="Google Shape;1272;p24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3" name="Google Shape;1273;p24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274" name="Google Shape;1274;p24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5" name="Google Shape;1275;p24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6" name="Google Shape;1276;p24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7" name="Google Shape;1277;p24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278" name="Google Shape;1278;p24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9" name="Google Shape;1279;p24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80" name="Google Shape;1280;p24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1" name="Google Shape;1281;p24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282" name="Google Shape;128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83" name="Google Shape;1283;p24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284" name="Google Shape;1284;p2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85" name="Google Shape;1285;p2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86" name="Google Shape;1286;p2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87" name="Google Shape;1287;p24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288" name="Google Shape;1288;p24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289" name="Google Shape;1289;p24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90" name="Google Shape;1290;p24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291" name="Google Shape;1291;p2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292" name="Google Shape;1292;p2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3" name="Google Shape;1293;p24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294" name="Google Shape;1294;p24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2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24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24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2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9" name="Google Shape;1299;p24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300" name="Google Shape;1300;p2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1" name="Google Shape;1301;p24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302" name="Google Shape;1302;p24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303" name="Google Shape;1303;p24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4" name="Google Shape;1304;p24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5" name="Google Shape;1305;p24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7" name="Google Shape;1307;p24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24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24"/>
          <p:cNvSpPr/>
          <p:nvPr/>
        </p:nvSpPr>
        <p:spPr>
          <a:xfrm>
            <a:off x="2554650" y="2826125"/>
            <a:ext cx="4665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4"/>
          <p:cNvSpPr/>
          <p:nvPr/>
        </p:nvSpPr>
        <p:spPr>
          <a:xfrm>
            <a:off x="2533425" y="25597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4"/>
          <p:cNvSpPr txBox="1"/>
          <p:nvPr/>
        </p:nvSpPr>
        <p:spPr>
          <a:xfrm>
            <a:off x="24445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5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에서 </a:t>
            </a:r>
            <a:r>
              <a:rPr lang="ko" sz="1000">
                <a:solidFill>
                  <a:srgbClr val="FF0000"/>
                </a:solidFill>
              </a:rPr>
              <a:t>‘확인’</a:t>
            </a:r>
            <a:r>
              <a:rPr lang="ko" sz="1000">
                <a:solidFill>
                  <a:schemeClr val="dk1"/>
                </a:solidFill>
              </a:rPr>
              <a:t> 버튼을 선택시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변경된 능력치가  최종적으로 적용 되어 하단의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 탭에 적용된다.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‘취소’ </a:t>
            </a:r>
            <a:r>
              <a:rPr lang="ko" sz="1000">
                <a:solidFill>
                  <a:schemeClr val="dk1"/>
                </a:solidFill>
              </a:rPr>
              <a:t>버튼 선택시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팝업된 메세지가 종료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능력치는 </a:t>
            </a:r>
            <a:r>
              <a:rPr lang="ko" sz="1000">
                <a:solidFill>
                  <a:srgbClr val="FF0000"/>
                </a:solidFill>
              </a:rPr>
              <a:t>‘확정’</a:t>
            </a:r>
            <a:r>
              <a:rPr lang="ko" sz="1000">
                <a:solidFill>
                  <a:schemeClr val="dk1"/>
                </a:solidFill>
              </a:rPr>
              <a:t> 버튼을 누르기 전으로 되돌아간다.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317" name="Google Shape;1317;p25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318" name="Google Shape;1318;p25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319" name="Google Shape;1319;p25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20" name="Google Shape;1320;p25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321" name="Google Shape;1321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2" name="Google Shape;132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3" name="Google Shape;1323;p2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24" name="Google Shape;1324;p25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5" name="Google Shape;1325;p25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6" name="Google Shape;1326;p25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7" name="Google Shape;1327;p25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8" name="Google Shape;1328;p25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9" name="Google Shape;1329;p25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25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1" name="Google Shape;1331;p25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2" name="Google Shape;1332;p25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4" name="Google Shape;1334;p25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5" name="Google Shape;1335;p25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336" name="Google Shape;1336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7" name="Google Shape;1337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8" name="Google Shape;1338;p25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339" name="Google Shape;1339;p25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0" name="Google Shape;1340;p25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341" name="Google Shape;1341;p25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2" name="Google Shape;1342;p25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3" name="Google Shape;1343;p25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44" name="Google Shape;1344;p25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345" name="Google Shape;1345;p25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6" name="Google Shape;1346;p25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7" name="Google Shape;1347;p25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8" name="Google Shape;1348;p25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349" name="Google Shape;134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50" name="Google Shape;1350;p25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351" name="Google Shape;1351;p2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2" name="Google Shape;1352;p25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3" name="Google Shape;1353;p25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54" name="Google Shape;1354;p25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355" name="Google Shape;1355;p25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356" name="Google Shape;1356;p25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57" name="Google Shape;1357;p25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358" name="Google Shape;1358;p25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359" name="Google Shape;1359;p25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0" name="Google Shape;1360;p25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361" name="Google Shape;1361;p25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362" name="Google Shape;1362;p25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63" name="Google Shape;1363;p25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364" name="Google Shape;1364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5" name="Google Shape;1365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6" name="Google Shape;1366;p2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67" name="Google Shape;1367;p25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Google Shape;1368;p25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9" name="Google Shape;1369;p25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0" name="Google Shape;1370;p25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1" name="Google Shape;1371;p25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2" name="Google Shape;1372;p25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3" name="Google Shape;1373;p25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25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5" name="Google Shape;1375;p25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376" name="Google Shape;1376;p25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7" name="Google Shape;1377;p25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8" name="Google Shape;1378;p25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379" name="Google Shape;1379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0" name="Google Shape;1380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81" name="Google Shape;1381;p25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382" name="Google Shape;1382;p25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3" name="Google Shape;1383;p25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384" name="Google Shape;1384;p25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5" name="Google Shape;1385;p25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6" name="Google Shape;1386;p25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87" name="Google Shape;1387;p25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388" name="Google Shape;1388;p25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9" name="Google Shape;1389;p25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0" name="Google Shape;1390;p25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91" name="Google Shape;1391;p25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392" name="Google Shape;139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93" name="Google Shape;1393;p25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394" name="Google Shape;1394;p2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5" name="Google Shape;1395;p25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6" name="Google Shape;1396;p25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97" name="Google Shape;1397;p25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398" name="Google Shape;1398;p25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399" name="Google Shape;1399;p25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400" name="Google Shape;1400;p25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401" name="Google Shape;1401;p25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402" name="Google Shape;1402;p25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25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404" name="Google Shape;1404;p25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25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25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25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25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9" name="Google Shape;1409;p25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410" name="Google Shape;1410;p25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1" name="Google Shape;1411;p25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412" name="Google Shape;1412;p25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413" name="Google Shape;1413;p25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4" name="Google Shape;1414;p25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5" name="Google Shape;1415;p25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416" name="Google Shape;1416;p25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7" name="Google Shape;1417;p25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25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5"/>
          <p:cNvSpPr/>
          <p:nvPr/>
        </p:nvSpPr>
        <p:spPr>
          <a:xfrm>
            <a:off x="2554650" y="2826125"/>
            <a:ext cx="4665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5"/>
          <p:cNvSpPr/>
          <p:nvPr/>
        </p:nvSpPr>
        <p:spPr>
          <a:xfrm>
            <a:off x="2533425" y="25597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5"/>
          <p:cNvSpPr txBox="1"/>
          <p:nvPr/>
        </p:nvSpPr>
        <p:spPr>
          <a:xfrm>
            <a:off x="24445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1422" name="Google Shape;1422;p25"/>
          <p:cNvGrpSpPr/>
          <p:nvPr/>
        </p:nvGrpSpPr>
        <p:grpSpPr>
          <a:xfrm>
            <a:off x="768500" y="1486204"/>
            <a:ext cx="2371050" cy="1647372"/>
            <a:chOff x="3386475" y="2418579"/>
            <a:chExt cx="2371050" cy="1647372"/>
          </a:xfrm>
        </p:grpSpPr>
        <p:grpSp>
          <p:nvGrpSpPr>
            <p:cNvPr id="1423" name="Google Shape;1423;p25"/>
            <p:cNvGrpSpPr/>
            <p:nvPr/>
          </p:nvGrpSpPr>
          <p:grpSpPr>
            <a:xfrm>
              <a:off x="3386475" y="2418579"/>
              <a:ext cx="2371050" cy="1647372"/>
              <a:chOff x="3386475" y="2418579"/>
              <a:chExt cx="2371050" cy="1647372"/>
            </a:xfrm>
          </p:grpSpPr>
          <p:grpSp>
            <p:nvGrpSpPr>
              <p:cNvPr id="1424" name="Google Shape;1424;p25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1425" name="Google Shape;1425;p25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6" name="Google Shape;1426;p25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65550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7" name="Google Shape;1427;p25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428" name="Google Shape;1428;p25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18579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9" name="Google Shape;1429;p25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0" name="Google Shape;1430;p25"/>
            <p:cNvSpPr txBox="1"/>
            <p:nvPr/>
          </p:nvSpPr>
          <p:spPr>
            <a:xfrm>
              <a:off x="3695750" y="2879148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적용하시겠습니까?</a:t>
              </a: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1" name="Google Shape;1431;p25"/>
          <p:cNvSpPr/>
          <p:nvPr/>
        </p:nvSpPr>
        <p:spPr>
          <a:xfrm>
            <a:off x="2112875" y="2603525"/>
            <a:ext cx="798300" cy="34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5"/>
          <p:cNvSpPr/>
          <p:nvPr/>
        </p:nvSpPr>
        <p:spPr>
          <a:xfrm>
            <a:off x="1045850" y="2603525"/>
            <a:ext cx="798300" cy="34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6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‘취소’ </a:t>
            </a:r>
            <a:r>
              <a:rPr lang="ko" sz="1000">
                <a:solidFill>
                  <a:schemeClr val="dk1"/>
                </a:solidFill>
              </a:rPr>
              <a:t>버튼 선택시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팝업된 메세지가 종료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능력치는 변동된 상태 그대로지만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에는 적용되지 않는다.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438" name="Google Shape;1438;p26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439" name="Google Shape;1439;p26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440" name="Google Shape;1440;p26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41" name="Google Shape;1441;p26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442" name="Google Shape;1442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43" name="Google Shape;1443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44" name="Google Shape;1444;p2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445" name="Google Shape;1445;p26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6" name="Google Shape;1446;p2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7" name="Google Shape;1447;p26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8" name="Google Shape;1448;p26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9" name="Google Shape;1449;p26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0" name="Google Shape;1450;p2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1" name="Google Shape;1451;p26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2" name="Google Shape;1452;p26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3" name="Google Shape;1453;p26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454" name="Google Shape;1454;p26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55" name="Google Shape;1455;p26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6" name="Google Shape;1456;p26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457" name="Google Shape;1457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8" name="Google Shape;1458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59" name="Google Shape;1459;p26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460" name="Google Shape;1460;p26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1" name="Google Shape;1461;p26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462" name="Google Shape;1462;p26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3" name="Google Shape;1463;p2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4" name="Google Shape;1464;p26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5" name="Google Shape;1465;p26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466" name="Google Shape;1466;p26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7" name="Google Shape;1467;p26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68" name="Google Shape;1468;p26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9" name="Google Shape;1469;p26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470" name="Google Shape;147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1" name="Google Shape;1471;p26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472" name="Google Shape;1472;p2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3" name="Google Shape;1473;p26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4" name="Google Shape;1474;p26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75" name="Google Shape;1475;p26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476" name="Google Shape;1476;p26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477" name="Google Shape;1477;p26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478" name="Google Shape;1478;p26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479" name="Google Shape;1479;p2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480" name="Google Shape;1480;p2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1" name="Google Shape;1481;p26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482" name="Google Shape;1482;p26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483" name="Google Shape;1483;p26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84" name="Google Shape;1484;p26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485" name="Google Shape;148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6" name="Google Shape;1486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7" name="Google Shape;1487;p2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488" name="Google Shape;1488;p26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9" name="Google Shape;1489;p2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0" name="Google Shape;1490;p26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1" name="Google Shape;1491;p26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2" name="Google Shape;1492;p26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3" name="Google Shape;1493;p2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6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5" name="Google Shape;1495;p26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6" name="Google Shape;1496;p26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497" name="Google Shape;1497;p26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8" name="Google Shape;1498;p26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26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500" name="Google Shape;1500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1" name="Google Shape;1501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2" name="Google Shape;1502;p26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503" name="Google Shape;1503;p26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4" name="Google Shape;1504;p26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505" name="Google Shape;1505;p26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6" name="Google Shape;1506;p2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7" name="Google Shape;1507;p26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8" name="Google Shape;1508;p26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509" name="Google Shape;1509;p26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0" name="Google Shape;1510;p26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11" name="Google Shape;1511;p26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2" name="Google Shape;1512;p26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513" name="Google Shape;151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14" name="Google Shape;1514;p26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515" name="Google Shape;1515;p2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6" name="Google Shape;1516;p26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7" name="Google Shape;1517;p26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518" name="Google Shape;1518;p26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519" name="Google Shape;1519;p26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520" name="Google Shape;1520;p26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521" name="Google Shape;1521;p26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522" name="Google Shape;1522;p2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523" name="Google Shape;1523;p2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4" name="Google Shape;1524;p26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525" name="Google Shape;1525;p26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6" name="Google Shape;1526;p2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6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8" name="Google Shape;1528;p26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9" name="Google Shape;1529;p2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0" name="Google Shape;1530;p26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531" name="Google Shape;1531;p2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2" name="Google Shape;1532;p26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533" name="Google Shape;1533;p26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534" name="Google Shape;1534;p2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5" name="Google Shape;1535;p2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26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537" name="Google Shape;1537;p26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8" name="Google Shape;1538;p26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26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26"/>
          <p:cNvSpPr/>
          <p:nvPr/>
        </p:nvSpPr>
        <p:spPr>
          <a:xfrm>
            <a:off x="2554650" y="2826125"/>
            <a:ext cx="4665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6"/>
          <p:cNvSpPr/>
          <p:nvPr/>
        </p:nvSpPr>
        <p:spPr>
          <a:xfrm>
            <a:off x="2533425" y="25597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6"/>
          <p:cNvSpPr txBox="1"/>
          <p:nvPr/>
        </p:nvSpPr>
        <p:spPr>
          <a:xfrm>
            <a:off x="24445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1543" name="Google Shape;1543;p26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1544" name="Google Shape;1544;p26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1545" name="Google Shape;1545;p26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1546" name="Google Shape;1546;p26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47" name="Google Shape;1547;p26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65550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8" name="Google Shape;1548;p26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549" name="Google Shape;1549;p26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50" name="Google Shape;1550;p26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551;p26"/>
            <p:cNvSpPr txBox="1"/>
            <p:nvPr/>
          </p:nvSpPr>
          <p:spPr>
            <a:xfrm>
              <a:off x="3695750" y="2879148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적용하시겠습니까?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2" name="Google Shape;1552;p26"/>
          <p:cNvSpPr/>
          <p:nvPr/>
        </p:nvSpPr>
        <p:spPr>
          <a:xfrm>
            <a:off x="1017575" y="2603525"/>
            <a:ext cx="798300" cy="34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26"/>
          <p:cNvSpPr/>
          <p:nvPr/>
        </p:nvSpPr>
        <p:spPr>
          <a:xfrm>
            <a:off x="1176675" y="23371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6"/>
          <p:cNvSpPr txBox="1"/>
          <p:nvPr/>
        </p:nvSpPr>
        <p:spPr>
          <a:xfrm>
            <a:off x="13916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7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에 적용되지 않는다.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‘체력’은 11 =&gt; 12로 변환된 상태 그대로이다.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60" name="Google Shape;1560;p27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561" name="Google Shape;1561;p27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562" name="Google Shape;1562;p27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63" name="Google Shape;1563;p27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564" name="Google Shape;1564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65" name="Google Shape;1565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66" name="Google Shape;1566;p2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567" name="Google Shape;1567;p27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9" name="Google Shape;1569;p27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0" name="Google Shape;1570;p27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1" name="Google Shape;1571;p27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2" name="Google Shape;1572;p2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3" name="Google Shape;1573;p27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4" name="Google Shape;1574;p27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5" name="Google Shape;1575;p27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7" name="Google Shape;1577;p27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8" name="Google Shape;1578;p27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579" name="Google Shape;1579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0" name="Google Shape;1580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1" name="Google Shape;1581;p27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582" name="Google Shape;1582;p27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3" name="Google Shape;1583;p27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584" name="Google Shape;1584;p27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5" name="Google Shape;1585;p2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6" name="Google Shape;1586;p27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87" name="Google Shape;1587;p27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588" name="Google Shape;1588;p27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9" name="Google Shape;1589;p27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90" name="Google Shape;1590;p27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27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592" name="Google Shape;1592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3" name="Google Shape;1593;p27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594" name="Google Shape;1594;p27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95" name="Google Shape;1595;p27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96" name="Google Shape;1596;p27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597" name="Google Shape;1597;p27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598" name="Google Shape;1598;p27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599" name="Google Shape;1599;p27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600" name="Google Shape;1600;p27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601" name="Google Shape;1601;p27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602" name="Google Shape;1602;p2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3" name="Google Shape;1603;p27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604" name="Google Shape;1604;p27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605" name="Google Shape;1605;p27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06" name="Google Shape;1606;p27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607" name="Google Shape;160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08" name="Google Shape;1608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09" name="Google Shape;1609;p2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610" name="Google Shape;1610;p27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1" name="Google Shape;1611;p2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27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27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27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2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27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27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8" name="Google Shape;1618;p27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20" name="Google Shape;1620;p27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1" name="Google Shape;1621;p27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622" name="Google Shape;1622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3" name="Google Shape;1623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4" name="Google Shape;1624;p27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625" name="Google Shape;1625;p27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6" name="Google Shape;1626;p27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627" name="Google Shape;1627;p27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8" name="Google Shape;1628;p2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9" name="Google Shape;1629;p27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0" name="Google Shape;1630;p27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631" name="Google Shape;1631;p27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2" name="Google Shape;1632;p27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33" name="Google Shape;1633;p27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4" name="Google Shape;1634;p27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635" name="Google Shape;1635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36" name="Google Shape;1636;p27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637" name="Google Shape;1637;p27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38" name="Google Shape;1638;p27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39" name="Google Shape;1639;p27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40" name="Google Shape;1640;p27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641" name="Google Shape;1641;p27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642" name="Google Shape;1642;p27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643" name="Google Shape;1643;p27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644" name="Google Shape;1644;p27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645" name="Google Shape;1645;p2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6" name="Google Shape;1646;p27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647" name="Google Shape;1647;p27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2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27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27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2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2" name="Google Shape;1652;p27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653" name="Google Shape;1653;p2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4" name="Google Shape;1654;p27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655" name="Google Shape;1655;p27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656" name="Google Shape;1656;p2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7" name="Google Shape;1657;p2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8" name="Google Shape;1658;p27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659" name="Google Shape;1659;p27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0" name="Google Shape;1660;p27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27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27"/>
          <p:cNvSpPr/>
          <p:nvPr/>
        </p:nvSpPr>
        <p:spPr>
          <a:xfrm>
            <a:off x="2861900" y="2201200"/>
            <a:ext cx="277800" cy="59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7"/>
          <p:cNvSpPr/>
          <p:nvPr/>
        </p:nvSpPr>
        <p:spPr>
          <a:xfrm>
            <a:off x="2987400" y="3183450"/>
            <a:ext cx="5316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8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에서 </a:t>
            </a:r>
            <a:r>
              <a:rPr lang="ko" sz="1000">
                <a:solidFill>
                  <a:srgbClr val="FF0000"/>
                </a:solidFill>
              </a:rPr>
              <a:t>‘확인’</a:t>
            </a:r>
            <a:r>
              <a:rPr lang="ko" sz="1000">
                <a:solidFill>
                  <a:schemeClr val="dk1"/>
                </a:solidFill>
              </a:rPr>
              <a:t> 버튼을 선택시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chemeClr val="dk1"/>
                </a:solidFill>
              </a:rPr>
              <a:t>팝업된 ‘능력치’ 메세지가 종료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</a:t>
            </a:r>
            <a:r>
              <a:rPr lang="ko" sz="1000">
                <a:solidFill>
                  <a:schemeClr val="dk1"/>
                </a:solidFill>
              </a:rPr>
              <a:t> 변경된 능력치가  최종적으로 적용 되어 하단의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 탭에 적용되어 보이는 수치가 변경된다.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669" name="Google Shape;1669;p28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670" name="Google Shape;1670;p28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671" name="Google Shape;1671;p28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72" name="Google Shape;1672;p28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673" name="Google Shape;1673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74" name="Google Shape;1674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75" name="Google Shape;1675;p2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676" name="Google Shape;1676;p28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7" name="Google Shape;1677;p2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8" name="Google Shape;1678;p28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28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0" name="Google Shape;1680;p28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1" name="Google Shape;1681;p2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2" name="Google Shape;1682;p28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3" name="Google Shape;1683;p28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4" name="Google Shape;1684;p28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85" name="Google Shape;1685;p28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6" name="Google Shape;1686;p28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7" name="Google Shape;1687;p28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688" name="Google Shape;1688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9" name="Google Shape;1689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90" name="Google Shape;1690;p28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691" name="Google Shape;1691;p28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2" name="Google Shape;1692;p28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693" name="Google Shape;1693;p28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4" name="Google Shape;1694;p2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5" name="Google Shape;1695;p28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8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697" name="Google Shape;1697;p28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8" name="Google Shape;1698;p28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99" name="Google Shape;1699;p28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0" name="Google Shape;1700;p28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701" name="Google Shape;170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02" name="Google Shape;1702;p28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703" name="Google Shape;1703;p2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04" name="Google Shape;1704;p28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05" name="Google Shape;1705;p2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06" name="Google Shape;1706;p28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707" name="Google Shape;1707;p28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708" name="Google Shape;1708;p28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09" name="Google Shape;1709;p28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710" name="Google Shape;1710;p2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711" name="Google Shape;1711;p2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2" name="Google Shape;1712;p28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713" name="Google Shape;1713;p28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714" name="Google Shape;1714;p28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15" name="Google Shape;1715;p28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716" name="Google Shape;1716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17" name="Google Shape;1717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18" name="Google Shape;1718;p2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719" name="Google Shape;1719;p28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0" name="Google Shape;1720;p2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1" name="Google Shape;1721;p28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2" name="Google Shape;1722;p28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3" name="Google Shape;1723;p28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4" name="Google Shape;1724;p2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5" name="Google Shape;1725;p28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6" name="Google Shape;1726;p28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7" name="Google Shape;1727;p28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728" name="Google Shape;1728;p28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9" name="Google Shape;1729;p28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0" name="Google Shape;1730;p28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731" name="Google Shape;1731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2" name="Google Shape;1732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33" name="Google Shape;1733;p28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734" name="Google Shape;1734;p28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28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736" name="Google Shape;1736;p28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7" name="Google Shape;1737;p2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8" name="Google Shape;1738;p28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39" name="Google Shape;1739;p28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740" name="Google Shape;1740;p28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1" name="Google Shape;1741;p28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2" name="Google Shape;1742;p28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3" name="Google Shape;1743;p28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744" name="Google Shape;174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45" name="Google Shape;1745;p28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746" name="Google Shape;1746;p2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47" name="Google Shape;1747;p28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48" name="Google Shape;1748;p2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49" name="Google Shape;1749;p28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750" name="Google Shape;1750;p28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751" name="Google Shape;1751;p28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52" name="Google Shape;1752;p28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753" name="Google Shape;1753;p2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754" name="Google Shape;1754;p2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5" name="Google Shape;1755;p28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756" name="Google Shape;1756;p28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7" name="Google Shape;1757;p2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8" name="Google Shape;1758;p28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9" name="Google Shape;1759;p28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0" name="Google Shape;1760;p2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1" name="Google Shape;1761;p28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762" name="Google Shape;1762;p2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3" name="Google Shape;1763;p28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765" name="Google Shape;1765;p2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6" name="Google Shape;1766;p2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7" name="Google Shape;1767;p28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768" name="Google Shape;1768;p28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9" name="Google Shape;1769;p28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28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28"/>
          <p:cNvSpPr/>
          <p:nvPr/>
        </p:nvSpPr>
        <p:spPr>
          <a:xfrm>
            <a:off x="2554650" y="2826125"/>
            <a:ext cx="4665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8"/>
          <p:cNvSpPr/>
          <p:nvPr/>
        </p:nvSpPr>
        <p:spPr>
          <a:xfrm>
            <a:off x="2533425" y="25597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8"/>
          <p:cNvSpPr txBox="1"/>
          <p:nvPr/>
        </p:nvSpPr>
        <p:spPr>
          <a:xfrm>
            <a:off x="24445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1774" name="Google Shape;1774;p28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1775" name="Google Shape;1775;p28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1776" name="Google Shape;1776;p28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1777" name="Google Shape;1777;p28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78" name="Google Shape;1778;p28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65550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79" name="Google Shape;1779;p28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780" name="Google Shape;1780;p28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1" name="Google Shape;1781;p28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2" name="Google Shape;1782;p28"/>
            <p:cNvSpPr txBox="1"/>
            <p:nvPr/>
          </p:nvSpPr>
          <p:spPr>
            <a:xfrm>
              <a:off x="3695750" y="2879148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적용하시겠습니까?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83" name="Google Shape;1783;p28"/>
          <p:cNvSpPr/>
          <p:nvPr/>
        </p:nvSpPr>
        <p:spPr>
          <a:xfrm>
            <a:off x="2112875" y="2603525"/>
            <a:ext cx="798300" cy="34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8"/>
          <p:cNvSpPr/>
          <p:nvPr/>
        </p:nvSpPr>
        <p:spPr>
          <a:xfrm>
            <a:off x="2229575" y="23371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8"/>
          <p:cNvSpPr txBox="1"/>
          <p:nvPr/>
        </p:nvSpPr>
        <p:spPr>
          <a:xfrm>
            <a:off x="2444550" y="22462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9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변경된 능력치가 최종적으로 적용 되어 하단의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>
                <a:solidFill>
                  <a:schemeClr val="dk1"/>
                </a:solidFill>
              </a:rPr>
              <a:t> 탭에 적용된다.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791" name="Google Shape;1791;p29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792" name="Google Shape;1792;p29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793" name="Google Shape;1793;p29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94" name="Google Shape;1794;p29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795" name="Google Shape;1795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6" name="Google Shape;1796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7" name="Google Shape;1797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798" name="Google Shape;1798;p29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9" name="Google Shape;1799;p2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0" name="Google Shape;1800;p29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1" name="Google Shape;1801;p29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2" name="Google Shape;1802;p29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3" name="Google Shape;1803;p2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4" name="Google Shape;1804;p29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5" name="Google Shape;1805;p29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6" name="Google Shape;1806;p29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8" name="Google Shape;1808;p29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9" name="Google Shape;1809;p29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810" name="Google Shape;1810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1" name="Google Shape;1811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12" name="Google Shape;1812;p29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813" name="Google Shape;1813;p29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4" name="Google Shape;1814;p29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815" name="Google Shape;1815;p29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6" name="Google Shape;1816;p2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7" name="Google Shape;1817;p29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8" name="Google Shape;1818;p29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819" name="Google Shape;1819;p29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0" name="Google Shape;1820;p29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21" name="Google Shape;1821;p29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2" name="Google Shape;1822;p29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823" name="Google Shape;182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24" name="Google Shape;1824;p29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825" name="Google Shape;1825;p2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26" name="Google Shape;1826;p29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27" name="Google Shape;1827;p29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28" name="Google Shape;1828;p29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829" name="Google Shape;1829;p29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830" name="Google Shape;1830;p29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831" name="Google Shape;1831;p2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832" name="Google Shape;1832;p29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833" name="Google Shape;1833;p2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4" name="Google Shape;1834;p29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835" name="Google Shape;1835;p29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836" name="Google Shape;1836;p29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37" name="Google Shape;1837;p29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838" name="Google Shape;1838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39" name="Google Shape;1839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40" name="Google Shape;1840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841" name="Google Shape;1841;p29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2" name="Google Shape;1842;p2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3" name="Google Shape;1843;p29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4" name="Google Shape;1844;p29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5" name="Google Shape;1845;p29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" name="Google Shape;1846;p2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7" name="Google Shape;1847;p29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8" name="Google Shape;1848;p29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9" name="Google Shape;1849;p29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1" name="Google Shape;1851;p29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2" name="Google Shape;1852;p29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853" name="Google Shape;1853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4" name="Google Shape;1854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5" name="Google Shape;1855;p29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856" name="Google Shape;1856;p29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7" name="Google Shape;1857;p29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858" name="Google Shape;1858;p29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9" name="Google Shape;1859;p2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0" name="Google Shape;1860;p29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1" name="Google Shape;1861;p29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862" name="Google Shape;1862;p29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3" name="Google Shape;1863;p29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4" name="Google Shape;1864;p29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5" name="Google Shape;1865;p29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866" name="Google Shape;186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67" name="Google Shape;1867;p29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868" name="Google Shape;1868;p2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69" name="Google Shape;1869;p29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0" name="Google Shape;1870;p29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71" name="Google Shape;1871;p29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872" name="Google Shape;1872;p29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873" name="Google Shape;1873;p29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874" name="Google Shape;1874;p2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875" name="Google Shape;1875;p29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876" name="Google Shape;1876;p2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7" name="Google Shape;1877;p29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878" name="Google Shape;1878;p29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9" name="Google Shape;1879;p2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0" name="Google Shape;1880;p29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1" name="Google Shape;1881;p29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2" name="Google Shape;1882;p2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3" name="Google Shape;1883;p29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884" name="Google Shape;1884;p2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5" name="Google Shape;1885;p29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886" name="Google Shape;1886;p29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887" name="Google Shape;1887;p2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8" name="Google Shape;1888;p2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9" name="Google Shape;1889;p29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890" name="Google Shape;1890;p29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p29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29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29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87411" y="3185385"/>
            <a:ext cx="480364" cy="252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29"/>
          <p:cNvSpPr txBox="1"/>
          <p:nvPr/>
        </p:nvSpPr>
        <p:spPr>
          <a:xfrm>
            <a:off x="2946716" y="319528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</a:rPr>
              <a:t>10894</a:t>
            </a:r>
            <a:r>
              <a:rPr lang="ko" sz="1100">
                <a:solidFill>
                  <a:srgbClr val="CCCCCC"/>
                </a:solidFill>
              </a:rPr>
              <a:t> </a:t>
            </a:r>
            <a:endParaRPr sz="1100">
              <a:solidFill>
                <a:srgbClr val="CCCCCC"/>
              </a:solidFill>
            </a:endParaRPr>
          </a:p>
        </p:txBody>
      </p:sp>
      <p:sp>
        <p:nvSpPr>
          <p:cNvPr id="1895" name="Google Shape;1895;p29"/>
          <p:cNvSpPr/>
          <p:nvPr/>
        </p:nvSpPr>
        <p:spPr>
          <a:xfrm>
            <a:off x="2910050" y="3162138"/>
            <a:ext cx="635100" cy="29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30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1901" name="Google Shape;1901;p30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902" name="Google Shape;1902;p30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03" name="Google Shape;1903;p30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904" name="Google Shape;190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05" name="Google Shape;1905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06" name="Google Shape;1906;p3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07" name="Google Shape;1907;p30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8" name="Google Shape;1908;p3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9" name="Google Shape;1909;p30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0" name="Google Shape;1910;p30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1" name="Google Shape;1911;p30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2" name="Google Shape;1912;p3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3" name="Google Shape;1913;p30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4" name="Google Shape;1914;p30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5" name="Google Shape;1915;p30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916" name="Google Shape;1916;p30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7" name="Google Shape;1917;p30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8" name="Google Shape;1918;p30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919" name="Google Shape;1919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0" name="Google Shape;1920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21" name="Google Shape;1921;p30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922" name="Google Shape;1922;p30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3" name="Google Shape;1923;p30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924" name="Google Shape;1924;p30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5" name="Google Shape;1925;p3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6" name="Google Shape;1926;p30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7" name="Google Shape;1927;p30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928" name="Google Shape;1928;p30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9" name="Google Shape;1929;p30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30" name="Google Shape;1930;p30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1" name="Google Shape;1931;p30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932" name="Google Shape;1932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33" name="Google Shape;1933;p30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934" name="Google Shape;1934;p30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35" name="Google Shape;1935;p30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36" name="Google Shape;1936;p30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37" name="Google Shape;1937;p30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938" name="Google Shape;1938;p30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939" name="Google Shape;1939;p30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40" name="Google Shape;1940;p30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941" name="Google Shape;1941;p3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942" name="Google Shape;1942;p3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3" name="Google Shape;1943;p30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944" name="Google Shape;1944;p30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1945" name="Google Shape;1945;p30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6" name="Google Shape;1946;p30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1947" name="Google Shape;194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8" name="Google Shape;194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9" name="Google Shape;1949;p3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50" name="Google Shape;1950;p30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1" name="Google Shape;1951;p3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2" name="Google Shape;1952;p30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3" name="Google Shape;1953;p30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4" name="Google Shape;1954;p30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5" name="Google Shape;1955;p3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6" name="Google Shape;1956;p30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7" name="Google Shape;1957;p30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8" name="Google Shape;1958;p30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959" name="Google Shape;1959;p30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0" name="Google Shape;1960;p30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1" name="Google Shape;1961;p30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1962" name="Google Shape;1962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3" name="Google Shape;1963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64" name="Google Shape;1964;p30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965" name="Google Shape;1965;p30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6" name="Google Shape;1966;p30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1967" name="Google Shape;1967;p30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8" name="Google Shape;1968;p3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9" name="Google Shape;1969;p30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0" name="Google Shape;1970;p30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1971" name="Google Shape;1971;p30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2" name="Google Shape;1972;p30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73" name="Google Shape;1973;p30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30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1975" name="Google Shape;197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76" name="Google Shape;1976;p30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1977" name="Google Shape;1977;p30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8" name="Google Shape;1978;p30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9" name="Google Shape;1979;p30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80" name="Google Shape;1980;p30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1981" name="Google Shape;1981;p30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1982" name="Google Shape;1982;p30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83" name="Google Shape;1983;p30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984" name="Google Shape;1984;p3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1985" name="Google Shape;1985;p3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6" name="Google Shape;1986;p30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987" name="Google Shape;1987;p30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8" name="Google Shape;1988;p3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9" name="Google Shape;1989;p30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0" name="Google Shape;1990;p30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1" name="Google Shape;1991;p3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2" name="Google Shape;1992;p30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1993" name="Google Shape;1993;p3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4" name="Google Shape;1994;p30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1995" name="Google Shape;1995;p30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1996" name="Google Shape;1996;p3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7" name="Google Shape;1997;p3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8" name="Google Shape;1998;p30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1999" name="Google Shape;1999;p30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0" name="Google Shape;2000;p30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0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0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87411" y="3185385"/>
            <a:ext cx="480364" cy="2520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p30"/>
          <p:cNvSpPr txBox="1"/>
          <p:nvPr/>
        </p:nvSpPr>
        <p:spPr>
          <a:xfrm>
            <a:off x="2946716" y="319528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</a:rPr>
              <a:t>10894</a:t>
            </a:r>
            <a:r>
              <a:rPr lang="ko" sz="1100">
                <a:solidFill>
                  <a:srgbClr val="CCCCCC"/>
                </a:solidFill>
              </a:rPr>
              <a:t> </a:t>
            </a:r>
            <a:endParaRPr sz="1100">
              <a:solidFill>
                <a:srgbClr val="CCCCCC"/>
              </a:solidFill>
            </a:endParaRPr>
          </a:p>
        </p:txBody>
      </p:sp>
      <p:sp>
        <p:nvSpPr>
          <p:cNvPr id="2004" name="Google Shape;2004;p30"/>
          <p:cNvSpPr/>
          <p:nvPr/>
        </p:nvSpPr>
        <p:spPr>
          <a:xfrm>
            <a:off x="2475425" y="2794350"/>
            <a:ext cx="549000" cy="29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0"/>
          <p:cNvSpPr/>
          <p:nvPr/>
        </p:nvSpPr>
        <p:spPr>
          <a:xfrm>
            <a:off x="2605550" y="255027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0"/>
          <p:cNvSpPr txBox="1"/>
          <p:nvPr/>
        </p:nvSpPr>
        <p:spPr>
          <a:xfrm>
            <a:off x="2516675" y="223677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007" name="Google Shape;2007;p30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변경된 능력치가 없는 상태에서 </a:t>
            </a:r>
            <a:r>
              <a:rPr lang="ko" sz="1000">
                <a:solidFill>
                  <a:srgbClr val="FF0000"/>
                </a:solidFill>
              </a:rPr>
              <a:t>‘확정’</a:t>
            </a:r>
            <a:r>
              <a:rPr lang="ko" sz="1000">
                <a:solidFill>
                  <a:schemeClr val="dk1"/>
                </a:solidFill>
              </a:rPr>
              <a:t> 버튼 선택시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-&gt; ‘변경된 능력치가 없습니다.’</a:t>
            </a:r>
            <a:r>
              <a:rPr lang="ko" sz="1000">
                <a:solidFill>
                  <a:schemeClr val="dk1"/>
                </a:solidFill>
              </a:rPr>
              <a:t> 메세지 팝업.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능력치 창에 아무런 변화 없음.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1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팝업된 메세지는 시간이 지나면 자동으로 비활성화 된다.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2013" name="Google Shape;2013;p31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2014" name="Google Shape;2014;p31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2015" name="Google Shape;2015;p31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16" name="Google Shape;2016;p31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2017" name="Google Shape;2017;p3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8" name="Google Shape;2018;p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9" name="Google Shape;2019;p3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020" name="Google Shape;2020;p31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1" name="Google Shape;2021;p3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Google Shape;2022;p31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Google Shape;2023;p31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Google Shape;2024;p31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5" name="Google Shape;2025;p3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6" name="Google Shape;2026;p31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7" name="Google Shape;2027;p31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31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0" name="Google Shape;2030;p31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1" name="Google Shape;2031;p31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2032" name="Google Shape;2032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3" name="Google Shape;2033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4" name="Google Shape;2034;p31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035" name="Google Shape;2035;p31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6" name="Google Shape;2036;p31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2037" name="Google Shape;2037;p31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8" name="Google Shape;2038;p3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9" name="Google Shape;2039;p31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40" name="Google Shape;2040;p31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2041" name="Google Shape;2041;p31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2" name="Google Shape;2042;p31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3" name="Google Shape;2043;p31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4" name="Google Shape;2044;p31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2045" name="Google Shape;2045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46" name="Google Shape;2046;p31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2047" name="Google Shape;2047;p3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48" name="Google Shape;2048;p31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49" name="Google Shape;2049;p31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50" name="Google Shape;2050;p31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2051" name="Google Shape;2051;p31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2052" name="Google Shape;2052;p31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053" name="Google Shape;2053;p31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2054" name="Google Shape;2054;p31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2055" name="Google Shape;2055;p3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6" name="Google Shape;2056;p31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2057" name="Google Shape;2057;p31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2058" name="Google Shape;2058;p31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59" name="Google Shape;2059;p31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2060" name="Google Shape;2060;p3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61" name="Google Shape;2061;p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62" name="Google Shape;2062;p3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063" name="Google Shape;2063;p31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Google Shape;2064;p3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Google Shape;2065;p31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Google Shape;2066;p31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7" name="Google Shape;2067;p31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8" name="Google Shape;2068;p3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9" name="Google Shape;2069;p31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0" name="Google Shape;2070;p31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1" name="Google Shape;2071;p31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3" name="Google Shape;2073;p31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4" name="Google Shape;2074;p31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2075" name="Google Shape;2075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6" name="Google Shape;2076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7" name="Google Shape;2077;p31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078" name="Google Shape;2078;p31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9" name="Google Shape;2079;p31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2080" name="Google Shape;2080;p31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1" name="Google Shape;2081;p3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2" name="Google Shape;2082;p31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83" name="Google Shape;2083;p31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2084" name="Google Shape;2084;p31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5" name="Google Shape;2085;p31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86" name="Google Shape;2086;p31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7" name="Google Shape;2087;p31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2088" name="Google Shape;208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89" name="Google Shape;2089;p31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2090" name="Google Shape;2090;p3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91" name="Google Shape;2091;p31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92" name="Google Shape;2092;p31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93" name="Google Shape;2093;p31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2094" name="Google Shape;2094;p31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2095" name="Google Shape;2095;p31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096" name="Google Shape;2096;p31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2097" name="Google Shape;2097;p31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2098" name="Google Shape;2098;p3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9" name="Google Shape;2099;p31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2100" name="Google Shape;2100;p31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1" name="Google Shape;2101;p3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2" name="Google Shape;2102;p31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3" name="Google Shape;2103;p31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4" name="Google Shape;2104;p3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5" name="Google Shape;2105;p31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2106" name="Google Shape;2106;p3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7" name="Google Shape;2107;p31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2108" name="Google Shape;2108;p31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2109" name="Google Shape;2109;p3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0" name="Google Shape;2110;p3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1" name="Google Shape;2111;p31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2112" name="Google Shape;2112;p31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3" name="Google Shape;2113;p31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1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1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87411" y="3185385"/>
            <a:ext cx="480364" cy="2520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1"/>
          <p:cNvSpPr txBox="1"/>
          <p:nvPr/>
        </p:nvSpPr>
        <p:spPr>
          <a:xfrm>
            <a:off x="2946716" y="319528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B7B7B7"/>
                </a:solidFill>
              </a:rPr>
              <a:t>10894</a:t>
            </a:r>
            <a:r>
              <a:rPr lang="ko" sz="1100">
                <a:solidFill>
                  <a:srgbClr val="CCCCCC"/>
                </a:solidFill>
              </a:rPr>
              <a:t> </a:t>
            </a:r>
            <a:endParaRPr sz="1100">
              <a:solidFill>
                <a:srgbClr val="CCCCCC"/>
              </a:solidFill>
            </a:endParaRPr>
          </a:p>
        </p:txBody>
      </p:sp>
      <p:sp>
        <p:nvSpPr>
          <p:cNvPr id="2117" name="Google Shape;2117;p31"/>
          <p:cNvSpPr/>
          <p:nvPr/>
        </p:nvSpPr>
        <p:spPr>
          <a:xfrm>
            <a:off x="862325" y="2113450"/>
            <a:ext cx="2183400" cy="178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434343"/>
              </a:gs>
              <a:gs pos="50000">
                <a:srgbClr val="3A3A3A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EFEFEF"/>
                </a:solidFill>
              </a:rPr>
              <a:t>변경된 능력치가 없습니다.</a:t>
            </a:r>
            <a:endParaRPr sz="800"/>
          </a:p>
        </p:txBody>
      </p:sp>
      <p:sp>
        <p:nvSpPr>
          <p:cNvPr id="2118" name="Google Shape;2118;p31"/>
          <p:cNvSpPr/>
          <p:nvPr/>
        </p:nvSpPr>
        <p:spPr>
          <a:xfrm>
            <a:off x="729725" y="2053450"/>
            <a:ext cx="2448600" cy="29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4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" name="Google Shape;162;p14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163" name="Google Shape;163;p14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4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4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6" name="Google Shape;166;p14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캐릭터의 이미지.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인게임 플레이시 ( 탑뷰 ) 보이는 캐릭터를 정면뷰로 해놓은 이미지.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2. 캐릭터 능력치.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8761D"/>
                </a:solidFill>
              </a:rPr>
              <a:t>4 의 종합 능력치에 추가되는 캐릭터 능력치.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3. 능력치에 분배할 수 있는 잔여 포인트.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인게임 플레이의 레벨업을 통해서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를 얻을 수 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4. 캐릭터의 최종 능력치.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8761D"/>
                </a:solidFill>
              </a:rPr>
              <a:t>-&gt;</a:t>
            </a:r>
            <a:r>
              <a:rPr lang="ko" sz="1000">
                <a:solidFill>
                  <a:srgbClr val="38761D"/>
                </a:solidFill>
              </a:rPr>
              <a:t>장비 탭의 장비 능력치, 캐릭터 능력치, 화살 제작소의 화살 능력치의 종합.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8761D"/>
                </a:solidFill>
              </a:rPr>
              <a:t>-&gt;보이는 수치대로 인게임 플레이에서 적용이 된다.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8761D"/>
                </a:solidFill>
              </a:rPr>
              <a:t>-&gt;최종 능력치 결정 수식은 캐릭터 Excel 확인.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6" name="Google Shape;176;p14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4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179" name="Google Shape;179;p14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4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4"/>
          <p:cNvSpPr txBox="1"/>
          <p:nvPr/>
        </p:nvSpPr>
        <p:spPr>
          <a:xfrm>
            <a:off x="438624" y="4271025"/>
            <a:ext cx="536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3000">
                <a:latin typeface="Ultra"/>
                <a:ea typeface="Ultra"/>
                <a:cs typeface="Ultra"/>
                <a:sym typeface="Ultra"/>
              </a:rPr>
              <a:t> </a:t>
            </a:r>
            <a:endParaRPr sz="30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4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184" name="Google Shape;184;p14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4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4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4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188" name="Google Shape;188;p14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4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4"/>
          <p:cNvPicPr preferRelativeResize="0"/>
          <p:nvPr/>
        </p:nvPicPr>
        <p:blipFill rotWithShape="1">
          <a:blip r:embed="rId11">
            <a:alphaModFix amt="76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4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192" name="Google Shape;192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" name="Google Shape;193;p14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194" name="Google Shape;194;p14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4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7" name="Google Shape;197;p14"/>
              <p:cNvGrpSpPr/>
              <p:nvPr/>
            </p:nvGrpSpPr>
            <p:grpSpPr>
              <a:xfrm>
                <a:off x="513490" y="3654835"/>
                <a:ext cx="1488096" cy="252009"/>
                <a:chOff x="3799100" y="2006875"/>
                <a:chExt cx="2495550" cy="247650"/>
              </a:xfrm>
            </p:grpSpPr>
            <p:grpSp>
              <p:nvGrpSpPr>
                <p:cNvPr id="198" name="Google Shape;198;p14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199" name="Google Shape;199;p14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00" name="Google Shape;200;p1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01" name="Google Shape;201;p1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4881309" y="2006875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02" name="Google Shape;202;p1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16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4"/>
          <p:cNvGrpSpPr/>
          <p:nvPr/>
        </p:nvGrpSpPr>
        <p:grpSpPr>
          <a:xfrm>
            <a:off x="288390" y="385566"/>
            <a:ext cx="3341696" cy="4292000"/>
            <a:chOff x="283179" y="380725"/>
            <a:chExt cx="3341696" cy="4292000"/>
          </a:xfrm>
        </p:grpSpPr>
        <p:grpSp>
          <p:nvGrpSpPr>
            <p:cNvPr id="206" name="Google Shape;206;p14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207" name="Google Shape;207;p14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8" name="Google Shape;208;p14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209" name="Google Shape;20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0" name="Google Shape;210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1" name="Google Shape;211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12" name="Google Shape;212;p14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4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4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4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4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4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4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4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2" name="Google Shape;222;p14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" name="Google Shape;223;p14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224" name="Google Shape;224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6" name="Google Shape;226;p14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27" name="Google Shape;227;p14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8" name="Google Shape;228;p14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229" name="Google Shape;229;p14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14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14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14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233" name="Google Shape;233;p14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14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5" name="Google Shape;235;p14"/>
            <p:cNvPicPr preferRelativeResize="0"/>
            <p:nvPr/>
          </p:nvPicPr>
          <p:blipFill rotWithShape="1">
            <a:blip r:embed="rId16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14"/>
            <p:cNvGrpSpPr/>
            <p:nvPr/>
          </p:nvGrpSpPr>
          <p:grpSpPr>
            <a:xfrm>
              <a:off x="511471" y="3175750"/>
              <a:ext cx="2968969" cy="731093"/>
              <a:chOff x="511471" y="3175750"/>
              <a:chExt cx="2968969" cy="731093"/>
            </a:xfrm>
          </p:grpSpPr>
          <p:pic>
            <p:nvPicPr>
              <p:cNvPr id="237" name="Google Shape;237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8" name="Google Shape;238;p14"/>
              <p:cNvGrpSpPr/>
              <p:nvPr/>
            </p:nvGrpSpPr>
            <p:grpSpPr>
              <a:xfrm>
                <a:off x="513490" y="3175750"/>
                <a:ext cx="2966950" cy="731093"/>
                <a:chOff x="513490" y="3175750"/>
                <a:chExt cx="2966950" cy="731093"/>
              </a:xfrm>
            </p:grpSpPr>
            <p:pic>
              <p:nvPicPr>
                <p:cNvPr id="239" name="Google Shape;239;p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0" name="Google Shape;240;p1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82807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1" name="Google Shape;241;p1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42" name="Google Shape;242;p14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243" name="Google Shape;243;p14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244" name="Google Shape;244;p14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45" name="Google Shape;245;p14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246" name="Google Shape;246;p1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247" name="Google Shape;247;p1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4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249" name="Google Shape;249;p14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4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4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4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4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sp>
        <p:nvSpPr>
          <p:cNvPr id="255" name="Google Shape;255;p14"/>
          <p:cNvSpPr/>
          <p:nvPr/>
        </p:nvSpPr>
        <p:spPr>
          <a:xfrm>
            <a:off x="511475" y="1326526"/>
            <a:ext cx="1279800" cy="1524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589075" y="12154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grpSp>
        <p:nvGrpSpPr>
          <p:cNvPr id="257" name="Google Shape;257;p14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58" name="Google Shape;258;p14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4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4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sp>
        <p:nvSpPr>
          <p:cNvPr id="261" name="Google Shape;261;p14"/>
          <p:cNvSpPr txBox="1"/>
          <p:nvPr/>
        </p:nvSpPr>
        <p:spPr>
          <a:xfrm>
            <a:off x="2322975" y="98175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358688" y="3065050"/>
            <a:ext cx="3320700" cy="93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476150" y="2880238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1791275" y="23913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895225" y="1245601"/>
            <a:ext cx="1788000" cy="1251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7715" y="3184026"/>
            <a:ext cx="480364" cy="25200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 txBox="1"/>
          <p:nvPr/>
        </p:nvSpPr>
        <p:spPr>
          <a:xfrm>
            <a:off x="192452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1841900" y="2589102"/>
            <a:ext cx="1788000" cy="447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3" name="Google Shape;2123;p32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124" name="Google Shape;2124;p32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5" name="Google Shape;2125;p32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126" name="Google Shape;2126;p32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7" name="Google Shape;2127;p32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8" name="Google Shape;2128;p32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29" name="Google Shape;2129;p32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초기화.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*유료 화폐로 활성화 하는 시스템.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‘초기화’</a:t>
            </a:r>
            <a:r>
              <a:rPr lang="ko" sz="1000"/>
              <a:t> 버튼을 터치.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다시 한번 초기화를 묻는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/>
              <a:t>이 팝업된다.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rgbClr val="FF0000"/>
                </a:solidFill>
              </a:rPr>
              <a:t>‘메세지 창’ </a:t>
            </a:r>
            <a:r>
              <a:rPr lang="ko" sz="1000"/>
              <a:t>에서 초기화를 선택했을 경우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</a:t>
            </a:r>
            <a:r>
              <a:rPr lang="ko" sz="1000">
                <a:solidFill>
                  <a:srgbClr val="FF0000"/>
                </a:solidFill>
              </a:rPr>
              <a:t>‘50개’</a:t>
            </a:r>
            <a:r>
              <a:rPr lang="ko" sz="1000">
                <a:solidFill>
                  <a:schemeClr val="dk1"/>
                </a:solidFill>
              </a:rPr>
              <a:t>의 유료 화폐가 소모된다.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chemeClr val="dk1"/>
                </a:solidFill>
              </a:rPr>
              <a:t>여태까지 분배한 능력치를 전부 되돌려 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 로 이동시킨다.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모든 능력치들을 기본 능력치 상태로 초기화 시킨다.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초기화된 능력치는 하단의 </a:t>
            </a:r>
            <a:r>
              <a:rPr lang="ko" sz="1000">
                <a:solidFill>
                  <a:srgbClr val="FF0000"/>
                </a:solidFill>
              </a:rPr>
              <a:t>‘최종 능력치’ </a:t>
            </a:r>
            <a:r>
              <a:rPr lang="ko" sz="1000"/>
              <a:t>탭에 적용 되어 감소된 능력치가 표시된다.</a:t>
            </a:r>
            <a:endParaRPr sz="1000"/>
          </a:p>
        </p:txBody>
      </p:sp>
      <p:pic>
        <p:nvPicPr>
          <p:cNvPr id="2130" name="Google Shape;2130;p32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1" name="Google Shape;2131;p32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Google Shape;2132;p32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Google Shape;2133;p32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Google Shape;2134;p32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2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2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7" name="Google Shape;2137;p32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8" name="Google Shape;2138;p32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39" name="Google Shape;2139;p32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0" name="Google Shape;2140;p32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1" name="Google Shape;2141;p32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142" name="Google Shape;2142;p32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3" name="Google Shape;2143;p32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4" name="Google Shape;2144;p32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145" name="Google Shape;2145;p32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6" name="Google Shape;2146;p32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147" name="Google Shape;2147;p32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8" name="Google Shape;2148;p32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9" name="Google Shape;2149;p32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0" name="Google Shape;2150;p32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151" name="Google Shape;2151;p32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2" name="Google Shape;2152;p32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53" name="Google Shape;2153;p32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4" name="Google Shape;2154;p32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155" name="Google Shape;2155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6" name="Google Shape;2156;p32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157" name="Google Shape;2157;p32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8" name="Google Shape;2158;p32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9" name="Google Shape;2159;p32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60" name="Google Shape;2160;p32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161" name="Google Shape;2161;p32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162" name="Google Shape;2162;p32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163" name="Google Shape;2163;p3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164" name="Google Shape;2164;p3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165" name="Google Shape;2165;p32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32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167" name="Google Shape;2167;p32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2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9" name="Google Shape;2169;p32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Google Shape;2170;p32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1" name="Google Shape;2171;p32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p32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173" name="Google Shape;2173;p32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174" name="Google Shape;2174;p32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Google Shape;2175;p32"/>
          <p:cNvSpPr/>
          <p:nvPr/>
        </p:nvSpPr>
        <p:spPr>
          <a:xfrm>
            <a:off x="1998201" y="2763575"/>
            <a:ext cx="5673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32"/>
          <p:cNvSpPr/>
          <p:nvPr/>
        </p:nvSpPr>
        <p:spPr>
          <a:xfrm>
            <a:off x="2480011" y="386063"/>
            <a:ext cx="10968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7" name="Google Shape;2177;p32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178" name="Google Shape;2178;p32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" name="Google Shape;2179;p32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0" name="Google Shape;2180;p32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sp>
        <p:nvSpPr>
          <p:cNvPr id="2181" name="Google Shape;2181;p32"/>
          <p:cNvSpPr/>
          <p:nvPr/>
        </p:nvSpPr>
        <p:spPr>
          <a:xfrm>
            <a:off x="2822050" y="2536475"/>
            <a:ext cx="309900" cy="26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2"/>
          <p:cNvSpPr/>
          <p:nvPr/>
        </p:nvSpPr>
        <p:spPr>
          <a:xfrm>
            <a:off x="511472" y="3166640"/>
            <a:ext cx="3033600" cy="78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3" name="Google Shape;2183;p32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33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189" name="Google Shape;2189;p33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0" name="Google Shape;2190;p33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191" name="Google Shape;2191;p33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2" name="Google Shape;2192;p33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3" name="Google Shape;2193;p33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94" name="Google Shape;2194;p33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‘초기화’ </a:t>
            </a:r>
            <a:r>
              <a:rPr lang="ko" sz="1000"/>
              <a:t>버튼을 터치하면 다시 한번 초기화를 묻는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/>
              <a:t>이 팝업된다.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95" name="Google Shape;2195;p33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33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3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3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3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33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33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33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33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04" name="Google Shape;2204;p33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5" name="Google Shape;2205;p33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6" name="Google Shape;2206;p33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207" name="Google Shape;2207;p33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8" name="Google Shape;2208;p33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9" name="Google Shape;2209;p33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210" name="Google Shape;2210;p33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1" name="Google Shape;2211;p33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212" name="Google Shape;2212;p33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3" name="Google Shape;2213;p33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4" name="Google Shape;2214;p33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Google Shape;2215;p33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216" name="Google Shape;2216;p33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7" name="Google Shape;2217;p33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8" name="Google Shape;2218;p33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9" name="Google Shape;2219;p33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220" name="Google Shape;2220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1" name="Google Shape;2221;p33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222" name="Google Shape;2222;p33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3" name="Google Shape;2223;p33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4" name="Google Shape;2224;p33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5" name="Google Shape;2225;p33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226" name="Google Shape;2226;p33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227" name="Google Shape;2227;p33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28" name="Google Shape;2228;p3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229" name="Google Shape;2229;p33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230" name="Google Shape;2230;p33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33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232" name="Google Shape;2232;p33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3" name="Google Shape;2233;p33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4" name="Google Shape;2234;p33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Google Shape;2235;p33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6" name="Google Shape;2236;p33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33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238" name="Google Shape;2238;p33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239" name="Google Shape;2239;p33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p33"/>
          <p:cNvSpPr/>
          <p:nvPr/>
        </p:nvSpPr>
        <p:spPr>
          <a:xfrm>
            <a:off x="1998201" y="2763575"/>
            <a:ext cx="5673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1" name="Google Shape;2241;p33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242" name="Google Shape;2242;p33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3" name="Google Shape;2243;p33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4" name="Google Shape;2244;p33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2245" name="Google Shape;2245;p33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6" name="Google Shape;2246;p33"/>
          <p:cNvSpPr/>
          <p:nvPr/>
        </p:nvSpPr>
        <p:spPr>
          <a:xfrm>
            <a:off x="2112863" y="2446500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3"/>
          <p:cNvSpPr txBox="1"/>
          <p:nvPr/>
        </p:nvSpPr>
        <p:spPr>
          <a:xfrm>
            <a:off x="2327838" y="2355600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34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253" name="Google Shape;2253;p34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4" name="Google Shape;2254;p34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255" name="Google Shape;2255;p34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6" name="Google Shape;2256;p34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7" name="Google Shape;2257;p34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58" name="Google Shape;2258;p34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초기화를 하는데 필요한 유료 재화의 갯수를 표시해준다.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‘확인’</a:t>
            </a:r>
            <a:r>
              <a:rPr lang="ko" sz="1000"/>
              <a:t> 버튼 선택시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</a:t>
            </a:r>
            <a:r>
              <a:rPr lang="ko" sz="1000">
                <a:solidFill>
                  <a:schemeClr val="dk1"/>
                </a:solidFill>
              </a:rPr>
              <a:t>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을 종료한다.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</a:t>
            </a:r>
            <a:r>
              <a:rPr lang="ko" sz="1000"/>
              <a:t> </a:t>
            </a:r>
            <a:r>
              <a:rPr lang="ko" sz="1000">
                <a:solidFill>
                  <a:srgbClr val="FF0000"/>
                </a:solidFill>
              </a:rPr>
              <a:t>보유하고 있는 유료 재화</a:t>
            </a:r>
            <a:r>
              <a:rPr lang="ko" sz="1000"/>
              <a:t> 에서 </a:t>
            </a:r>
            <a:r>
              <a:rPr lang="ko" sz="1000">
                <a:solidFill>
                  <a:srgbClr val="FF0000"/>
                </a:solidFill>
              </a:rPr>
              <a:t>표시된 유료 재화</a:t>
            </a:r>
            <a:r>
              <a:rPr lang="ko" sz="1000"/>
              <a:t>를 뺀다.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가 전부 기본 능력치로 초기화 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에 사용한 포인트가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에 추가된다.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</a:t>
            </a:r>
            <a:r>
              <a:rPr lang="ko" sz="1000">
                <a:solidFill>
                  <a:srgbClr val="FF0000"/>
                </a:solidFill>
              </a:rPr>
              <a:t> ’최종 능력치’</a:t>
            </a:r>
            <a:r>
              <a:rPr lang="ko" sz="1000"/>
              <a:t>가 감소된 능력치에 맞게 감소한다.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‘취소’</a:t>
            </a:r>
            <a:r>
              <a:rPr lang="ko" sz="1000"/>
              <a:t> 버튼 선택시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/>
              <a:t>을 종료하고 능력치에 아무런 변동이 없다.</a:t>
            </a:r>
            <a:endParaRPr sz="1000"/>
          </a:p>
        </p:txBody>
      </p:sp>
      <p:pic>
        <p:nvPicPr>
          <p:cNvPr id="2259" name="Google Shape;2259;p34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0" name="Google Shape;2260;p34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34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34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34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4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4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4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p34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68" name="Google Shape;2268;p34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9" name="Google Shape;2269;p34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0" name="Google Shape;2270;p34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271" name="Google Shape;2271;p34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2" name="Google Shape;2272;p34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3" name="Google Shape;2273;p34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274" name="Google Shape;2274;p34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5" name="Google Shape;2275;p34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276" name="Google Shape;2276;p34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7" name="Google Shape;2277;p34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8" name="Google Shape;2278;p34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9" name="Google Shape;2279;p34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280" name="Google Shape;2280;p34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1" name="Google Shape;2281;p34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2" name="Google Shape;2282;p34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3" name="Google Shape;2283;p34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284" name="Google Shape;2284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85" name="Google Shape;2285;p34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286" name="Google Shape;2286;p34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7" name="Google Shape;2287;p34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8" name="Google Shape;2288;p3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89" name="Google Shape;2289;p34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290" name="Google Shape;2290;p34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291" name="Google Shape;2291;p34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92" name="Google Shape;2292;p3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293" name="Google Shape;2293;p3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294" name="Google Shape;2294;p3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p34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296" name="Google Shape;2296;p34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4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4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1" name="Google Shape;2301;p34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302" name="Google Shape;2302;p34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303" name="Google Shape;2303;p34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34"/>
          <p:cNvSpPr/>
          <p:nvPr/>
        </p:nvSpPr>
        <p:spPr>
          <a:xfrm>
            <a:off x="1998201" y="2763575"/>
            <a:ext cx="5673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5" name="Google Shape;2305;p34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306" name="Google Shape;2306;p34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7" name="Google Shape;2307;p34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8" name="Google Shape;2308;p34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2309" name="Google Shape;2309;p34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34"/>
          <p:cNvSpPr/>
          <p:nvPr/>
        </p:nvSpPr>
        <p:spPr>
          <a:xfrm>
            <a:off x="2112863" y="2446500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34"/>
          <p:cNvSpPr txBox="1"/>
          <p:nvPr/>
        </p:nvSpPr>
        <p:spPr>
          <a:xfrm>
            <a:off x="2327838" y="2355600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2312" name="Google Shape;2312;p34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2313" name="Google Shape;2313;p34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2314" name="Google Shape;2314;p34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2315" name="Google Shape;2315;p34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16" name="Google Shape;2316;p34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48035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17" name="Google Shape;2317;p34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318" name="Google Shape;2318;p34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9" name="Google Shape;2319;p34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초기화 </a:t>
              </a: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0" name="Google Shape;2320;p34"/>
            <p:cNvSpPr txBox="1"/>
            <p:nvPr/>
          </p:nvSpPr>
          <p:spPr>
            <a:xfrm>
              <a:off x="3695750" y="2814927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초기화 하시겠습니까?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21" name="Google Shape;2321;p34"/>
          <p:cNvGrpSpPr/>
          <p:nvPr/>
        </p:nvGrpSpPr>
        <p:grpSpPr>
          <a:xfrm>
            <a:off x="1771917" y="2327987"/>
            <a:ext cx="448080" cy="215717"/>
            <a:chOff x="1762700" y="1380138"/>
            <a:chExt cx="2316857" cy="1136548"/>
          </a:xfrm>
        </p:grpSpPr>
        <p:pic>
          <p:nvPicPr>
            <p:cNvPr id="2322" name="Google Shape;2322;p34"/>
            <p:cNvPicPr preferRelativeResize="0"/>
            <p:nvPr/>
          </p:nvPicPr>
          <p:blipFill rotWithShape="1">
            <a:blip r:embed="rId17">
              <a:alphaModFix/>
            </a:blip>
            <a:srcRect b="10543" l="34053" r="34715" t="67389"/>
            <a:stretch/>
          </p:blipFill>
          <p:spPr>
            <a:xfrm>
              <a:off x="1762700" y="1380138"/>
              <a:ext cx="2316857" cy="1134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3" name="Google Shape;2323;p34"/>
            <p:cNvPicPr preferRelativeResize="0"/>
            <p:nvPr/>
          </p:nvPicPr>
          <p:blipFill rotWithShape="1">
            <a:blip r:embed="rId17">
              <a:alphaModFix/>
            </a:blip>
            <a:srcRect b="10545" l="35747" r="58298" t="67387"/>
            <a:stretch/>
          </p:blipFill>
          <p:spPr>
            <a:xfrm>
              <a:off x="3271700" y="1381862"/>
              <a:ext cx="441701" cy="113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4" name="Google Shape;2324;p34"/>
          <p:cNvSpPr txBox="1"/>
          <p:nvPr/>
        </p:nvSpPr>
        <p:spPr>
          <a:xfrm>
            <a:off x="4468375" y="1708413"/>
            <a:ext cx="5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34"/>
          <p:cNvSpPr txBox="1"/>
          <p:nvPr/>
        </p:nvSpPr>
        <p:spPr>
          <a:xfrm>
            <a:off x="1945625" y="2350990"/>
            <a:ext cx="3849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50</a:t>
            </a:r>
            <a:endParaRPr sz="600">
              <a:solidFill>
                <a:srgbClr val="EFEFE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326" name="Google Shape;2326;p34"/>
          <p:cNvSpPr/>
          <p:nvPr/>
        </p:nvSpPr>
        <p:spPr>
          <a:xfrm>
            <a:off x="922750" y="2190600"/>
            <a:ext cx="2066400" cy="934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1" name="Google Shape;2331;p35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332" name="Google Shape;2332;p35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33" name="Google Shape;2333;p35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334" name="Google Shape;2334;p35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5" name="Google Shape;2335;p35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6" name="Google Shape;2336;p35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37" name="Google Shape;2337;p35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‘취소’</a:t>
            </a:r>
            <a:r>
              <a:rPr lang="ko" sz="1000"/>
              <a:t> 버튼 선택시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/>
              <a:t>을 종료하고 능력치에 아무런 변동이 없다.</a:t>
            </a:r>
            <a:endParaRPr sz="1000"/>
          </a:p>
        </p:txBody>
      </p:sp>
      <p:pic>
        <p:nvPicPr>
          <p:cNvPr id="2338" name="Google Shape;2338;p35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9" name="Google Shape;2339;p35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Google Shape;2340;p35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5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5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3" name="Google Shape;2343;p35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4" name="Google Shape;2344;p35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5" name="Google Shape;2345;p35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35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47" name="Google Shape;2347;p35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8" name="Google Shape;2348;p35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9" name="Google Shape;2349;p35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350" name="Google Shape;2350;p35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1" name="Google Shape;2351;p35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2" name="Google Shape;2352;p35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353" name="Google Shape;2353;p35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4" name="Google Shape;2354;p35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355" name="Google Shape;2355;p35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6" name="Google Shape;2356;p35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7" name="Google Shape;2357;p35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8" name="Google Shape;2358;p35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359" name="Google Shape;2359;p35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0" name="Google Shape;2360;p35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1" name="Google Shape;2361;p35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2" name="Google Shape;2362;p35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363" name="Google Shape;236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4" name="Google Shape;2364;p35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365" name="Google Shape;2365;p35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6" name="Google Shape;2366;p35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7" name="Google Shape;2367;p35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68" name="Google Shape;2368;p35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369" name="Google Shape;2369;p35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370" name="Google Shape;2370;p35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371" name="Google Shape;2371;p35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372" name="Google Shape;2372;p35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373" name="Google Shape;2373;p3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4" name="Google Shape;2374;p35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375" name="Google Shape;2375;p35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Google Shape;2376;p3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7" name="Google Shape;2377;p35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8" name="Google Shape;2378;p35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9" name="Google Shape;2379;p3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0" name="Google Shape;2380;p35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381" name="Google Shape;2381;p35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382" name="Google Shape;2382;p3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35"/>
          <p:cNvSpPr/>
          <p:nvPr/>
        </p:nvSpPr>
        <p:spPr>
          <a:xfrm>
            <a:off x="1998201" y="2763575"/>
            <a:ext cx="5673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4" name="Google Shape;2384;p35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385" name="Google Shape;2385;p35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6" name="Google Shape;2386;p35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7" name="Google Shape;2387;p35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2388" name="Google Shape;2388;p35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35"/>
          <p:cNvSpPr/>
          <p:nvPr/>
        </p:nvSpPr>
        <p:spPr>
          <a:xfrm>
            <a:off x="2112863" y="2446500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35"/>
          <p:cNvSpPr txBox="1"/>
          <p:nvPr/>
        </p:nvSpPr>
        <p:spPr>
          <a:xfrm>
            <a:off x="2327838" y="2355600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2391" name="Google Shape;2391;p35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2392" name="Google Shape;2392;p35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2393" name="Google Shape;2393;p35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2394" name="Google Shape;2394;p35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95" name="Google Shape;2395;p35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48035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96" name="Google Shape;2396;p35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397" name="Google Shape;2397;p35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98" name="Google Shape;2398;p35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초기화 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9" name="Google Shape;2399;p35"/>
            <p:cNvSpPr txBox="1"/>
            <p:nvPr/>
          </p:nvSpPr>
          <p:spPr>
            <a:xfrm>
              <a:off x="3695750" y="2814927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초기화 하시겠습니까?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00" name="Google Shape;2400;p35"/>
          <p:cNvGrpSpPr/>
          <p:nvPr/>
        </p:nvGrpSpPr>
        <p:grpSpPr>
          <a:xfrm>
            <a:off x="1771917" y="2327987"/>
            <a:ext cx="448080" cy="215717"/>
            <a:chOff x="1762700" y="1380138"/>
            <a:chExt cx="2316857" cy="1136548"/>
          </a:xfrm>
        </p:grpSpPr>
        <p:pic>
          <p:nvPicPr>
            <p:cNvPr id="2401" name="Google Shape;2401;p35"/>
            <p:cNvPicPr preferRelativeResize="0"/>
            <p:nvPr/>
          </p:nvPicPr>
          <p:blipFill rotWithShape="1">
            <a:blip r:embed="rId17">
              <a:alphaModFix/>
            </a:blip>
            <a:srcRect b="10543" l="34053" r="34715" t="67389"/>
            <a:stretch/>
          </p:blipFill>
          <p:spPr>
            <a:xfrm>
              <a:off x="1762700" y="1380138"/>
              <a:ext cx="2316857" cy="1134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2" name="Google Shape;2402;p35"/>
            <p:cNvPicPr preferRelativeResize="0"/>
            <p:nvPr/>
          </p:nvPicPr>
          <p:blipFill rotWithShape="1">
            <a:blip r:embed="rId17">
              <a:alphaModFix/>
            </a:blip>
            <a:srcRect b="10545" l="35747" r="58298" t="67387"/>
            <a:stretch/>
          </p:blipFill>
          <p:spPr>
            <a:xfrm>
              <a:off x="3271700" y="1381862"/>
              <a:ext cx="441701" cy="113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3" name="Google Shape;2403;p35"/>
          <p:cNvSpPr txBox="1"/>
          <p:nvPr/>
        </p:nvSpPr>
        <p:spPr>
          <a:xfrm>
            <a:off x="4468375" y="1708413"/>
            <a:ext cx="5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35"/>
          <p:cNvSpPr txBox="1"/>
          <p:nvPr/>
        </p:nvSpPr>
        <p:spPr>
          <a:xfrm>
            <a:off x="1945625" y="2350990"/>
            <a:ext cx="3849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50</a:t>
            </a:r>
            <a:endParaRPr sz="600">
              <a:solidFill>
                <a:srgbClr val="EFEFE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405" name="Google Shape;2405;p35"/>
          <p:cNvSpPr/>
          <p:nvPr/>
        </p:nvSpPr>
        <p:spPr>
          <a:xfrm>
            <a:off x="953800" y="2506400"/>
            <a:ext cx="893100" cy="52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35"/>
          <p:cNvSpPr/>
          <p:nvPr/>
        </p:nvSpPr>
        <p:spPr>
          <a:xfrm>
            <a:off x="1093350" y="2319888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35"/>
          <p:cNvSpPr txBox="1"/>
          <p:nvPr/>
        </p:nvSpPr>
        <p:spPr>
          <a:xfrm>
            <a:off x="1004475" y="2006388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2" name="Google Shape;2412;p36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413" name="Google Shape;2413;p36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4" name="Google Shape;2414;p36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415" name="Google Shape;2415;p36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6" name="Google Shape;2416;p36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7" name="Google Shape;2417;p36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18" name="Google Shape;2418;p36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0000"/>
                </a:solidFill>
              </a:rPr>
              <a:t>‘취소’</a:t>
            </a:r>
            <a:r>
              <a:rPr lang="ko" sz="1000">
                <a:solidFill>
                  <a:schemeClr val="dk1"/>
                </a:solidFill>
              </a:rPr>
              <a:t> 버튼 선택시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을 종료하고 능력치에 아무런 변동이 없다.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419" name="Google Shape;2419;p36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36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36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36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36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36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36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6" name="Google Shape;2426;p36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7" name="Google Shape;2427;p36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28" name="Google Shape;2428;p36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9" name="Google Shape;2429;p36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0" name="Google Shape;2430;p36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431" name="Google Shape;2431;p36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2" name="Google Shape;2432;p36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3" name="Google Shape;2433;p36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434" name="Google Shape;2434;p36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5" name="Google Shape;2435;p36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436" name="Google Shape;2436;p36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7" name="Google Shape;2437;p36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8" name="Google Shape;2438;p36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9" name="Google Shape;2439;p36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440" name="Google Shape;2440;p36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1" name="Google Shape;2441;p36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2" name="Google Shape;2442;p36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3" name="Google Shape;2443;p36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444" name="Google Shape;244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45" name="Google Shape;2445;p36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446" name="Google Shape;2446;p36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7" name="Google Shape;2447;p36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8" name="Google Shape;2448;p36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449" name="Google Shape;2449;p36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450" name="Google Shape;2450;p36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451" name="Google Shape;2451;p36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52" name="Google Shape;2452;p3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453" name="Google Shape;2453;p3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454" name="Google Shape;2454;p36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5" name="Google Shape;2455;p36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456" name="Google Shape;2456;p36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36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36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36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36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1" name="Google Shape;2461;p36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62" name="Google Shape;2462;p36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463" name="Google Shape;2463;p36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4" name="Google Shape;2464;p36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5" name="Google Shape;2465;p36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466" name="Google Shape;2466;p36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Google Shape;2467;p36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8" name="Google Shape;2468;p36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3" name="Google Shape;2473;p37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474" name="Google Shape;2474;p37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75" name="Google Shape;2475;p37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476" name="Google Shape;2476;p37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7" name="Google Shape;2477;p37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8" name="Google Shape;2478;p37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79" name="Google Shape;2479;p37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0000"/>
                </a:solidFill>
              </a:rPr>
              <a:t>‘확인’</a:t>
            </a:r>
            <a:r>
              <a:rPr lang="ko" sz="1000">
                <a:solidFill>
                  <a:schemeClr val="dk1"/>
                </a:solidFill>
              </a:rPr>
              <a:t> 버튼 선택시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을 종료한다.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보유하고 있는 유료 재화</a:t>
            </a:r>
            <a:r>
              <a:rPr lang="ko" sz="1000">
                <a:solidFill>
                  <a:schemeClr val="dk1"/>
                </a:solidFill>
              </a:rPr>
              <a:t> 에서 </a:t>
            </a:r>
            <a:r>
              <a:rPr lang="ko" sz="1000">
                <a:solidFill>
                  <a:srgbClr val="FF0000"/>
                </a:solidFill>
              </a:rPr>
              <a:t>표시된 유료 재화</a:t>
            </a:r>
            <a:r>
              <a:rPr lang="ko" sz="1000">
                <a:solidFill>
                  <a:schemeClr val="dk1"/>
                </a:solidFill>
              </a:rPr>
              <a:t>를 뺀다.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가 전부 기본 능력치로 초기화 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에 사용한 포인트가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에 추가된다.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-&gt;</a:t>
            </a:r>
            <a:r>
              <a:rPr lang="ko" sz="1000">
                <a:solidFill>
                  <a:srgbClr val="FF0000"/>
                </a:solidFill>
              </a:rPr>
              <a:t> ’최종 능력치’</a:t>
            </a:r>
            <a:r>
              <a:rPr lang="ko" sz="1000">
                <a:solidFill>
                  <a:schemeClr val="dk1"/>
                </a:solidFill>
              </a:rPr>
              <a:t>가 감소된 능력치에 맞게 감소한다.</a:t>
            </a:r>
            <a:endParaRPr sz="1000"/>
          </a:p>
        </p:txBody>
      </p:sp>
      <p:pic>
        <p:nvPicPr>
          <p:cNvPr id="2480" name="Google Shape;2480;p37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1" name="Google Shape;2481;p37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2" name="Google Shape;2482;p37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3" name="Google Shape;2483;p37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4" name="Google Shape;2484;p37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Google Shape;2485;p37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Google Shape;2486;p37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7" name="Google Shape;2487;p37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8" name="Google Shape;2488;p37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89" name="Google Shape;2489;p37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0" name="Google Shape;2490;p37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1" name="Google Shape;2491;p37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492" name="Google Shape;2492;p37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3" name="Google Shape;2493;p37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4" name="Google Shape;2494;p37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495" name="Google Shape;2495;p37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6" name="Google Shape;2496;p37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497" name="Google Shape;2497;p37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Google Shape;2498;p37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Google Shape;2499;p37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0" name="Google Shape;2500;p37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501" name="Google Shape;2501;p37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2" name="Google Shape;2502;p37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03" name="Google Shape;2503;p37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4" name="Google Shape;2504;p37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505" name="Google Shape;250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6" name="Google Shape;2506;p37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507" name="Google Shape;2507;p37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8" name="Google Shape;2508;p37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9" name="Google Shape;2509;p37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10" name="Google Shape;2510;p37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511" name="Google Shape;2511;p37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512" name="Google Shape;2512;p37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513" name="Google Shape;2513;p37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514" name="Google Shape;2514;p37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515" name="Google Shape;2515;p37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p37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517" name="Google Shape;2517;p37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37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37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37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37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p37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523" name="Google Shape;2523;p37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524" name="Google Shape;2524;p37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5" name="Google Shape;2525;p37"/>
          <p:cNvSpPr/>
          <p:nvPr/>
        </p:nvSpPr>
        <p:spPr>
          <a:xfrm>
            <a:off x="1998201" y="2763575"/>
            <a:ext cx="5673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6" name="Google Shape;2526;p37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527" name="Google Shape;2527;p37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8" name="Google Shape;2528;p37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9" name="Google Shape;2529;p37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2530" name="Google Shape;2530;p37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1" name="Google Shape;2531;p37"/>
          <p:cNvSpPr/>
          <p:nvPr/>
        </p:nvSpPr>
        <p:spPr>
          <a:xfrm>
            <a:off x="2112863" y="2446500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37"/>
          <p:cNvSpPr txBox="1"/>
          <p:nvPr/>
        </p:nvSpPr>
        <p:spPr>
          <a:xfrm>
            <a:off x="2327838" y="2355600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grpSp>
        <p:nvGrpSpPr>
          <p:cNvPr id="2533" name="Google Shape;2533;p37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2534" name="Google Shape;2534;p37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2535" name="Google Shape;2535;p37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2536" name="Google Shape;2536;p37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37" name="Google Shape;2537;p37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6823" l="372" r="91059" t="16595"/>
                <a:stretch/>
              </p:blipFill>
              <p:spPr>
                <a:xfrm>
                  <a:off x="883300" y="1848035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38" name="Google Shape;2538;p37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539" name="Google Shape;2539;p37"/>
              <p:cNvPicPr preferRelativeResize="0"/>
              <p:nvPr/>
            </p:nvPicPr>
            <p:blipFill rotWithShape="1">
              <a:blip r:embed="rId1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40" name="Google Shape;2540;p37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초기화 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1" name="Google Shape;2541;p37"/>
            <p:cNvSpPr txBox="1"/>
            <p:nvPr/>
          </p:nvSpPr>
          <p:spPr>
            <a:xfrm>
              <a:off x="3695750" y="2814927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능력치를 초기화 하시겠습니까? 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42" name="Google Shape;2542;p37"/>
          <p:cNvGrpSpPr/>
          <p:nvPr/>
        </p:nvGrpSpPr>
        <p:grpSpPr>
          <a:xfrm>
            <a:off x="1771917" y="2327987"/>
            <a:ext cx="448080" cy="215717"/>
            <a:chOff x="1762700" y="1380138"/>
            <a:chExt cx="2316857" cy="1136548"/>
          </a:xfrm>
        </p:grpSpPr>
        <p:pic>
          <p:nvPicPr>
            <p:cNvPr id="2543" name="Google Shape;2543;p37"/>
            <p:cNvPicPr preferRelativeResize="0"/>
            <p:nvPr/>
          </p:nvPicPr>
          <p:blipFill rotWithShape="1">
            <a:blip r:embed="rId17">
              <a:alphaModFix/>
            </a:blip>
            <a:srcRect b="10543" l="34053" r="34715" t="67389"/>
            <a:stretch/>
          </p:blipFill>
          <p:spPr>
            <a:xfrm>
              <a:off x="1762700" y="1380138"/>
              <a:ext cx="2316857" cy="1134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4" name="Google Shape;2544;p37"/>
            <p:cNvPicPr preferRelativeResize="0"/>
            <p:nvPr/>
          </p:nvPicPr>
          <p:blipFill rotWithShape="1">
            <a:blip r:embed="rId17">
              <a:alphaModFix/>
            </a:blip>
            <a:srcRect b="10545" l="35747" r="58298" t="67387"/>
            <a:stretch/>
          </p:blipFill>
          <p:spPr>
            <a:xfrm>
              <a:off x="3271700" y="1381862"/>
              <a:ext cx="441701" cy="113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5" name="Google Shape;2545;p37"/>
          <p:cNvSpPr txBox="1"/>
          <p:nvPr/>
        </p:nvSpPr>
        <p:spPr>
          <a:xfrm>
            <a:off x="4468375" y="1708413"/>
            <a:ext cx="5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37"/>
          <p:cNvSpPr txBox="1"/>
          <p:nvPr/>
        </p:nvSpPr>
        <p:spPr>
          <a:xfrm>
            <a:off x="1945625" y="2350990"/>
            <a:ext cx="3849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EFEFEF"/>
                </a:solidFill>
                <a:latin typeface="Ultra"/>
                <a:ea typeface="Ultra"/>
                <a:cs typeface="Ultra"/>
                <a:sym typeface="Ultra"/>
              </a:rPr>
              <a:t>50</a:t>
            </a:r>
            <a:endParaRPr sz="600">
              <a:solidFill>
                <a:srgbClr val="EFEFE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47" name="Google Shape;2547;p37"/>
          <p:cNvSpPr/>
          <p:nvPr/>
        </p:nvSpPr>
        <p:spPr>
          <a:xfrm>
            <a:off x="2026850" y="2506400"/>
            <a:ext cx="893100" cy="52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37"/>
          <p:cNvSpPr/>
          <p:nvPr/>
        </p:nvSpPr>
        <p:spPr>
          <a:xfrm>
            <a:off x="2476600" y="2319888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37"/>
          <p:cNvSpPr txBox="1"/>
          <p:nvPr/>
        </p:nvSpPr>
        <p:spPr>
          <a:xfrm>
            <a:off x="2387725" y="2006388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4" name="Google Shape;2554;p38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555" name="Google Shape;2555;p38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56" name="Google Shape;2556;p38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557" name="Google Shape;2557;p38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8" name="Google Shape;2558;p38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9" name="Google Shape;2559;p38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60" name="Google Shape;2560;p38"/>
          <p:cNvSpPr/>
          <p:nvPr/>
        </p:nvSpPr>
        <p:spPr>
          <a:xfrm>
            <a:off x="47064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‘확인’</a:t>
            </a:r>
            <a:r>
              <a:rPr lang="ko" sz="1000">
                <a:solidFill>
                  <a:schemeClr val="dk1"/>
                </a:solidFill>
              </a:rPr>
              <a:t> 버튼 선택시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팝업된  </a:t>
            </a:r>
            <a:r>
              <a:rPr lang="ko" sz="1000">
                <a:solidFill>
                  <a:srgbClr val="FF0000"/>
                </a:solidFill>
              </a:rPr>
              <a:t>‘메세지 창’</a:t>
            </a:r>
            <a:r>
              <a:rPr lang="ko" sz="1000">
                <a:solidFill>
                  <a:schemeClr val="dk1"/>
                </a:solidFill>
              </a:rPr>
              <a:t>을 종료한다.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보유하고 있는 유료 재화</a:t>
            </a:r>
            <a:r>
              <a:rPr lang="ko" sz="1000">
                <a:solidFill>
                  <a:schemeClr val="dk1"/>
                </a:solidFill>
              </a:rPr>
              <a:t> 에서 </a:t>
            </a:r>
            <a:r>
              <a:rPr lang="ko" sz="1000">
                <a:solidFill>
                  <a:srgbClr val="FF0000"/>
                </a:solidFill>
              </a:rPr>
              <a:t>표시된 유료 재화(50개)</a:t>
            </a:r>
            <a:r>
              <a:rPr lang="ko" sz="1000">
                <a:solidFill>
                  <a:schemeClr val="dk1"/>
                </a:solidFill>
              </a:rPr>
              <a:t>를 뺀다.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( 130 - 50 = 80 )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가 전부 기본 능력치로 초기화 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에 사용한 포인트가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에 추가된다.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( 26 + 61 + 10 + 11 = 108 )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-&gt;</a:t>
            </a:r>
            <a:r>
              <a:rPr lang="ko" sz="1000">
                <a:solidFill>
                  <a:srgbClr val="FF0000"/>
                </a:solidFill>
              </a:rPr>
              <a:t> ’최종 능력치’</a:t>
            </a:r>
            <a:r>
              <a:rPr lang="ko" sz="1000">
                <a:solidFill>
                  <a:schemeClr val="dk1"/>
                </a:solidFill>
              </a:rPr>
              <a:t>가 감소된 </a:t>
            </a:r>
            <a:r>
              <a:rPr lang="ko" sz="1000">
                <a:solidFill>
                  <a:srgbClr val="FF0000"/>
                </a:solidFill>
              </a:rPr>
              <a:t>‘캐릭터 능력치’</a:t>
            </a:r>
            <a:r>
              <a:rPr lang="ko" sz="1000">
                <a:solidFill>
                  <a:schemeClr val="dk1"/>
                </a:solidFill>
              </a:rPr>
              <a:t>에 맞춰 감소한다.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561" name="Google Shape;2561;p38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38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38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38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38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38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38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38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9" name="Google Shape;2569;p38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70" name="Google Shape;2570;p38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1" name="Google Shape;2571;p38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2" name="Google Shape;2572;p38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573" name="Google Shape;2573;p38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4" name="Google Shape;2574;p38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5" name="Google Shape;2575;p38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576" name="Google Shape;2576;p38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7" name="Google Shape;2577;p38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578" name="Google Shape;2578;p38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9" name="Google Shape;2579;p38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0" name="Google Shape;2580;p38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1" name="Google Shape;2581;p38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2582" name="Google Shape;2582;p38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3" name="Google Shape;2583;p38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4" name="Google Shape;2584;p38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5" name="Google Shape;2585;p38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2586" name="Google Shape;2586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87" name="Google Shape;2587;p38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2588" name="Google Shape;2588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9" name="Google Shape;2589;p38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0" name="Google Shape;2590;p38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91" name="Google Shape;2591;p38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2592" name="Google Shape;2592;p38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2593" name="Google Shape;2593;p38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594" name="Google Shape;2594;p3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595" name="Google Shape;2595;p3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596" name="Google Shape;2596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38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598" name="Google Shape;2598;p38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9" name="Google Shape;2599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0" name="Google Shape;2600;p38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1" name="Google Shape;2601;p38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3" name="Google Shape;2603;p38"/>
          <p:cNvSpPr txBox="1"/>
          <p:nvPr/>
        </p:nvSpPr>
        <p:spPr>
          <a:xfrm>
            <a:off x="2565016" y="281832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604" name="Google Shape;2604;p38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2605" name="Google Shape;2605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6" name="Google Shape;2606;p38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2607" name="Google Shape;2607;p38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8" name="Google Shape;2608;p38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9" name="Google Shape;2609;p38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pic>
        <p:nvPicPr>
          <p:cNvPr id="2610" name="Google Shape;2610;p38"/>
          <p:cNvPicPr preferRelativeResize="0"/>
          <p:nvPr/>
        </p:nvPicPr>
        <p:blipFill rotWithShape="1">
          <a:blip r:embed="rId4">
            <a:alphaModFix/>
          </a:blip>
          <a:srcRect b="97592" l="41061" r="58389" t="923"/>
          <a:stretch/>
        </p:blipFill>
        <p:spPr>
          <a:xfrm>
            <a:off x="3000201" y="489112"/>
            <a:ext cx="103248" cy="1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38"/>
          <p:cNvPicPr preferRelativeResize="0"/>
          <p:nvPr/>
        </p:nvPicPr>
        <p:blipFill rotWithShape="1">
          <a:blip r:embed="rId4">
            <a:alphaModFix/>
          </a:blip>
          <a:srcRect b="97965" l="35750" r="63459" t="795"/>
          <a:stretch/>
        </p:blipFill>
        <p:spPr>
          <a:xfrm>
            <a:off x="3052684" y="480776"/>
            <a:ext cx="148378" cy="129652"/>
          </a:xfrm>
          <a:prstGeom prst="rect">
            <a:avLst/>
          </a:prstGeom>
          <a:noFill/>
          <a:ln>
            <a:noFill/>
          </a:ln>
        </p:spPr>
      </p:pic>
      <p:sp>
        <p:nvSpPr>
          <p:cNvPr id="2612" name="Google Shape;2612;p38"/>
          <p:cNvSpPr/>
          <p:nvPr/>
        </p:nvSpPr>
        <p:spPr>
          <a:xfrm>
            <a:off x="2791250" y="366975"/>
            <a:ext cx="753900" cy="45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3" name="Google Shape;2613;p38"/>
          <p:cNvPicPr preferRelativeResize="0"/>
          <p:nvPr/>
        </p:nvPicPr>
        <p:blipFill rotWithShape="1">
          <a:blip r:embed="rId7">
            <a:alphaModFix amt="91000"/>
          </a:blip>
          <a:srcRect b="28834" l="81840" r="14849" t="64292"/>
          <a:stretch/>
        </p:blipFill>
        <p:spPr>
          <a:xfrm>
            <a:off x="2911159" y="2254525"/>
            <a:ext cx="148374" cy="1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38"/>
          <p:cNvPicPr preferRelativeResize="0"/>
          <p:nvPr/>
        </p:nvPicPr>
        <p:blipFill rotWithShape="1">
          <a:blip r:embed="rId7">
            <a:alphaModFix amt="91000"/>
          </a:blip>
          <a:srcRect b="28834" l="81840" r="14849" t="64292"/>
          <a:stretch/>
        </p:blipFill>
        <p:spPr>
          <a:xfrm>
            <a:off x="2911159" y="1890287"/>
            <a:ext cx="148374" cy="1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5" name="Google Shape;2615;p38"/>
          <p:cNvPicPr preferRelativeResize="0"/>
          <p:nvPr/>
        </p:nvPicPr>
        <p:blipFill rotWithShape="1">
          <a:blip r:embed="rId7">
            <a:alphaModFix amt="91000"/>
          </a:blip>
          <a:srcRect b="28834" l="81840" r="14849" t="64292"/>
          <a:stretch/>
        </p:blipFill>
        <p:spPr>
          <a:xfrm>
            <a:off x="2911159" y="1553275"/>
            <a:ext cx="148374" cy="1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6" name="Google Shape;2616;p38"/>
          <p:cNvSpPr/>
          <p:nvPr/>
        </p:nvSpPr>
        <p:spPr>
          <a:xfrm>
            <a:off x="2777275" y="1443250"/>
            <a:ext cx="384900" cy="102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8"/>
          <p:cNvSpPr/>
          <p:nvPr/>
        </p:nvSpPr>
        <p:spPr>
          <a:xfrm>
            <a:off x="2777275" y="2498588"/>
            <a:ext cx="3849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8" name="Google Shape;2618;p38"/>
          <p:cNvPicPr preferRelativeResize="0"/>
          <p:nvPr/>
        </p:nvPicPr>
        <p:blipFill rotWithShape="1">
          <a:blip r:embed="rId16">
            <a:alphaModFix amt="90000"/>
          </a:blip>
          <a:srcRect b="0" l="74139" r="10315" t="0"/>
          <a:stretch/>
        </p:blipFill>
        <p:spPr>
          <a:xfrm>
            <a:off x="2863150" y="2571600"/>
            <a:ext cx="213150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38"/>
          <p:cNvPicPr preferRelativeResize="0"/>
          <p:nvPr/>
        </p:nvPicPr>
        <p:blipFill rotWithShape="1">
          <a:blip r:embed="rId17">
            <a:alphaModFix amt="90000"/>
          </a:blip>
          <a:srcRect b="0" l="74139" r="10315" t="0"/>
          <a:stretch/>
        </p:blipFill>
        <p:spPr>
          <a:xfrm>
            <a:off x="1679991" y="3207216"/>
            <a:ext cx="213150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38"/>
          <p:cNvPicPr preferRelativeResize="0"/>
          <p:nvPr/>
        </p:nvPicPr>
        <p:blipFill rotWithShape="1">
          <a:blip r:embed="rId17">
            <a:alphaModFix amt="90000"/>
          </a:blip>
          <a:srcRect b="0" l="74139" r="10315" t="0"/>
          <a:stretch/>
        </p:blipFill>
        <p:spPr>
          <a:xfrm>
            <a:off x="3253166" y="3171066"/>
            <a:ext cx="213150" cy="2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1" name="Google Shape;2621;p38"/>
          <p:cNvPicPr preferRelativeResize="0"/>
          <p:nvPr/>
        </p:nvPicPr>
        <p:blipFill rotWithShape="1">
          <a:blip r:embed="rId12">
            <a:alphaModFix/>
          </a:blip>
          <a:srcRect b="0" l="81443" r="11618" t="0"/>
          <a:stretch/>
        </p:blipFill>
        <p:spPr>
          <a:xfrm>
            <a:off x="1498099" y="3425084"/>
            <a:ext cx="148375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2" name="Google Shape;2622;p38"/>
          <p:cNvPicPr preferRelativeResize="0"/>
          <p:nvPr/>
        </p:nvPicPr>
        <p:blipFill rotWithShape="1">
          <a:blip r:embed="rId12">
            <a:alphaModFix/>
          </a:blip>
          <a:srcRect b="0" l="81443" r="11618" t="0"/>
          <a:stretch/>
        </p:blipFill>
        <p:spPr>
          <a:xfrm>
            <a:off x="2977637" y="3425084"/>
            <a:ext cx="148375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3" name="Google Shape;2623;p38"/>
          <p:cNvPicPr preferRelativeResize="0"/>
          <p:nvPr/>
        </p:nvPicPr>
        <p:blipFill rotWithShape="1">
          <a:blip r:embed="rId12">
            <a:alphaModFix/>
          </a:blip>
          <a:srcRect b="-10" l="69368" r="23692" t="0"/>
          <a:stretch/>
        </p:blipFill>
        <p:spPr>
          <a:xfrm>
            <a:off x="1606849" y="3648800"/>
            <a:ext cx="10325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4" name="Google Shape;2624;p38"/>
          <p:cNvSpPr/>
          <p:nvPr/>
        </p:nvSpPr>
        <p:spPr>
          <a:xfrm>
            <a:off x="475100" y="3131950"/>
            <a:ext cx="3087900" cy="79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5" name="Google Shape;2625;p38"/>
          <p:cNvPicPr preferRelativeResize="0"/>
          <p:nvPr/>
        </p:nvPicPr>
        <p:blipFill rotWithShape="1">
          <a:blip r:embed="rId15">
            <a:alphaModFix/>
          </a:blip>
          <a:srcRect b="0" l="63174" r="18319" t="0"/>
          <a:stretch/>
        </p:blipFill>
        <p:spPr>
          <a:xfrm>
            <a:off x="3079825" y="3430550"/>
            <a:ext cx="2754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731446" y="3456200"/>
            <a:ext cx="384875" cy="2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38"/>
          <p:cNvPicPr preferRelativeResize="0"/>
          <p:nvPr/>
        </p:nvPicPr>
        <p:blipFill rotWithShape="1">
          <a:blip r:embed="rId15">
            <a:alphaModFix/>
          </a:blip>
          <a:srcRect b="0" l="63174" r="18319" t="0"/>
          <a:stretch/>
        </p:blipFill>
        <p:spPr>
          <a:xfrm>
            <a:off x="1606850" y="3425075"/>
            <a:ext cx="2754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38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453350"/>
            <a:ext cx="384875" cy="2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5"/>
          <p:cNvGrpSpPr/>
          <p:nvPr/>
        </p:nvGrpSpPr>
        <p:grpSpPr>
          <a:xfrm>
            <a:off x="413254" y="380725"/>
            <a:ext cx="3211594" cy="4287542"/>
            <a:chOff x="413254" y="380725"/>
            <a:chExt cx="3211594" cy="4287542"/>
          </a:xfrm>
        </p:grpSpPr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b="48588" l="21574" r="54874" t="0"/>
            <a:stretch/>
          </p:blipFill>
          <p:spPr>
            <a:xfrm>
              <a:off x="419300" y="380725"/>
              <a:ext cx="3205548" cy="4281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" name="Google Shape;276;p15"/>
            <p:cNvGrpSpPr/>
            <p:nvPr/>
          </p:nvGrpSpPr>
          <p:grpSpPr>
            <a:xfrm>
              <a:off x="413254" y="4233395"/>
              <a:ext cx="3205454" cy="434872"/>
              <a:chOff x="4104900" y="4186050"/>
              <a:chExt cx="3170578" cy="407031"/>
            </a:xfrm>
          </p:grpSpPr>
          <p:pic>
            <p:nvPicPr>
              <p:cNvPr id="277" name="Google Shape;277;p15"/>
              <p:cNvPicPr preferRelativeResize="0"/>
              <p:nvPr/>
            </p:nvPicPr>
            <p:blipFill rotWithShape="1">
              <a:blip r:embed="rId4">
                <a:alphaModFix/>
              </a:blip>
              <a:srcRect b="48567" l="21638" r="54926" t="46676"/>
              <a:stretch/>
            </p:blipFill>
            <p:spPr>
              <a:xfrm>
                <a:off x="4104900" y="4186050"/>
                <a:ext cx="3170578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5"/>
              <p:cNvPicPr preferRelativeResize="0"/>
              <p:nvPr/>
            </p:nvPicPr>
            <p:blipFill rotWithShape="1">
              <a:blip r:embed="rId3">
                <a:alphaModFix/>
              </a:blip>
              <a:srcRect b="48589" l="25473" r="70537" t="46656"/>
              <a:stretch/>
            </p:blipFill>
            <p:spPr>
              <a:xfrm>
                <a:off x="4624026" y="4186050"/>
                <a:ext cx="542952" cy="395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15"/>
              <p:cNvPicPr preferRelativeResize="0"/>
              <p:nvPr/>
            </p:nvPicPr>
            <p:blipFill rotWithShape="1">
              <a:blip r:embed="rId5">
                <a:alphaModFix/>
              </a:blip>
              <a:srcRect b="1359" l="0" r="0" t="-1360"/>
              <a:stretch/>
            </p:blipFill>
            <p:spPr>
              <a:xfrm>
                <a:off x="5146402" y="4197156"/>
                <a:ext cx="542950" cy="395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0" name="Google Shape;280;p15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능력치.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/>
              <a:t>가 0이 아닐 경우 원하는 능력치의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/>
              <a:t>를 터치, 잔여 포인트를 </a:t>
            </a:r>
            <a:r>
              <a:rPr lang="ko" sz="1000">
                <a:solidFill>
                  <a:srgbClr val="FF0000"/>
                </a:solidFill>
              </a:rPr>
              <a:t>1 </a:t>
            </a:r>
            <a:r>
              <a:rPr lang="ko" sz="1000"/>
              <a:t>소모해서 원하는 능력치를  </a:t>
            </a:r>
            <a:r>
              <a:rPr lang="ko" sz="1000">
                <a:solidFill>
                  <a:srgbClr val="FF0000"/>
                </a:solidFill>
              </a:rPr>
              <a:t>1</a:t>
            </a:r>
            <a:r>
              <a:rPr lang="ko" sz="1000"/>
              <a:t> 증가 시킨다.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증가한 능력치는 </a:t>
            </a:r>
            <a:r>
              <a:rPr lang="ko" sz="1000">
                <a:solidFill>
                  <a:srgbClr val="FF0000"/>
                </a:solidFill>
              </a:rPr>
              <a:t>‘확정’ </a:t>
            </a:r>
            <a:r>
              <a:rPr lang="ko" sz="1000"/>
              <a:t>버튼을 선택할 경우 ‘메세지 창’이 팝업된다.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팝업된 창에서 확정할 경우 하단의 </a:t>
            </a:r>
            <a:r>
              <a:rPr lang="ko" sz="1000">
                <a:solidFill>
                  <a:srgbClr val="FF0000"/>
                </a:solidFill>
              </a:rPr>
              <a:t>‘최종 능력치’</a:t>
            </a:r>
            <a:r>
              <a:rPr lang="ko" sz="1000"/>
              <a:t> 탭에 적용되어 보이는 수치가 변경된다.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 + ‘</a:t>
            </a:r>
            <a:r>
              <a:rPr lang="ko" sz="1000"/>
              <a:t> 버튼을 선택해서 능력치를 올린 뒤 </a:t>
            </a:r>
            <a:r>
              <a:rPr lang="ko" sz="1000">
                <a:solidFill>
                  <a:srgbClr val="FF0000"/>
                </a:solidFill>
              </a:rPr>
              <a:t>‘확정’ </a:t>
            </a:r>
            <a:r>
              <a:rPr lang="ko" sz="1000"/>
              <a:t>버튼을 선택하기 전 </a:t>
            </a:r>
            <a:r>
              <a:rPr lang="ko" sz="1000">
                <a:solidFill>
                  <a:srgbClr val="38761D"/>
                </a:solidFill>
              </a:rPr>
              <a:t>능력치가 추가된 부분</a:t>
            </a:r>
            <a:r>
              <a:rPr lang="ko" sz="1000"/>
              <a:t>에  </a:t>
            </a:r>
            <a:r>
              <a:rPr lang="ko" sz="1000">
                <a:solidFill>
                  <a:srgbClr val="FF0000"/>
                </a:solidFill>
              </a:rPr>
              <a:t>‘ </a:t>
            </a:r>
            <a:r>
              <a:rPr b="1" lang="ko" sz="1000">
                <a:solidFill>
                  <a:srgbClr val="FF0000"/>
                </a:solidFill>
              </a:rPr>
              <a:t>ㅡ</a:t>
            </a:r>
            <a:r>
              <a:rPr lang="ko" sz="1000">
                <a:solidFill>
                  <a:srgbClr val="FF0000"/>
                </a:solidFill>
              </a:rPr>
              <a:t> ‘ </a:t>
            </a:r>
            <a:r>
              <a:rPr lang="ko" sz="1000"/>
              <a:t>버튼을 선택하면 추가된 능력치 1개를 ‘잔여 포인트’ 탭으로 되돌린다.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</a:t>
            </a:r>
            <a:r>
              <a:rPr lang="ko" sz="1000">
                <a:solidFill>
                  <a:srgbClr val="FF0000"/>
                </a:solidFill>
              </a:rPr>
              <a:t>재분배’ </a:t>
            </a:r>
            <a:r>
              <a:rPr lang="ko" sz="1000"/>
              <a:t>탭을 선택할 경우</a:t>
            </a:r>
            <a:r>
              <a:rPr lang="ko" sz="1000">
                <a:solidFill>
                  <a:srgbClr val="FF0000"/>
                </a:solidFill>
              </a:rPr>
              <a:t> ‘확정’</a:t>
            </a:r>
            <a:r>
              <a:rPr lang="ko" sz="1000"/>
              <a:t> 버튼을 누르기 전까지 사용한 모든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/>
              <a:t>를 돌려 받는다.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3">
            <a:alphaModFix/>
          </a:blip>
          <a:srcRect b="96802" l="27786" r="54874" t="0"/>
          <a:stretch/>
        </p:blipFill>
        <p:spPr>
          <a:xfrm>
            <a:off x="413250" y="399140"/>
            <a:ext cx="3211603" cy="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3103450" y="636750"/>
            <a:ext cx="441698" cy="7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 b="92630" l="25044" r="72047" t="3030"/>
          <a:stretch/>
        </p:blipFill>
        <p:spPr>
          <a:xfrm>
            <a:off x="476150" y="665425"/>
            <a:ext cx="441698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83533" l="22136" r="74436" t="12127"/>
          <a:stretch/>
        </p:blipFill>
        <p:spPr>
          <a:xfrm>
            <a:off x="424723" y="1055525"/>
            <a:ext cx="466402" cy="3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88566" l="25065" r="73501" t="7438"/>
          <a:stretch/>
        </p:blipFill>
        <p:spPr>
          <a:xfrm>
            <a:off x="751475" y="1026825"/>
            <a:ext cx="309773" cy="39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92486" l="38025" r="58729" t="3174"/>
          <a:stretch/>
        </p:blipFill>
        <p:spPr>
          <a:xfrm>
            <a:off x="1973983" y="3069049"/>
            <a:ext cx="15423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66318" l="32335" r="67190" t="32166"/>
          <a:stretch/>
        </p:blipFill>
        <p:spPr>
          <a:xfrm>
            <a:off x="1999475" y="3057577"/>
            <a:ext cx="103248" cy="1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 b="64798" l="36592" r="55189" t="30379"/>
          <a:stretch/>
        </p:blipFill>
        <p:spPr>
          <a:xfrm>
            <a:off x="1325125" y="2919850"/>
            <a:ext cx="1233353" cy="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1847075" y="3957513"/>
            <a:ext cx="17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0" name="Google Shape;290;p15"/>
          <p:cNvSpPr/>
          <p:nvPr/>
        </p:nvSpPr>
        <p:spPr>
          <a:xfrm rot="8100000">
            <a:off x="3171407" y="2129371"/>
            <a:ext cx="238436" cy="218284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94852" l="21658" r="55422" t="2934"/>
          <a:stretch/>
        </p:blipFill>
        <p:spPr>
          <a:xfrm>
            <a:off x="424525" y="636750"/>
            <a:ext cx="3200350" cy="359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5"/>
          <p:cNvGrpSpPr/>
          <p:nvPr/>
        </p:nvGrpSpPr>
        <p:grpSpPr>
          <a:xfrm>
            <a:off x="417462" y="4211601"/>
            <a:ext cx="536337" cy="446962"/>
            <a:chOff x="417609" y="2162564"/>
            <a:chExt cx="3211600" cy="2495602"/>
          </a:xfrm>
        </p:grpSpPr>
        <p:pic>
          <p:nvPicPr>
            <p:cNvPr id="293" name="Google Shape;293;p15"/>
            <p:cNvPicPr preferRelativeResize="0"/>
            <p:nvPr/>
          </p:nvPicPr>
          <p:blipFill rotWithShape="1">
            <a:blip r:embed="rId6">
              <a:alphaModFix/>
            </a:blip>
            <a:srcRect b="0" l="0" r="66687" t="0"/>
            <a:stretch/>
          </p:blipFill>
          <p:spPr>
            <a:xfrm>
              <a:off x="417609" y="2162564"/>
              <a:ext cx="3211600" cy="2495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5"/>
            <p:cNvPicPr preferRelativeResize="0"/>
            <p:nvPr/>
          </p:nvPicPr>
          <p:blipFill rotWithShape="1">
            <a:blip r:embed="rId6">
              <a:alphaModFix/>
            </a:blip>
            <a:srcRect b="0" l="1882" r="88027" t="65817"/>
            <a:stretch/>
          </p:blipFill>
          <p:spPr>
            <a:xfrm>
              <a:off x="1507991" y="3801092"/>
              <a:ext cx="972750" cy="85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5"/>
          <p:cNvSpPr txBox="1"/>
          <p:nvPr/>
        </p:nvSpPr>
        <p:spPr>
          <a:xfrm>
            <a:off x="438625" y="4463800"/>
            <a:ext cx="53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캐릭터</a:t>
            </a:r>
            <a:r>
              <a:rPr lang="ko" sz="800">
                <a:latin typeface="Ultra"/>
                <a:ea typeface="Ultra"/>
                <a:cs typeface="Ultra"/>
                <a:sym typeface="Ultra"/>
              </a:rPr>
              <a:t> </a:t>
            </a:r>
            <a:endParaRPr sz="80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96796" l="27799" r="55174" t="0"/>
          <a:stretch/>
        </p:blipFill>
        <p:spPr>
          <a:xfrm>
            <a:off x="424516" y="399150"/>
            <a:ext cx="3200350" cy="33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5"/>
          <p:cNvGrpSpPr/>
          <p:nvPr/>
        </p:nvGrpSpPr>
        <p:grpSpPr>
          <a:xfrm>
            <a:off x="1999475" y="1215425"/>
            <a:ext cx="1515926" cy="1635781"/>
            <a:chOff x="1999475" y="1215425"/>
            <a:chExt cx="1515926" cy="1635781"/>
          </a:xfrm>
        </p:grpSpPr>
        <p:pic>
          <p:nvPicPr>
            <p:cNvPr id="298" name="Google Shape;298;p15"/>
            <p:cNvPicPr preferRelativeResize="0"/>
            <p:nvPr/>
          </p:nvPicPr>
          <p:blipFill rotWithShape="1">
            <a:blip r:embed="rId7">
              <a:alphaModFix amt="91000"/>
            </a:blip>
            <a:srcRect b="22492" l="49471" r="0" t="20259"/>
            <a:stretch/>
          </p:blipFill>
          <p:spPr>
            <a:xfrm>
              <a:off x="1999475" y="1416925"/>
              <a:ext cx="1515926" cy="10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5"/>
            <p:cNvPicPr preferRelativeResize="0"/>
            <p:nvPr/>
          </p:nvPicPr>
          <p:blipFill rotWithShape="1">
            <a:blip r:embed="rId8">
              <a:alphaModFix amt="91000"/>
            </a:blip>
            <a:srcRect b="79683" l="50174" r="0" t="2685"/>
            <a:stretch/>
          </p:blipFill>
          <p:spPr>
            <a:xfrm>
              <a:off x="1999475" y="2489806"/>
              <a:ext cx="1515926" cy="3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5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1999475" y="1215425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5"/>
          <p:cNvGrpSpPr/>
          <p:nvPr/>
        </p:nvGrpSpPr>
        <p:grpSpPr>
          <a:xfrm>
            <a:off x="283179" y="1157838"/>
            <a:ext cx="1829700" cy="1872133"/>
            <a:chOff x="410375" y="1275500"/>
            <a:chExt cx="1829700" cy="2149900"/>
          </a:xfrm>
        </p:grpSpPr>
        <p:pic>
          <p:nvPicPr>
            <p:cNvPr id="302" name="Google Shape;302;p15"/>
            <p:cNvPicPr preferRelativeResize="0"/>
            <p:nvPr/>
          </p:nvPicPr>
          <p:blipFill rotWithShape="1">
            <a:blip r:embed="rId4">
              <a:alphaModFix/>
            </a:blip>
            <a:srcRect b="77755" l="27768" r="61070" t="5163"/>
            <a:stretch/>
          </p:blipFill>
          <p:spPr>
            <a:xfrm>
              <a:off x="635975" y="1275500"/>
              <a:ext cx="1357826" cy="1950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5"/>
            <p:cNvPicPr preferRelativeResize="0"/>
            <p:nvPr/>
          </p:nvPicPr>
          <p:blipFill>
            <a:blip r:embed="rId10">
              <a:alphaModFix amt="22000"/>
            </a:blip>
            <a:stretch>
              <a:fillRect/>
            </a:stretch>
          </p:blipFill>
          <p:spPr>
            <a:xfrm rot="10799984">
              <a:off x="410375" y="2826321"/>
              <a:ext cx="1829700" cy="59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4" name="Google Shape;304;p15"/>
          <p:cNvPicPr preferRelativeResize="0"/>
          <p:nvPr/>
        </p:nvPicPr>
        <p:blipFill rotWithShape="1">
          <a:blip r:embed="rId11">
            <a:alphaModFix amt="88000"/>
          </a:blip>
          <a:srcRect b="39752" l="1480" r="84883" t="52736"/>
          <a:stretch/>
        </p:blipFill>
        <p:spPr>
          <a:xfrm>
            <a:off x="2013608" y="2254516"/>
            <a:ext cx="466400" cy="129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15"/>
          <p:cNvGrpSpPr/>
          <p:nvPr/>
        </p:nvGrpSpPr>
        <p:grpSpPr>
          <a:xfrm>
            <a:off x="511471" y="3175740"/>
            <a:ext cx="2968969" cy="731103"/>
            <a:chOff x="511471" y="3175740"/>
            <a:chExt cx="2968969" cy="731103"/>
          </a:xfrm>
        </p:grpSpPr>
        <p:pic>
          <p:nvPicPr>
            <p:cNvPr id="306" name="Google Shape;30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1471" y="3421874"/>
              <a:ext cx="1488136" cy="25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15"/>
            <p:cNvGrpSpPr/>
            <p:nvPr/>
          </p:nvGrpSpPr>
          <p:grpSpPr>
            <a:xfrm>
              <a:off x="513490" y="3175740"/>
              <a:ext cx="2966950" cy="731103"/>
              <a:chOff x="513490" y="3175740"/>
              <a:chExt cx="2966950" cy="731103"/>
            </a:xfrm>
          </p:grpSpPr>
          <p:pic>
            <p:nvPicPr>
              <p:cNvPr id="308" name="Google Shape;308;p15"/>
              <p:cNvPicPr preferRelativeResize="0"/>
              <p:nvPr/>
            </p:nvPicPr>
            <p:blipFill rotWithShape="1">
              <a:blip r:embed="rId13">
                <a:alphaModFix/>
              </a:blip>
              <a:srcRect b="0" l="2190" r="0" t="0"/>
              <a:stretch/>
            </p:blipFill>
            <p:spPr>
              <a:xfrm>
                <a:off x="515859" y="3175750"/>
                <a:ext cx="14868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15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992304" y="3175740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15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992304" y="3426753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1" name="Google Shape;311;p15"/>
              <p:cNvGrpSpPr/>
              <p:nvPr/>
            </p:nvGrpSpPr>
            <p:grpSpPr>
              <a:xfrm>
                <a:off x="513490" y="3175747"/>
                <a:ext cx="1959365" cy="731096"/>
                <a:chOff x="3799100" y="1536074"/>
                <a:chExt cx="3285871" cy="718451"/>
              </a:xfrm>
            </p:grpSpPr>
            <p:grpSp>
              <p:nvGrpSpPr>
                <p:cNvPr id="312" name="Google Shape;312;p15"/>
                <p:cNvGrpSpPr/>
                <p:nvPr/>
              </p:nvGrpSpPr>
              <p:grpSpPr>
                <a:xfrm>
                  <a:off x="3799100" y="2006875"/>
                  <a:ext cx="2495550" cy="247650"/>
                  <a:chOff x="3799100" y="2006875"/>
                  <a:chExt cx="2495550" cy="247650"/>
                </a:xfrm>
              </p:grpSpPr>
              <p:pic>
                <p:nvPicPr>
                  <p:cNvPr id="313" name="Google Shape;313;p15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3799100" y="2006875"/>
                    <a:ext cx="2495550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4" name="Google Shape;314;p15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3799100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315" name="Google Shape;315;p15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31412" r="36306" t="0"/>
                <a:stretch/>
              </p:blipFill>
              <p:spPr>
                <a:xfrm>
                  <a:off x="6279396" y="1536074"/>
                  <a:ext cx="805575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316" name="Google Shape;316;p1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2494" y="3654825"/>
            <a:ext cx="1486800" cy="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5"/>
          <p:cNvSpPr txBox="1"/>
          <p:nvPr/>
        </p:nvSpPr>
        <p:spPr>
          <a:xfrm>
            <a:off x="440818" y="36647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회피율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2876050" y="1430925"/>
            <a:ext cx="666000" cy="1040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5"/>
          <p:cNvPicPr preferRelativeResize="0"/>
          <p:nvPr/>
        </p:nvPicPr>
        <p:blipFill rotWithShape="1">
          <a:blip r:embed="rId9">
            <a:alphaModFix amt="91000"/>
          </a:blip>
          <a:srcRect b="0" l="0" r="6454" t="0"/>
          <a:stretch/>
        </p:blipFill>
        <p:spPr>
          <a:xfrm>
            <a:off x="2858257" y="2844134"/>
            <a:ext cx="657525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999559" y="2801351"/>
            <a:ext cx="864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8">
            <a:alphaModFix amt="91000"/>
          </a:blip>
          <a:srcRect b="82486" l="85481" r="1868" t="7324"/>
          <a:stretch/>
        </p:blipFill>
        <p:spPr>
          <a:xfrm>
            <a:off x="2572066" y="2844125"/>
            <a:ext cx="384876" cy="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8">
            <a:alphaModFix amt="91000"/>
          </a:blip>
          <a:srcRect b="85153" l="86344" r="11644" t="8644"/>
          <a:stretch/>
        </p:blipFill>
        <p:spPr>
          <a:xfrm>
            <a:off x="2595437" y="2885450"/>
            <a:ext cx="324000" cy="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2949354" y="2801350"/>
            <a:ext cx="5363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 txBox="1"/>
          <p:nvPr/>
        </p:nvSpPr>
        <p:spPr>
          <a:xfrm>
            <a:off x="2558482" y="2832462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확정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1922060" y="3188438"/>
            <a:ext cx="809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최대 HP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413251" y="3123800"/>
            <a:ext cx="3132000" cy="83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12">
            <a:alphaModFix/>
          </a:blip>
          <a:srcRect b="0" l="31412" r="36306" t="0"/>
          <a:stretch/>
        </p:blipFill>
        <p:spPr>
          <a:xfrm>
            <a:off x="1250221" y="3654825"/>
            <a:ext cx="384875" cy="2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5"/>
          <p:cNvGrpSpPr/>
          <p:nvPr/>
        </p:nvGrpSpPr>
        <p:grpSpPr>
          <a:xfrm>
            <a:off x="2026852" y="2818313"/>
            <a:ext cx="809400" cy="232200"/>
            <a:chOff x="4172117" y="3585520"/>
            <a:chExt cx="809400" cy="232200"/>
          </a:xfrm>
        </p:grpSpPr>
        <p:pic>
          <p:nvPicPr>
            <p:cNvPr id="329" name="Google Shape;329;p15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5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15"/>
            <p:cNvSpPr txBox="1"/>
            <p:nvPr/>
          </p:nvSpPr>
          <p:spPr>
            <a:xfrm>
              <a:off x="4172117" y="3585520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초기화 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</p:grpSp>
      <p:sp>
        <p:nvSpPr>
          <p:cNvPr id="332" name="Google Shape;332;p15"/>
          <p:cNvSpPr/>
          <p:nvPr/>
        </p:nvSpPr>
        <p:spPr>
          <a:xfrm>
            <a:off x="1936197" y="2471275"/>
            <a:ext cx="16059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7">
            <a:alphaModFix amt="91000"/>
          </a:blip>
          <a:srcRect b="28834" l="80205" r="14848" t="62925"/>
          <a:stretch/>
        </p:blipFill>
        <p:spPr>
          <a:xfrm>
            <a:off x="2932575" y="2600450"/>
            <a:ext cx="148374" cy="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0이 아닐 경우 원하는 능력치의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>
                <a:solidFill>
                  <a:schemeClr val="dk1"/>
                </a:solidFill>
              </a:rPr>
              <a:t>를 터치, 잔여 포인트를 1 소모해서 원하는 능력치를 1 증가 시킨다.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0일 경우 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/>
              <a:t>를 누를 경우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잔여 포인트가 부족하다는 메세지를 화면 가운데 출력한다.</a:t>
            </a:r>
            <a:endParaRPr sz="1000"/>
          </a:p>
        </p:txBody>
      </p:sp>
      <p:grpSp>
        <p:nvGrpSpPr>
          <p:cNvPr id="339" name="Google Shape;339;p16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340" name="Google Shape;340;p16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341" name="Google Shape;341;p16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2" name="Google Shape;342;p16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343" name="Google Shape;343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4" name="Google Shape;344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5" name="Google Shape;345;p1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346" name="Google Shape;346;p16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16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6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6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1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16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6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16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6" name="Google Shape;356;p16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Google Shape;357;p16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358" name="Google Shape;358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0" name="Google Shape;360;p16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361" name="Google Shape;361;p16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" name="Google Shape;362;p16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363" name="Google Shape;363;p16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1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16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6" name="Google Shape;366;p16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367" name="Google Shape;367;p16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16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9" name="Google Shape;369;p16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p16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371" name="Google Shape;371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2" name="Google Shape;372;p16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373" name="Google Shape;373;p1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16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16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76" name="Google Shape;376;p16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377" name="Google Shape;377;p16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378" name="Google Shape;378;p16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379" name="Google Shape;379;p16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380" name="Google Shape;380;p1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381" name="Google Shape;381;p1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16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383" name="Google Shape;383;p16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384" name="Google Shape;384;p16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85" name="Google Shape;385;p16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386" name="Google Shape;386;p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7" name="Google Shape;387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8" name="Google Shape;388;p1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389" name="Google Shape;389;p16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6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6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6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6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6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6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16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16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0" name="Google Shape;400;p16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401" name="Google Shape;401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2" name="Google Shape;402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3" name="Google Shape;403;p16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404" name="Google Shape;404;p16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16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406" name="Google Shape;406;p16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Google Shape;407;p1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16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9" name="Google Shape;409;p16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410" name="Google Shape;410;p16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Google Shape;411;p16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2" name="Google Shape;412;p16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3" name="Google Shape;413;p16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414" name="Google Shape;414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15" name="Google Shape;415;p16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416" name="Google Shape;416;p1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7" name="Google Shape;417;p16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8" name="Google Shape;418;p16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19" name="Google Shape;419;p16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420" name="Google Shape;420;p16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421" name="Google Shape;421;p16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422" name="Google Shape;422;p16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423" name="Google Shape;423;p1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424" name="Google Shape;424;p1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6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426" name="Google Shape;426;p16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6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6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16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432" name="Google Shape;432;p16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6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434" name="Google Shape;434;p16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435" name="Google Shape;435;p1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6" name="Google Shape;436;p16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7" name="Google Shape;437;p16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438" name="Google Shape;438;p16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16"/>
          <p:cNvSpPr/>
          <p:nvPr/>
        </p:nvSpPr>
        <p:spPr>
          <a:xfrm>
            <a:off x="3258800" y="2232517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3237575" y="19661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 txBox="1"/>
          <p:nvPr/>
        </p:nvSpPr>
        <p:spPr>
          <a:xfrm>
            <a:off x="3148700" y="16526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0일 경우 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/>
              <a:t>를 누를 경우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잔여 포인트가 부족하다는 메세지를 화면 가운데 출력한다.</a:t>
            </a:r>
            <a:endParaRPr sz="1000"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448" name="Google Shape;448;p17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449" name="Google Shape;449;p17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0" name="Google Shape;450;p17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451" name="Google Shape;451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2" name="Google Shape;452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3" name="Google Shape;453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454" name="Google Shape;454;p17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17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7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7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17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17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17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4" name="Google Shape;464;p17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5" name="Google Shape;465;p17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466" name="Google Shape;466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Google Shape;467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8" name="Google Shape;468;p17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469" name="Google Shape;469;p17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0" name="Google Shape;470;p17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471" name="Google Shape;471;p17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" name="Google Shape;472;p1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" name="Google Shape;473;p17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4" name="Google Shape;474;p17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475" name="Google Shape;475;p17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6" name="Google Shape;476;p17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7" name="Google Shape;477;p17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8" name="Google Shape;478;p17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479" name="Google Shape;479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0" name="Google Shape;480;p17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481" name="Google Shape;481;p17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2" name="Google Shape;482;p17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3" name="Google Shape;483;p17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84" name="Google Shape;484;p17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485" name="Google Shape;485;p17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486" name="Google Shape;486;p17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487" name="Google Shape;487;p17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488" name="Google Shape;488;p17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489" name="Google Shape;489;p1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17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491" name="Google Shape;491;p17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492" name="Google Shape;492;p17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93" name="Google Shape;493;p17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494" name="Google Shape;494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5" name="Google Shape;495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6" name="Google Shape;496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497" name="Google Shape;497;p17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1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17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17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17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17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17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17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p17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7" name="Google Shape;507;p17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8" name="Google Shape;508;p17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509" name="Google Shape;509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0" name="Google Shape;510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1" name="Google Shape;511;p17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512" name="Google Shape;512;p17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3" name="Google Shape;513;p17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514" name="Google Shape;514;p17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5" name="Google Shape;515;p1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6" name="Google Shape;516;p17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7" name="Google Shape;517;p17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518" name="Google Shape;518;p17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" name="Google Shape;519;p17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20" name="Google Shape;520;p17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1" name="Google Shape;521;p17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522" name="Google Shape;522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23" name="Google Shape;523;p17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524" name="Google Shape;524;p17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5" name="Google Shape;525;p17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6" name="Google Shape;526;p17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27" name="Google Shape;527;p17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528" name="Google Shape;528;p17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529" name="Google Shape;529;p17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530" name="Google Shape;530;p17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531" name="Google Shape;531;p17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532" name="Google Shape;532;p1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p17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534" name="Google Shape;534;p17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1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17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17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1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17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540" name="Google Shape;540;p17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17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542" name="Google Shape;542;p17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543" name="Google Shape;543;p1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17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5" name="Google Shape;545;p17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546" name="Google Shape;546;p17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17"/>
          <p:cNvSpPr/>
          <p:nvPr/>
        </p:nvSpPr>
        <p:spPr>
          <a:xfrm>
            <a:off x="3237575" y="19661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3148700" y="16526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  <p:pic>
        <p:nvPicPr>
          <p:cNvPr id="549" name="Google Shape;549;p17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13307" y="2571750"/>
            <a:ext cx="167674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7"/>
          <p:cNvSpPr/>
          <p:nvPr/>
        </p:nvSpPr>
        <p:spPr>
          <a:xfrm>
            <a:off x="2873988" y="257174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0일 경우 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/>
              <a:t>를 누를 경우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잔여 포인트가 부족하다는 메세지를 화면 가운데 출력한다.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능력치 창에 아무런 변화 없다.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팝업된 메세지는 시간이 지나면 자동으로 비활성화 된다.</a:t>
            </a:r>
            <a:endParaRPr sz="1000"/>
          </a:p>
        </p:txBody>
      </p:sp>
      <p:grpSp>
        <p:nvGrpSpPr>
          <p:cNvPr id="556" name="Google Shape;556;p18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557" name="Google Shape;557;p18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558" name="Google Shape;558;p18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59" name="Google Shape;559;p18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560" name="Google Shape;560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1" name="Google Shape;561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2" name="Google Shape;562;p1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563" name="Google Shape;563;p18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1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18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18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18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1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18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18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18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3" name="Google Shape;573;p18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574;p18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575" name="Google Shape;575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Google Shape;576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7" name="Google Shape;577;p18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578" name="Google Shape;578;p18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Google Shape;579;p18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580" name="Google Shape;580;p18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Google Shape;581;p1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2" name="Google Shape;582;p18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Google Shape;583;p18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584" name="Google Shape;584;p18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Google Shape;585;p18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6" name="Google Shape;586;p18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18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588" name="Google Shape;588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18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590" name="Google Shape;590;p1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1" name="Google Shape;591;p18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2" name="Google Shape;592;p1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3" name="Google Shape;593;p18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594" name="Google Shape;594;p18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595" name="Google Shape;595;p18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596" name="Google Shape;596;p18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597" name="Google Shape;597;p1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598" name="Google Shape;598;p1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18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600" name="Google Shape;600;p18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601" name="Google Shape;601;p18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02" name="Google Shape;602;p18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603" name="Google Shape;603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4" name="Google Shape;604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5" name="Google Shape;605;p1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606" name="Google Shape;606;p18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1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18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18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18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18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8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8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18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6" name="Google Shape;616;p18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7" name="Google Shape;617;p18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618" name="Google Shape;618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0" name="Google Shape;620;p18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621" name="Google Shape;621;p18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2" name="Google Shape;622;p18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623" name="Google Shape;623;p18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4" name="Google Shape;624;p1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" name="Google Shape;625;p18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18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627" name="Google Shape;627;p18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18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9" name="Google Shape;629;p18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18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631" name="Google Shape;631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2" name="Google Shape;632;p18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633" name="Google Shape;633;p1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4" name="Google Shape;634;p18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5" name="Google Shape;635;p1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36" name="Google Shape;636;p18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637" name="Google Shape;637;p18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638" name="Google Shape;638;p18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639" name="Google Shape;639;p18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640" name="Google Shape;640;p1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641" name="Google Shape;641;p1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18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643" name="Google Shape;643;p18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1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18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18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1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18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649" name="Google Shape;649;p18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18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651" name="Google Shape;651;p18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652" name="Google Shape;652;p1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3" name="Google Shape;653;p18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4" name="Google Shape;654;p18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655" name="Google Shape;655;p18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6" name="Google Shape;656;p18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13307" y="2571750"/>
            <a:ext cx="167674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8"/>
          <p:cNvSpPr/>
          <p:nvPr/>
        </p:nvSpPr>
        <p:spPr>
          <a:xfrm>
            <a:off x="862325" y="2113450"/>
            <a:ext cx="2183400" cy="178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434343"/>
              </a:gs>
              <a:gs pos="50000">
                <a:srgbClr val="3A3A3A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EFEFEF"/>
                </a:solidFill>
              </a:rPr>
              <a:t>잔여 포인트가 부족합니다</a:t>
            </a:r>
            <a:r>
              <a:rPr lang="ko" sz="800"/>
              <a:t>.</a:t>
            </a:r>
            <a:endParaRPr sz="800"/>
          </a:p>
        </p:txBody>
      </p:sp>
      <p:sp>
        <p:nvSpPr>
          <p:cNvPr id="658" name="Google Shape;658;p18"/>
          <p:cNvSpPr/>
          <p:nvPr/>
        </p:nvSpPr>
        <p:spPr>
          <a:xfrm>
            <a:off x="791684" y="2091400"/>
            <a:ext cx="23979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0이 아닐 경우 원하는 능력치의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>
                <a:solidFill>
                  <a:schemeClr val="dk1"/>
                </a:solidFill>
              </a:rPr>
              <a:t>를 터치, 잔여 포인트를 1 소모해서 원하는 능력치를 1 증가 시킨다.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64" name="Google Shape;664;p19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665" name="Google Shape;665;p19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666" name="Google Shape;666;p19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67" name="Google Shape;667;p19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668" name="Google Shape;668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9" name="Google Shape;669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70" name="Google Shape;670;p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671" name="Google Shape;671;p19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2" name="Google Shape;672;p1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19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19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19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1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19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19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p19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1" name="Google Shape;681;p19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2" name="Google Shape;682;p19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683" name="Google Shape;683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4" name="Google Shape;684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5" name="Google Shape;685;p19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686" name="Google Shape;686;p19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7" name="Google Shape;687;p19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688" name="Google Shape;688;p19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9" name="Google Shape;689;p1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0" name="Google Shape;690;p19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1" name="Google Shape;691;p19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692" name="Google Shape;692;p19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3" name="Google Shape;693;p19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4" name="Google Shape;694;p19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5" name="Google Shape;695;p19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696" name="Google Shape;696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97" name="Google Shape;697;p19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698" name="Google Shape;698;p1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9" name="Google Shape;699;p19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0" name="Google Shape;700;p19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01" name="Google Shape;701;p19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702" name="Google Shape;702;p19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703" name="Google Shape;703;p19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704" name="Google Shape;704;p1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705" name="Google Shape;705;p19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706" name="Google Shape;706;p1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Google Shape;707;p19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708" name="Google Shape;708;p19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709" name="Google Shape;709;p19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10" name="Google Shape;710;p19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711" name="Google Shape;711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2" name="Google Shape;712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3" name="Google Shape;713;p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714" name="Google Shape;714;p19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Google Shape;715;p1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19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19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19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19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19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19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2" name="Google Shape;722;p19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4" name="Google Shape;724;p19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5" name="Google Shape;725;p19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726" name="Google Shape;726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7" name="Google Shape;727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8" name="Google Shape;728;p19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729" name="Google Shape;729;p19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0" name="Google Shape;730;p19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731" name="Google Shape;731;p19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2" name="Google Shape;732;p1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3" name="Google Shape;733;p19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9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735" name="Google Shape;735;p19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Google Shape;736;p19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37" name="Google Shape;737;p19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8" name="Google Shape;738;p19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739" name="Google Shape;739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0" name="Google Shape;740;p19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741" name="Google Shape;741;p1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2" name="Google Shape;742;p19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3" name="Google Shape;743;p19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44" name="Google Shape;744;p19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745" name="Google Shape;745;p19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746" name="Google Shape;746;p19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747" name="Google Shape;747;p1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748" name="Google Shape;748;p19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749" name="Google Shape;749;p1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0" name="Google Shape;750;p19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751" name="Google Shape;751;p19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2" name="Google Shape;752;p1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19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19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1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19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757" name="Google Shape;757;p19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19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759" name="Google Shape;759;p19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760" name="Google Shape;760;p1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1" name="Google Shape;761;p19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2" name="Google Shape;762;p19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763" name="Google Shape;763;p19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4" name="Google Shape;764;p19"/>
          <p:cNvSpPr/>
          <p:nvPr/>
        </p:nvSpPr>
        <p:spPr>
          <a:xfrm>
            <a:off x="3258800" y="2232517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9"/>
          <p:cNvSpPr/>
          <p:nvPr/>
        </p:nvSpPr>
        <p:spPr>
          <a:xfrm>
            <a:off x="3237575" y="1966125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9"/>
          <p:cNvSpPr txBox="1"/>
          <p:nvPr/>
        </p:nvSpPr>
        <p:spPr>
          <a:xfrm>
            <a:off x="3148700" y="1652625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가 0이 아닐 경우 원하는 능력치의 </a:t>
            </a:r>
            <a:r>
              <a:rPr lang="ko" sz="1000">
                <a:solidFill>
                  <a:srgbClr val="FF0000"/>
                </a:solidFill>
              </a:rPr>
              <a:t>‘+’ </a:t>
            </a:r>
            <a:r>
              <a:rPr lang="ko" sz="1000">
                <a:solidFill>
                  <a:schemeClr val="dk1"/>
                </a:solidFill>
              </a:rPr>
              <a:t>를 터치, </a:t>
            </a:r>
            <a:r>
              <a:rPr lang="ko" sz="1000">
                <a:solidFill>
                  <a:srgbClr val="FF0000"/>
                </a:solidFill>
              </a:rPr>
              <a:t>‘잔여 포인트’</a:t>
            </a:r>
            <a:r>
              <a:rPr lang="ko" sz="1000">
                <a:solidFill>
                  <a:schemeClr val="dk1"/>
                </a:solidFill>
              </a:rPr>
              <a:t>를 </a:t>
            </a:r>
            <a:r>
              <a:rPr lang="ko" sz="1000">
                <a:solidFill>
                  <a:srgbClr val="FF0000"/>
                </a:solidFill>
              </a:rPr>
              <a:t>1</a:t>
            </a:r>
            <a:r>
              <a:rPr lang="ko" sz="1000">
                <a:solidFill>
                  <a:schemeClr val="dk1"/>
                </a:solidFill>
              </a:rPr>
              <a:t> 소모해서 원하는 능력치를 </a:t>
            </a:r>
            <a:r>
              <a:rPr lang="ko" sz="1000">
                <a:solidFill>
                  <a:srgbClr val="FF0000"/>
                </a:solidFill>
              </a:rPr>
              <a:t>1</a:t>
            </a:r>
            <a:r>
              <a:rPr lang="ko" sz="1000">
                <a:solidFill>
                  <a:schemeClr val="dk1"/>
                </a:solidFill>
              </a:rPr>
              <a:t> 증가 시킨다.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772" name="Google Shape;772;p20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773" name="Google Shape;773;p20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774" name="Google Shape;774;p20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75" name="Google Shape;775;p20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776" name="Google Shape;776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7" name="Google Shape;777;p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8" name="Google Shape;778;p2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779" name="Google Shape;779;p20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2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20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20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20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" name="Google Shape;784;p2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20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Google Shape;786;p20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Google Shape;787;p20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9" name="Google Shape;789;p20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0" name="Google Shape;790;p20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791" name="Google Shape;791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2" name="Google Shape;792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3" name="Google Shape;793;p20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794" name="Google Shape;794;p20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5" name="Google Shape;795;p20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796" name="Google Shape;796;p20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7" name="Google Shape;797;p2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8" name="Google Shape;798;p20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9" name="Google Shape;799;p20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800" name="Google Shape;800;p20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1" name="Google Shape;801;p20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2" name="Google Shape;802;p20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804" name="Google Shape;80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05" name="Google Shape;805;p20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806" name="Google Shape;806;p20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7" name="Google Shape;807;p20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8" name="Google Shape;808;p20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809" name="Google Shape;809;p20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810" name="Google Shape;810;p20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811" name="Google Shape;811;p20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12" name="Google Shape;812;p20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813" name="Google Shape;813;p2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814" name="Google Shape;814;p2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20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816" name="Google Shape;816;p20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817" name="Google Shape;817;p20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18" name="Google Shape;818;p20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819" name="Google Shape;819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0" name="Google Shape;820;p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1" name="Google Shape;821;p2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22" name="Google Shape;822;p20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2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Google Shape;824;p20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Google Shape;825;p20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20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20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" name="Google Shape;828;p20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Google Shape;829;p20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0" name="Google Shape;830;p20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2" name="Google Shape;832;p20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3" name="Google Shape;833;p20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834" name="Google Shape;834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" name="Google Shape;835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6" name="Google Shape;836;p20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837" name="Google Shape;837;p20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8" name="Google Shape;838;p20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839" name="Google Shape;839;p20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0" name="Google Shape;840;p2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1" name="Google Shape;841;p20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2" name="Google Shape;842;p20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843" name="Google Shape;843;p20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4" name="Google Shape;844;p20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5" name="Google Shape;845;p20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6" name="Google Shape;846;p20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847" name="Google Shape;84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8" name="Google Shape;848;p20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849" name="Google Shape;849;p20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0" name="Google Shape;850;p20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1" name="Google Shape;851;p20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852" name="Google Shape;852;p20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853" name="Google Shape;853;p20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854" name="Google Shape;854;p20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55" name="Google Shape;855;p20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856" name="Google Shape;856;p2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857" name="Google Shape;857;p2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8" name="Google Shape;858;p20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859" name="Google Shape;859;p20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0" name="Google Shape;860;p2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1" name="Google Shape;861;p20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" name="Google Shape;862;p20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" name="Google Shape;863;p2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4" name="Google Shape;864;p20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865" name="Google Shape;865;p20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6" name="Google Shape;866;p20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867" name="Google Shape;867;p20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868" name="Google Shape;868;p2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" name="Google Shape;869;p20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0" name="Google Shape;870;p20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871" name="Google Shape;871;p20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2" name="Google Shape;872;p20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0"/>
          <p:cNvSpPr/>
          <p:nvPr/>
        </p:nvSpPr>
        <p:spPr>
          <a:xfrm>
            <a:off x="2861900" y="220119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4" name="Google Shape;874;p20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0"/>
          <p:cNvSpPr/>
          <p:nvPr/>
        </p:nvSpPr>
        <p:spPr>
          <a:xfrm>
            <a:off x="2911038" y="257174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1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‘확정’</a:t>
            </a:r>
            <a:r>
              <a:rPr lang="ko" sz="1000">
                <a:solidFill>
                  <a:schemeClr val="dk1"/>
                </a:solidFill>
              </a:rPr>
              <a:t>을 누르기 전에 </a:t>
            </a:r>
            <a:r>
              <a:rPr lang="ko" sz="1000">
                <a:solidFill>
                  <a:srgbClr val="38761D"/>
                </a:solidFill>
              </a:rPr>
              <a:t>능력치가 추가된 부분</a:t>
            </a:r>
            <a:r>
              <a:rPr lang="ko" sz="1000">
                <a:solidFill>
                  <a:schemeClr val="dk1"/>
                </a:solidFill>
              </a:rPr>
              <a:t>의  </a:t>
            </a:r>
            <a:r>
              <a:rPr lang="ko" sz="1000">
                <a:solidFill>
                  <a:srgbClr val="FF0000"/>
                </a:solidFill>
              </a:rPr>
              <a:t>‘ </a:t>
            </a:r>
            <a:r>
              <a:rPr b="1" lang="ko" sz="1000">
                <a:solidFill>
                  <a:srgbClr val="FF0000"/>
                </a:solidFill>
              </a:rPr>
              <a:t>ㅡ</a:t>
            </a:r>
            <a:r>
              <a:rPr lang="ko" sz="1000">
                <a:solidFill>
                  <a:srgbClr val="FF0000"/>
                </a:solidFill>
              </a:rPr>
              <a:t> ‘ </a:t>
            </a:r>
            <a:r>
              <a:rPr lang="ko" sz="1000">
                <a:solidFill>
                  <a:schemeClr val="dk1"/>
                </a:solidFill>
              </a:rPr>
              <a:t>버튼을 선택하면 추가된 능력치 1개를 ‘잔여 포인트’ 탭으로 되돌린다.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rgbClr val="FF0000"/>
                </a:solidFill>
              </a:rPr>
              <a:t>‘ </a:t>
            </a:r>
            <a:r>
              <a:rPr b="1" lang="ko" sz="1000">
                <a:solidFill>
                  <a:srgbClr val="FF0000"/>
                </a:solidFill>
              </a:rPr>
              <a:t>ㅡ</a:t>
            </a:r>
            <a:r>
              <a:rPr lang="ko" sz="1000">
                <a:solidFill>
                  <a:srgbClr val="FF0000"/>
                </a:solidFill>
              </a:rPr>
              <a:t> ‘ </a:t>
            </a:r>
            <a:r>
              <a:rPr lang="ko" sz="1000">
                <a:solidFill>
                  <a:schemeClr val="dk1"/>
                </a:solidFill>
              </a:rPr>
              <a:t>버튼은 해당 능력치에 ‘잔여 포인트’가 추가되어</a:t>
            </a:r>
            <a:r>
              <a:rPr lang="ko" sz="1000">
                <a:solidFill>
                  <a:srgbClr val="FF0000"/>
                </a:solidFill>
              </a:rPr>
              <a:t> ‘ + ’</a:t>
            </a:r>
            <a:r>
              <a:rPr lang="ko" sz="1000">
                <a:solidFill>
                  <a:schemeClr val="dk1"/>
                </a:solidFill>
              </a:rPr>
              <a:t> 된 상태 전에는 비활성화 되어 있는 상태이다.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881" name="Google Shape;881;p21"/>
          <p:cNvGrpSpPr/>
          <p:nvPr/>
        </p:nvGrpSpPr>
        <p:grpSpPr>
          <a:xfrm>
            <a:off x="283179" y="380725"/>
            <a:ext cx="3341696" cy="4292000"/>
            <a:chOff x="283179" y="380725"/>
            <a:chExt cx="3341696" cy="4292000"/>
          </a:xfrm>
        </p:grpSpPr>
        <p:grpSp>
          <p:nvGrpSpPr>
            <p:cNvPr id="882" name="Google Shape;882;p21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883" name="Google Shape;883;p21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84" name="Google Shape;884;p21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885" name="Google Shape;885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6" name="Google Shape;886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7" name="Google Shape;887;p2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88" name="Google Shape;888;p21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9" name="Google Shape;889;p2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" name="Google Shape;890;p21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" name="Google Shape;891;p21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21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Google Shape;893;p2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4" name="Google Shape;894;p21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Google Shape;895;p21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21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8" name="Google Shape;898;p21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9" name="Google Shape;899;p21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900" name="Google Shape;900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1" name="Google Shape;901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2" name="Google Shape;902;p21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903" name="Google Shape;903;p21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4" name="Google Shape;904;p21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905" name="Google Shape;905;p21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6" name="Google Shape;906;p2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7" name="Google Shape;907;p21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8" name="Google Shape;908;p21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909" name="Google Shape;909;p21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0" name="Google Shape;910;p21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1" name="Google Shape;911;p21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2" name="Google Shape;912;p21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913" name="Google Shape;91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14" name="Google Shape;914;p21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915" name="Google Shape;915;p2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16" name="Google Shape;916;p21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17" name="Google Shape;917;p21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18" name="Google Shape;918;p21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919" name="Google Shape;919;p21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920" name="Google Shape;920;p21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921" name="Google Shape;921;p21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922" name="Google Shape;922;p21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923" name="Google Shape;923;p2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21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925" name="Google Shape;925;p21"/>
            <p:cNvGrpSpPr/>
            <p:nvPr/>
          </p:nvGrpSpPr>
          <p:grpSpPr>
            <a:xfrm>
              <a:off x="413254" y="380725"/>
              <a:ext cx="3211594" cy="4287542"/>
              <a:chOff x="413254" y="380725"/>
              <a:chExt cx="3211594" cy="4287542"/>
            </a:xfrm>
          </p:grpSpPr>
          <p:pic>
            <p:nvPicPr>
              <p:cNvPr id="926" name="Google Shape;926;p21"/>
              <p:cNvPicPr preferRelativeResize="0"/>
              <p:nvPr/>
            </p:nvPicPr>
            <p:blipFill rotWithShape="1">
              <a:blip r:embed="rId3">
                <a:alphaModFix/>
              </a:blip>
              <a:srcRect b="48588" l="21574" r="54874" t="0"/>
              <a:stretch/>
            </p:blipFill>
            <p:spPr>
              <a:xfrm>
                <a:off x="419300" y="380725"/>
                <a:ext cx="3205548" cy="42818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27" name="Google Shape;927;p21"/>
              <p:cNvGrpSpPr/>
              <p:nvPr/>
            </p:nvGrpSpPr>
            <p:grpSpPr>
              <a:xfrm>
                <a:off x="413254" y="4233395"/>
                <a:ext cx="3205454" cy="434872"/>
                <a:chOff x="4104900" y="4186050"/>
                <a:chExt cx="3170578" cy="407031"/>
              </a:xfrm>
            </p:grpSpPr>
            <p:pic>
              <p:nvPicPr>
                <p:cNvPr id="928" name="Google Shape;928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8567" l="21638" r="54926" t="46676"/>
                <a:stretch/>
              </p:blipFill>
              <p:spPr>
                <a:xfrm>
                  <a:off x="4104900" y="4186050"/>
                  <a:ext cx="3170578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9" name="Google Shape;929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589" l="25473" r="70537" t="46656"/>
                <a:stretch/>
              </p:blipFill>
              <p:spPr>
                <a:xfrm>
                  <a:off x="4624026" y="4186050"/>
                  <a:ext cx="542952" cy="3959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0" name="Google Shape;930;p2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359" l="0" r="0" t="-1360"/>
                <a:stretch/>
              </p:blipFill>
              <p:spPr>
                <a:xfrm>
                  <a:off x="5146402" y="4197156"/>
                  <a:ext cx="542950" cy="395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931" name="Google Shape;931;p21"/>
            <p:cNvPicPr preferRelativeResize="0"/>
            <p:nvPr/>
          </p:nvPicPr>
          <p:blipFill rotWithShape="1">
            <a:blip r:embed="rId3">
              <a:alphaModFix/>
            </a:blip>
            <a:srcRect b="96802" l="27786" r="54874" t="0"/>
            <a:stretch/>
          </p:blipFill>
          <p:spPr>
            <a:xfrm>
              <a:off x="413250" y="399140"/>
              <a:ext cx="3211603" cy="2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3103450" y="636750"/>
              <a:ext cx="441698" cy="780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1"/>
            <p:cNvPicPr preferRelativeResize="0"/>
            <p:nvPr/>
          </p:nvPicPr>
          <p:blipFill rotWithShape="1">
            <a:blip r:embed="rId3">
              <a:alphaModFix/>
            </a:blip>
            <a:srcRect b="92630" l="25044" r="72047" t="3030"/>
            <a:stretch/>
          </p:blipFill>
          <p:spPr>
            <a:xfrm>
              <a:off x="476150" y="665425"/>
              <a:ext cx="441698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1"/>
            <p:cNvPicPr preferRelativeResize="0"/>
            <p:nvPr/>
          </p:nvPicPr>
          <p:blipFill rotWithShape="1">
            <a:blip r:embed="rId3">
              <a:alphaModFix/>
            </a:blip>
            <a:srcRect b="83533" l="22136" r="74436" t="12127"/>
            <a:stretch/>
          </p:blipFill>
          <p:spPr>
            <a:xfrm>
              <a:off x="424723" y="1055525"/>
              <a:ext cx="466402" cy="36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Google Shape;935;p21"/>
            <p:cNvPicPr preferRelativeResize="0"/>
            <p:nvPr/>
          </p:nvPicPr>
          <p:blipFill rotWithShape="1">
            <a:blip r:embed="rId3">
              <a:alphaModFix/>
            </a:blip>
            <a:srcRect b="88566" l="25065" r="73501" t="7438"/>
            <a:stretch/>
          </p:blipFill>
          <p:spPr>
            <a:xfrm>
              <a:off x="751475" y="1026825"/>
              <a:ext cx="309773" cy="390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21"/>
            <p:cNvPicPr preferRelativeResize="0"/>
            <p:nvPr/>
          </p:nvPicPr>
          <p:blipFill rotWithShape="1">
            <a:blip r:embed="rId3">
              <a:alphaModFix/>
            </a:blip>
            <a:srcRect b="92486" l="38025" r="58729" t="3174"/>
            <a:stretch/>
          </p:blipFill>
          <p:spPr>
            <a:xfrm>
              <a:off x="1973983" y="3069049"/>
              <a:ext cx="15423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21"/>
            <p:cNvPicPr preferRelativeResize="0"/>
            <p:nvPr/>
          </p:nvPicPr>
          <p:blipFill rotWithShape="1">
            <a:blip r:embed="rId3">
              <a:alphaModFix/>
            </a:blip>
            <a:srcRect b="66318" l="32335" r="67190" t="32166"/>
            <a:stretch/>
          </p:blipFill>
          <p:spPr>
            <a:xfrm>
              <a:off x="1999475" y="3057577"/>
              <a:ext cx="103248" cy="12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21"/>
            <p:cNvPicPr preferRelativeResize="0"/>
            <p:nvPr/>
          </p:nvPicPr>
          <p:blipFill rotWithShape="1">
            <a:blip r:embed="rId3">
              <a:alphaModFix/>
            </a:blip>
            <a:srcRect b="64798" l="36592" r="55189" t="30379"/>
            <a:stretch/>
          </p:blipFill>
          <p:spPr>
            <a:xfrm>
              <a:off x="1325125" y="2919850"/>
              <a:ext cx="1233353" cy="4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21"/>
            <p:cNvSpPr txBox="1"/>
            <p:nvPr/>
          </p:nvSpPr>
          <p:spPr>
            <a:xfrm>
              <a:off x="1847075" y="3957513"/>
              <a:ext cx="1773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 rot="8100000">
              <a:off x="3171407" y="2129371"/>
              <a:ext cx="238436" cy="218284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41" name="Google Shape;941;p21"/>
            <p:cNvPicPr preferRelativeResize="0"/>
            <p:nvPr/>
          </p:nvPicPr>
          <p:blipFill rotWithShape="1">
            <a:blip r:embed="rId4">
              <a:alphaModFix/>
            </a:blip>
            <a:srcRect b="94852" l="21658" r="55422" t="2934"/>
            <a:stretch/>
          </p:blipFill>
          <p:spPr>
            <a:xfrm>
              <a:off x="424525" y="636750"/>
              <a:ext cx="3200350" cy="3598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2" name="Google Shape;942;p21"/>
            <p:cNvGrpSpPr/>
            <p:nvPr/>
          </p:nvGrpSpPr>
          <p:grpSpPr>
            <a:xfrm>
              <a:off x="417462" y="4211601"/>
              <a:ext cx="536337" cy="446962"/>
              <a:chOff x="417609" y="2162564"/>
              <a:chExt cx="3211600" cy="2495602"/>
            </a:xfrm>
          </p:grpSpPr>
          <p:pic>
            <p:nvPicPr>
              <p:cNvPr id="943" name="Google Shape;943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66687" t="0"/>
              <a:stretch/>
            </p:blipFill>
            <p:spPr>
              <a:xfrm>
                <a:off x="417609" y="2162564"/>
                <a:ext cx="3211600" cy="249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4" name="Google Shape;944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1882" r="88027" t="65817"/>
              <a:stretch/>
            </p:blipFill>
            <p:spPr>
              <a:xfrm>
                <a:off x="1507991" y="3801092"/>
                <a:ext cx="972750" cy="85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5" name="Google Shape;945;p21"/>
            <p:cNvSpPr txBox="1"/>
            <p:nvPr/>
          </p:nvSpPr>
          <p:spPr>
            <a:xfrm>
              <a:off x="438624" y="4271025"/>
              <a:ext cx="5364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캐릭터</a:t>
              </a:r>
              <a:r>
                <a:rPr lang="ko" sz="3000"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sz="3000"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946" name="Google Shape;946;p21"/>
            <p:cNvPicPr preferRelativeResize="0"/>
            <p:nvPr/>
          </p:nvPicPr>
          <p:blipFill rotWithShape="1">
            <a:blip r:embed="rId4">
              <a:alphaModFix/>
            </a:blip>
            <a:srcRect b="96796" l="27799" r="55174" t="0"/>
            <a:stretch/>
          </p:blipFill>
          <p:spPr>
            <a:xfrm>
              <a:off x="424516" y="399150"/>
              <a:ext cx="3200350" cy="335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7" name="Google Shape;947;p21"/>
            <p:cNvGrpSpPr/>
            <p:nvPr/>
          </p:nvGrpSpPr>
          <p:grpSpPr>
            <a:xfrm>
              <a:off x="1999475" y="1215425"/>
              <a:ext cx="1515926" cy="1635781"/>
              <a:chOff x="1999475" y="1215425"/>
              <a:chExt cx="1515926" cy="1635781"/>
            </a:xfrm>
          </p:grpSpPr>
          <p:pic>
            <p:nvPicPr>
              <p:cNvPr id="948" name="Google Shape;948;p21"/>
              <p:cNvPicPr preferRelativeResize="0"/>
              <p:nvPr/>
            </p:nvPicPr>
            <p:blipFill rotWithShape="1">
              <a:blip r:embed="rId7">
                <a:alphaModFix amt="91000"/>
              </a:blip>
              <a:srcRect b="22492" l="49471" r="0" t="20259"/>
              <a:stretch/>
            </p:blipFill>
            <p:spPr>
              <a:xfrm>
                <a:off x="1999475" y="1416925"/>
                <a:ext cx="1515926" cy="10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9" name="Google Shape;949;p2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79683" l="50174" r="0" t="2685"/>
              <a:stretch/>
            </p:blipFill>
            <p:spPr>
              <a:xfrm>
                <a:off x="1999475" y="2489806"/>
                <a:ext cx="1515926" cy="36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0" name="Google Shape;950;p21"/>
              <p:cNvPicPr preferRelativeResize="0"/>
              <p:nvPr/>
            </p:nvPicPr>
            <p:blipFill rotWithShape="1">
              <a:blip r:embed="rId9">
                <a:alphaModFix amt="91000"/>
              </a:blip>
              <a:srcRect b="0" l="0" r="6454" t="0"/>
              <a:stretch/>
            </p:blipFill>
            <p:spPr>
              <a:xfrm>
                <a:off x="1999475" y="1215425"/>
                <a:ext cx="657525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1" name="Google Shape;951;p21"/>
            <p:cNvGrpSpPr/>
            <p:nvPr/>
          </p:nvGrpSpPr>
          <p:grpSpPr>
            <a:xfrm>
              <a:off x="283179" y="1157838"/>
              <a:ext cx="1829700" cy="1872133"/>
              <a:chOff x="410375" y="1275500"/>
              <a:chExt cx="1829700" cy="2149900"/>
            </a:xfrm>
          </p:grpSpPr>
          <p:pic>
            <p:nvPicPr>
              <p:cNvPr id="952" name="Google Shape;952;p21"/>
              <p:cNvPicPr preferRelativeResize="0"/>
              <p:nvPr/>
            </p:nvPicPr>
            <p:blipFill rotWithShape="1">
              <a:blip r:embed="rId4">
                <a:alphaModFix/>
              </a:blip>
              <a:srcRect b="77755" l="27768" r="61070" t="5163"/>
              <a:stretch/>
            </p:blipFill>
            <p:spPr>
              <a:xfrm>
                <a:off x="635975" y="1275500"/>
                <a:ext cx="1357826" cy="1950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3" name="Google Shape;953;p21"/>
              <p:cNvPicPr preferRelativeResize="0"/>
              <p:nvPr/>
            </p:nvPicPr>
            <p:blipFill>
              <a:blip r:embed="rId10">
                <a:alphaModFix amt="22000"/>
              </a:blip>
              <a:stretch>
                <a:fillRect/>
              </a:stretch>
            </p:blipFill>
            <p:spPr>
              <a:xfrm rot="10799984">
                <a:off x="410375" y="2826321"/>
                <a:ext cx="1829700" cy="59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54" name="Google Shape;954;p21"/>
            <p:cNvPicPr preferRelativeResize="0"/>
            <p:nvPr/>
          </p:nvPicPr>
          <p:blipFill rotWithShape="1">
            <a:blip r:embed="rId11">
              <a:alphaModFix amt="88000"/>
            </a:blip>
            <a:srcRect b="39752" l="1480" r="84883" t="52736"/>
            <a:stretch/>
          </p:blipFill>
          <p:spPr>
            <a:xfrm>
              <a:off x="2013608" y="2254516"/>
              <a:ext cx="466400" cy="129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5" name="Google Shape;955;p21"/>
            <p:cNvGrpSpPr/>
            <p:nvPr/>
          </p:nvGrpSpPr>
          <p:grpSpPr>
            <a:xfrm>
              <a:off x="511471" y="3175740"/>
              <a:ext cx="2968969" cy="731103"/>
              <a:chOff x="511471" y="3175740"/>
              <a:chExt cx="2968969" cy="731103"/>
            </a:xfrm>
          </p:grpSpPr>
          <p:pic>
            <p:nvPicPr>
              <p:cNvPr id="956" name="Google Shape;956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1471" y="3421874"/>
                <a:ext cx="1488136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57" name="Google Shape;957;p21"/>
              <p:cNvGrpSpPr/>
              <p:nvPr/>
            </p:nvGrpSpPr>
            <p:grpSpPr>
              <a:xfrm>
                <a:off x="513490" y="3175740"/>
                <a:ext cx="2966950" cy="731103"/>
                <a:chOff x="513490" y="3175740"/>
                <a:chExt cx="2966950" cy="731103"/>
              </a:xfrm>
            </p:grpSpPr>
            <p:pic>
              <p:nvPicPr>
                <p:cNvPr id="958" name="Google Shape;958;p2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2190" r="0" t="0"/>
                <a:stretch/>
              </p:blipFill>
              <p:spPr>
                <a:xfrm>
                  <a:off x="515859" y="3175750"/>
                  <a:ext cx="14868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9" name="Google Shape;959;p21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1992304" y="3175740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0" name="Google Shape;960;p21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1992304" y="3426753"/>
                  <a:ext cx="1488136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61" name="Google Shape;961;p21"/>
                <p:cNvGrpSpPr/>
                <p:nvPr/>
              </p:nvGrpSpPr>
              <p:grpSpPr>
                <a:xfrm>
                  <a:off x="513490" y="3654835"/>
                  <a:ext cx="1488096" cy="252009"/>
                  <a:chOff x="3799100" y="2006875"/>
                  <a:chExt cx="2495550" cy="247650"/>
                </a:xfrm>
              </p:grpSpPr>
              <p:grpSp>
                <p:nvGrpSpPr>
                  <p:cNvPr id="962" name="Google Shape;962;p21"/>
                  <p:cNvGrpSpPr/>
                  <p:nvPr/>
                </p:nvGrpSpPr>
                <p:grpSpPr>
                  <a:xfrm>
                    <a:off x="3799100" y="2006875"/>
                    <a:ext cx="2495550" cy="247650"/>
                    <a:chOff x="3799100" y="2006875"/>
                    <a:chExt cx="2495550" cy="247650"/>
                  </a:xfrm>
                </p:grpSpPr>
                <p:pic>
                  <p:nvPicPr>
                    <p:cNvPr id="963" name="Google Shape;963;p21"/>
                    <p:cNvPicPr preferRelativeResize="0"/>
                    <p:nvPr/>
                  </p:nvPicPr>
                  <p:blipFill>
                    <a:blip r:embed="rId12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799100" y="2006875"/>
                      <a:ext cx="2495550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964" name="Google Shape;964;p21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31412" r="36306" t="0"/>
                    <a:stretch/>
                  </p:blipFill>
                  <p:spPr>
                    <a:xfrm>
                      <a:off x="3799100" y="2006875"/>
                      <a:ext cx="805575" cy="2476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965" name="Google Shape;965;p21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31412" r="36306" t="0"/>
                  <a:stretch/>
                </p:blipFill>
                <p:spPr>
                  <a:xfrm>
                    <a:off x="4881309" y="2006875"/>
                    <a:ext cx="805575" cy="24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966" name="Google Shape;966;p2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4" y="3654825"/>
              <a:ext cx="14868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7" name="Google Shape;967;p21"/>
            <p:cNvSpPr txBox="1"/>
            <p:nvPr/>
          </p:nvSpPr>
          <p:spPr>
            <a:xfrm>
              <a:off x="440818" y="36647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회피율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968" name="Google Shape;968;p21"/>
            <p:cNvPicPr preferRelativeResize="0"/>
            <p:nvPr/>
          </p:nvPicPr>
          <p:blipFill rotWithShape="1">
            <a:blip r:embed="rId9">
              <a:alphaModFix amt="91000"/>
            </a:blip>
            <a:srcRect b="0" l="0" r="6454" t="0"/>
            <a:stretch/>
          </p:blipFill>
          <p:spPr>
            <a:xfrm>
              <a:off x="2858257" y="2844134"/>
              <a:ext cx="657525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2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9559" y="2801351"/>
              <a:ext cx="864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21"/>
            <p:cNvPicPr preferRelativeResize="0"/>
            <p:nvPr/>
          </p:nvPicPr>
          <p:blipFill rotWithShape="1">
            <a:blip r:embed="rId8">
              <a:alphaModFix amt="91000"/>
            </a:blip>
            <a:srcRect b="82486" l="85481" r="1868" t="7324"/>
            <a:stretch/>
          </p:blipFill>
          <p:spPr>
            <a:xfrm>
              <a:off x="2572066" y="2844125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21"/>
            <p:cNvPicPr preferRelativeResize="0"/>
            <p:nvPr/>
          </p:nvPicPr>
          <p:blipFill rotWithShape="1">
            <a:blip r:embed="rId8">
              <a:alphaModFix amt="91000"/>
            </a:blip>
            <a:srcRect b="85153" l="86344" r="11644" t="8644"/>
            <a:stretch/>
          </p:blipFill>
          <p:spPr>
            <a:xfrm>
              <a:off x="2595437" y="2885450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2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2949354" y="2801350"/>
              <a:ext cx="536350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Google Shape;973;p21"/>
            <p:cNvSpPr txBox="1"/>
            <p:nvPr/>
          </p:nvSpPr>
          <p:spPr>
            <a:xfrm>
              <a:off x="2558482" y="2832462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0A75A"/>
                  </a:solidFill>
                </a:rPr>
                <a:t>확정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pic>
          <p:nvPicPr>
            <p:cNvPr id="974" name="Google Shape;974;p21"/>
            <p:cNvPicPr preferRelativeResize="0"/>
            <p:nvPr/>
          </p:nvPicPr>
          <p:blipFill rotWithShape="1">
            <a:blip r:embed="rId12">
              <a:alphaModFix/>
            </a:blip>
            <a:srcRect b="0" l="31412" r="36306" t="0"/>
            <a:stretch/>
          </p:blipFill>
          <p:spPr>
            <a:xfrm>
              <a:off x="1992498" y="3175750"/>
              <a:ext cx="864000" cy="2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1"/>
            <p:cNvSpPr txBox="1"/>
            <p:nvPr/>
          </p:nvSpPr>
          <p:spPr>
            <a:xfrm>
              <a:off x="1924520" y="3188438"/>
              <a:ext cx="8094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99999"/>
                  </a:solidFill>
                </a:rPr>
                <a:t>최대 HP</a:t>
              </a:r>
              <a:r>
                <a:rPr lang="ko" sz="800">
                  <a:solidFill>
                    <a:srgbClr val="B7B7B7"/>
                  </a:solidFill>
                </a:rPr>
                <a:t> </a:t>
              </a:r>
              <a:endParaRPr sz="800">
                <a:solidFill>
                  <a:srgbClr val="B7B7B7"/>
                </a:solidFill>
              </a:endParaRPr>
            </a:p>
          </p:txBody>
        </p:sp>
        <p:grpSp>
          <p:nvGrpSpPr>
            <p:cNvPr id="976" name="Google Shape;976;p21"/>
            <p:cNvGrpSpPr/>
            <p:nvPr/>
          </p:nvGrpSpPr>
          <p:grpSpPr>
            <a:xfrm>
              <a:off x="2026852" y="2818313"/>
              <a:ext cx="809400" cy="232200"/>
              <a:chOff x="4172117" y="3585520"/>
              <a:chExt cx="809400" cy="232200"/>
            </a:xfrm>
          </p:grpSpPr>
          <p:pic>
            <p:nvPicPr>
              <p:cNvPr id="977" name="Google Shape;977;p2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2486" l="85481" r="1868" t="7324"/>
              <a:stretch/>
            </p:blipFill>
            <p:spPr>
              <a:xfrm>
                <a:off x="4221566" y="3604250"/>
                <a:ext cx="384876" cy="208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8" name="Google Shape;978;p21"/>
              <p:cNvPicPr preferRelativeResize="0"/>
              <p:nvPr/>
            </p:nvPicPr>
            <p:blipFill rotWithShape="1">
              <a:blip r:embed="rId8">
                <a:alphaModFix amt="91000"/>
              </a:blip>
              <a:srcRect b="85153" l="86344" r="11644" t="8644"/>
              <a:stretch/>
            </p:blipFill>
            <p:spPr>
              <a:xfrm>
                <a:off x="4235719" y="3645575"/>
                <a:ext cx="324000" cy="1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9" name="Google Shape;979;p21"/>
              <p:cNvSpPr txBox="1"/>
              <p:nvPr/>
            </p:nvSpPr>
            <p:spPr>
              <a:xfrm>
                <a:off x="4172117" y="3585520"/>
                <a:ext cx="8094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E0A75A"/>
                    </a:solidFill>
                  </a:rPr>
                  <a:t>초기화 </a:t>
                </a:r>
                <a:r>
                  <a:rPr b="1" lang="ko" sz="800">
                    <a:solidFill>
                      <a:srgbClr val="999999"/>
                    </a:solidFill>
                  </a:rPr>
                  <a:t> </a:t>
                </a:r>
                <a:r>
                  <a:rPr lang="ko" sz="800">
                    <a:solidFill>
                      <a:srgbClr val="B7B7B7"/>
                    </a:solidFill>
                  </a:rPr>
                  <a:t> </a:t>
                </a:r>
                <a:endParaRPr sz="800">
                  <a:solidFill>
                    <a:srgbClr val="B7B7B7"/>
                  </a:solidFill>
                </a:endParaRPr>
              </a:p>
            </p:txBody>
          </p:sp>
        </p:grpSp>
        <p:pic>
          <p:nvPicPr>
            <p:cNvPr id="980" name="Google Shape;980;p21"/>
            <p:cNvPicPr preferRelativeResize="0"/>
            <p:nvPr/>
          </p:nvPicPr>
          <p:blipFill rotWithShape="1">
            <a:blip r:embed="rId7">
              <a:alphaModFix amt="91000"/>
            </a:blip>
            <a:srcRect b="28834" l="80205" r="14848" t="62925"/>
            <a:stretch/>
          </p:blipFill>
          <p:spPr>
            <a:xfrm>
              <a:off x="2932575" y="2600450"/>
              <a:ext cx="148374" cy="15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1" name="Google Shape;981;p21"/>
          <p:cNvPicPr preferRelativeResize="0"/>
          <p:nvPr/>
        </p:nvPicPr>
        <p:blipFill rotWithShape="1">
          <a:blip r:embed="rId7">
            <a:alphaModFix amt="91000"/>
          </a:blip>
          <a:srcRect b="7116" l="78557" r="14376" t="81085"/>
          <a:stretch/>
        </p:blipFill>
        <p:spPr>
          <a:xfrm>
            <a:off x="2861891" y="2201200"/>
            <a:ext cx="212000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1"/>
          <p:cNvSpPr/>
          <p:nvPr/>
        </p:nvSpPr>
        <p:spPr>
          <a:xfrm>
            <a:off x="3073900" y="2201192"/>
            <a:ext cx="2463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3" name="Google Shape;983;p21"/>
          <p:cNvPicPr preferRelativeResize="0"/>
          <p:nvPr/>
        </p:nvPicPr>
        <p:blipFill rotWithShape="1">
          <a:blip r:embed="rId7">
            <a:alphaModFix amt="91000"/>
          </a:blip>
          <a:srcRect b="82580" l="81617" r="15263" t="5620"/>
          <a:stretch/>
        </p:blipFill>
        <p:spPr>
          <a:xfrm>
            <a:off x="2987392" y="2571750"/>
            <a:ext cx="93575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21"/>
          <p:cNvSpPr/>
          <p:nvPr/>
        </p:nvSpPr>
        <p:spPr>
          <a:xfrm>
            <a:off x="3076275" y="1934800"/>
            <a:ext cx="2754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1"/>
          <p:cNvSpPr txBox="1"/>
          <p:nvPr/>
        </p:nvSpPr>
        <p:spPr>
          <a:xfrm>
            <a:off x="2987400" y="1621300"/>
            <a:ext cx="466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터치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