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5143500" type="screen16x9"/>
  <p:notesSz cx="6858000" cy="9144000"/>
  <p:embeddedFontLst>
    <p:embeddedFont>
      <p:font typeface="Pinyon Script" panose="020B0604020202020204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027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1e505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1e505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8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a1e505914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a1e505914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 개방 : 만들어진 던전을 클라우드에 업데이트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528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a1e50591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a1e50591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 개방 : 만들어진 던전을 웹에 업데이트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a1e50591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a1e50591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 개방 : 만들어진 던전을 클라우드에 업데이트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1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a1e505914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a1e505914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[ 지명 약탈 ] 에 사용될 사용자 던전의 [ 좌표 ]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725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a1e505914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a1e505914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 개방 : 만들어진 던전을 웹에 업데이트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[ 지명 약탈 ] 에 사용될 사용자 던전의 [ 좌표 ]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13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a1e505914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a1e505914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던전 선택 후 [ 던전 삭제 ] 선택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500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a1e505914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a1e505914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던전 선택 후 [ 던전 삭제 ] 선택하면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308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a1e505914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a1e505914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던전 내부에 존재하는 던전방 갯수, 함정, 몬스터 마력값의 절반 회수.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37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a1e505914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a1e505914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삭제 완료시 보유 마력량에 회수한 마력 추가.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218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a1e505914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a1e505914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새로운 던전 생성 선택시 메시지 창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954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1e50591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1e50591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던전 관리 ] 선택시 새로운 창 팝업.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578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3a1e505914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3a1e505914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확인 ] 선택시 다음 메세지 창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798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a1e50591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a1e50591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dirty="0">
                <a:solidFill>
                  <a:schemeClr val="dk1"/>
                </a:solidFill>
              </a:rPr>
              <a:t>[ 확인 ] 선택시 다음 </a:t>
            </a:r>
            <a:r>
              <a:rPr lang="ko-KR" altLang="en-US" dirty="0" err="1" smtClean="0">
                <a:solidFill>
                  <a:schemeClr val="dk1"/>
                </a:solidFill>
              </a:rPr>
              <a:t>던전</a:t>
            </a:r>
            <a:r>
              <a:rPr lang="ko-KR" altLang="en-US" dirty="0" smtClean="0">
                <a:solidFill>
                  <a:schemeClr val="dk1"/>
                </a:solidFill>
              </a:rPr>
              <a:t> 이름 </a:t>
            </a:r>
            <a:r>
              <a:rPr lang="ko-KR" altLang="en-US" dirty="0" err="1" smtClean="0">
                <a:solidFill>
                  <a:schemeClr val="dk1"/>
                </a:solidFill>
              </a:rPr>
              <a:t>입력창과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</a:rPr>
              <a:t>키패드</a:t>
            </a:r>
            <a:r>
              <a:rPr lang="ko-KR" altLang="en-US" dirty="0" smtClean="0">
                <a:solidFill>
                  <a:schemeClr val="dk1"/>
                </a:solidFill>
              </a:rPr>
              <a:t> 출력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altLang="en-US" dirty="0" err="1" smtClean="0">
                <a:solidFill>
                  <a:schemeClr val="dk1"/>
                </a:solidFill>
              </a:rPr>
              <a:t>던전명</a:t>
            </a:r>
            <a:r>
              <a:rPr lang="ko-KR" altLang="en-US" dirty="0" smtClean="0">
                <a:solidFill>
                  <a:schemeClr val="dk1"/>
                </a:solidFill>
              </a:rPr>
              <a:t> 작성 후 확인 누르면 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94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a1e50591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a1e50591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dirty="0">
                <a:solidFill>
                  <a:schemeClr val="dk1"/>
                </a:solidFill>
              </a:rPr>
              <a:t>[ 확인 ] 선택시 다음 </a:t>
            </a:r>
            <a:r>
              <a:rPr lang="ko-KR" altLang="en-US" dirty="0" err="1" smtClean="0">
                <a:solidFill>
                  <a:schemeClr val="dk1"/>
                </a:solidFill>
              </a:rPr>
              <a:t>던전</a:t>
            </a:r>
            <a:r>
              <a:rPr lang="ko-KR" altLang="en-US" dirty="0" smtClean="0">
                <a:solidFill>
                  <a:schemeClr val="dk1"/>
                </a:solidFill>
              </a:rPr>
              <a:t> 이름 </a:t>
            </a:r>
            <a:r>
              <a:rPr lang="ko-KR" altLang="en-US" dirty="0" err="1" smtClean="0">
                <a:solidFill>
                  <a:schemeClr val="dk1"/>
                </a:solidFill>
              </a:rPr>
              <a:t>입력창과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</a:rPr>
              <a:t>키패드</a:t>
            </a:r>
            <a:r>
              <a:rPr lang="ko-KR" altLang="en-US" dirty="0" smtClean="0">
                <a:solidFill>
                  <a:schemeClr val="dk1"/>
                </a:solidFill>
              </a:rPr>
              <a:t> 출력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 altLang="en-US" dirty="0" err="1" smtClean="0">
                <a:solidFill>
                  <a:schemeClr val="dk1"/>
                </a:solidFill>
              </a:rPr>
              <a:t>던전명</a:t>
            </a:r>
            <a:r>
              <a:rPr lang="ko-KR" altLang="en-US" dirty="0" smtClean="0">
                <a:solidFill>
                  <a:schemeClr val="dk1"/>
                </a:solidFill>
              </a:rPr>
              <a:t> 작성 후 확인 누르면 </a:t>
            </a:r>
            <a:r>
              <a:rPr lang="en-US" altLang="ko-KR" dirty="0" smtClean="0">
                <a:solidFill>
                  <a:schemeClr val="dk1"/>
                </a:solidFill>
              </a:rPr>
              <a:t>[ </a:t>
            </a:r>
            <a:r>
              <a:rPr lang="ko-KR" altLang="en-US" dirty="0" err="1" smtClean="0">
                <a:solidFill>
                  <a:schemeClr val="dk1"/>
                </a:solidFill>
              </a:rPr>
              <a:t>던전</a:t>
            </a:r>
            <a:r>
              <a:rPr lang="ko-KR" altLang="en-US" dirty="0" smtClean="0">
                <a:solidFill>
                  <a:schemeClr val="dk1"/>
                </a:solidFill>
              </a:rPr>
              <a:t> 타입 </a:t>
            </a:r>
            <a:r>
              <a:rPr lang="en-US" altLang="ko-KR" dirty="0" smtClean="0">
                <a:solidFill>
                  <a:schemeClr val="dk1"/>
                </a:solidFill>
              </a:rPr>
              <a:t>] </a:t>
            </a:r>
            <a:r>
              <a:rPr lang="ko-KR" altLang="en-US" dirty="0" smtClean="0">
                <a:solidFill>
                  <a:schemeClr val="dk1"/>
                </a:solidFill>
              </a:rPr>
              <a:t>입력 메시지 출력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028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3a1e505914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3a1e505914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dirty="0">
                <a:solidFill>
                  <a:schemeClr val="dk1"/>
                </a:solidFill>
              </a:rPr>
              <a:t>[ 확인 ] 선택시 던전 </a:t>
            </a:r>
            <a:r>
              <a:rPr lang="ko" dirty="0" smtClean="0">
                <a:solidFill>
                  <a:schemeClr val="dk1"/>
                </a:solidFill>
              </a:rPr>
              <a:t>생성</a:t>
            </a:r>
            <a:r>
              <a:rPr lang="en-US" altLang="ko" dirty="0" smtClean="0">
                <a:solidFill>
                  <a:schemeClr val="dk1"/>
                </a:solidFill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</a:rPr>
              <a:t>씬으로</a:t>
            </a:r>
            <a:r>
              <a:rPr lang="ko-KR" altLang="en-US" dirty="0" smtClean="0">
                <a:solidFill>
                  <a:schemeClr val="dk1"/>
                </a:solidFill>
              </a:rPr>
              <a:t> 이동</a:t>
            </a:r>
            <a:r>
              <a:rPr lang="en-US" altLang="ko-KR" smtClean="0">
                <a:solidFill>
                  <a:schemeClr val="dk1"/>
                </a:solidFill>
              </a:rPr>
              <a:t>.</a:t>
            </a:r>
            <a:endParaRPr lang="en-US" altLang="ko" smtClean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dirty="0" smtClean="0">
                <a:solidFill>
                  <a:schemeClr val="dk1"/>
                </a:solidFill>
              </a:rPr>
              <a:t>보유 </a:t>
            </a:r>
            <a:r>
              <a:rPr lang="ko" dirty="0">
                <a:solidFill>
                  <a:schemeClr val="dk1"/>
                </a:solidFill>
              </a:rPr>
              <a:t>던전 갯수는 [ 캐릭터 등급 ]에 따라 생성 갯수 변경.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4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a1e5059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a1e5059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던전 총 마력 : 해당 던전에 배치 된 함정, 몬스터 마력 + 방 크기에 따른 마력 + 방 개수에 따른 마력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마력 회수 : 자동 생산 된 마력 회수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</a:t>
            </a:r>
            <a:r>
              <a:rPr lang="ko">
                <a:solidFill>
                  <a:schemeClr val="dk1"/>
                </a:solidFill>
              </a:rPr>
              <a:t>시간 당 던전 전체 마력의 5% 자동 생산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 )  바르바토스 -&gt; 시간 당 13.5 * 5 = 67.5 마력 생산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952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1e50591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1e50591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9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a1e50591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a1e50591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 선택 후 [ 던전명 변경 ] 터치.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745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1e50591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1e50591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이름 변경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47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a1e50591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a1e50591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던전명 변경 완료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취소 ] 선택시 변경 없이 메세지만 종료.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0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a1e505914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a1e505914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던전명 변경.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630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a1e50591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a1e50591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던전명 변경 완료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4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16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메인 화면</a:t>
            </a:r>
            <a:endParaRPr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3241596" y="1933813"/>
            <a:ext cx="2892776" cy="2158788"/>
            <a:chOff x="3241583" y="1933813"/>
            <a:chExt cx="2892776" cy="2158788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1583" y="193381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 txBox="1"/>
            <p:nvPr/>
          </p:nvSpPr>
          <p:spPr>
            <a:xfrm>
              <a:off x="3980116" y="290652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226800" y="2236963"/>
            <a:ext cx="1609500" cy="669575"/>
            <a:chOff x="2303350" y="2236963"/>
            <a:chExt cx="1609500" cy="669575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관리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2250000" y="3001963"/>
            <a:ext cx="1609500" cy="669575"/>
            <a:chOff x="2303350" y="2236963"/>
            <a:chExt cx="1609500" cy="669575"/>
          </a:xfrm>
        </p:grpSpPr>
        <p:pic>
          <p:nvPicPr>
            <p:cNvPr id="68" name="Google Shape;6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3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설정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5516450" y="2235600"/>
            <a:ext cx="1609500" cy="669575"/>
            <a:chOff x="2303350" y="2236963"/>
            <a:chExt cx="1609500" cy="669575"/>
          </a:xfrm>
        </p:grpSpPr>
        <p:pic>
          <p:nvPicPr>
            <p:cNvPr id="71" name="Google Shape;7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약탈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5516450" y="3000600"/>
            <a:ext cx="1609500" cy="669575"/>
            <a:chOff x="2303350" y="2236963"/>
            <a:chExt cx="1609500" cy="669575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종료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4369084" y="1146124"/>
            <a:ext cx="882000" cy="381605"/>
            <a:chOff x="3318834" y="1218724"/>
            <a:chExt cx="882000" cy="381605"/>
          </a:xfrm>
        </p:grpSpPr>
        <p:pic>
          <p:nvPicPr>
            <p:cNvPr id="77" name="Google Shape;77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3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연맹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5282546" y="1146124"/>
            <a:ext cx="882000" cy="381605"/>
            <a:chOff x="3318834" y="1218724"/>
            <a:chExt cx="882000" cy="381605"/>
          </a:xfrm>
        </p:grpSpPr>
        <p:pic>
          <p:nvPicPr>
            <p:cNvPr id="80" name="Google Shape;8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3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우편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6196009" y="1146124"/>
            <a:ext cx="882000" cy="381605"/>
            <a:chOff x="3318834" y="1218724"/>
            <a:chExt cx="882000" cy="381605"/>
          </a:xfrm>
        </p:grpSpPr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랭킹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개방 ]</a:t>
            </a:r>
            <a:endParaRPr sz="1800"/>
          </a:p>
        </p:txBody>
      </p:sp>
      <p:grpSp>
        <p:nvGrpSpPr>
          <p:cNvPr id="567" name="Google Shape;567;p22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568" name="Google Shape;568;p22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22"/>
            <p:cNvCxnSpPr>
              <a:stCxn id="572" idx="2"/>
              <a:endCxn id="573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2" name="Google Shape;572;p22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574" name="Google Shape;574;p22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575" name="Google Shape;575;p22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76" name="Google Shape;576;p22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77" name="Google Shape;577;p22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78" name="Google Shape;578;p22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579" name="Google Shape;57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22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82" name="Google Shape;582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22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4" name="Google Shape;584;p22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5" name="Google Shape;585;p22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586" name="Google Shape;586;p22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587" name="Google Shape;587;p2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8" name="Google Shape;588;p22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89" name="Google Shape;589;p22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590" name="Google Shape;590;p22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91" name="Google Shape;591;p22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592" name="Google Shape;592;p22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93" name="Google Shape;593;p22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594" name="Google Shape;594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5" name="Google Shape;595;p22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596" name="Google Shape;596;p22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598" name="Google Shape;598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9" name="Google Shape;599;p22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600" name="Google Shape;600;p22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22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07" name="Google Shape;607;p22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08" name="Google Shape;608;p22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09" name="Google Shape;609;p22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10" name="Google Shape;610;p22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11" name="Google Shape;611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22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13" name="Google Shape;613;p22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614" name="Google Shape;614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2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616" name="Google Shape;616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2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18" name="Google Shape;618;p22"/>
          <p:cNvSpPr/>
          <p:nvPr/>
        </p:nvSpPr>
        <p:spPr>
          <a:xfrm rot="10800000">
            <a:off x="1881650" y="2304550"/>
            <a:ext cx="7689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2"/>
          <p:cNvSpPr txBox="1"/>
          <p:nvPr/>
        </p:nvSpPr>
        <p:spPr>
          <a:xfrm>
            <a:off x="1944500" y="2016488"/>
            <a:ext cx="6432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</a:rPr>
              <a:t>터치</a:t>
            </a:r>
            <a:endParaRPr sz="1000">
              <a:solidFill>
                <a:srgbClr val="D9D9D9"/>
              </a:solidFill>
            </a:endParaRPr>
          </a:p>
        </p:txBody>
      </p:sp>
      <p:grpSp>
        <p:nvGrpSpPr>
          <p:cNvPr id="620" name="Google Shape;620;p22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621" name="Google Shape;621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22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개방 ]</a:t>
            </a:r>
            <a:endParaRPr sz="1800"/>
          </a:p>
        </p:txBody>
      </p:sp>
      <p:grpSp>
        <p:nvGrpSpPr>
          <p:cNvPr id="628" name="Google Shape;628;p23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629" name="Google Shape;629;p23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2" name="Google Shape;632;p23"/>
            <p:cNvCxnSpPr>
              <a:stCxn id="633" idx="2"/>
              <a:endCxn id="634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3" name="Google Shape;633;p23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635" name="Google Shape;635;p23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636" name="Google Shape;636;p23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637" name="Google Shape;637;p23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638" name="Google Shape;638;p23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639" name="Google Shape;639;p23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640" name="Google Shape;64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23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43" name="Google Shape;643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23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5" name="Google Shape;645;p23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6" name="Google Shape;646;p23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647" name="Google Shape;647;p23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648" name="Google Shape;648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9" name="Google Shape;649;p23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50" name="Google Shape;650;p23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651" name="Google Shape;651;p23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52" name="Google Shape;652;p23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653" name="Google Shape;653;p23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654" name="Google Shape;654;p23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655" name="Google Shape;655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6" name="Google Shape;656;p23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57" name="Google Shape;657;p23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659" name="Google Shape;659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0" name="Google Shape;660;p23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23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8" name="Google Shape;668;p23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69" name="Google Shape;669;p23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70" name="Google Shape;670;p23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71" name="Google Shape;671;p23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72" name="Google Shape;672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23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674" name="Google Shape;674;p23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675" name="Google Shape;675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3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677" name="Google Shape;677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3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79" name="Google Shape;679;p23"/>
          <p:cNvSpPr/>
          <p:nvPr/>
        </p:nvSpPr>
        <p:spPr>
          <a:xfrm rot="10800000">
            <a:off x="1881650" y="2304550"/>
            <a:ext cx="7689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 txBox="1"/>
          <p:nvPr/>
        </p:nvSpPr>
        <p:spPr>
          <a:xfrm>
            <a:off x="1944500" y="2016488"/>
            <a:ext cx="6432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</a:rPr>
              <a:t>터치</a:t>
            </a:r>
            <a:endParaRPr sz="1000">
              <a:solidFill>
                <a:srgbClr val="D9D9D9"/>
              </a:solidFill>
            </a:endParaRPr>
          </a:p>
        </p:txBody>
      </p:sp>
      <p:grpSp>
        <p:nvGrpSpPr>
          <p:cNvPr id="681" name="Google Shape;681;p23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682" name="Google Shape;682;p2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Google Shape;683;p23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684" name="Google Shape;684;p23"/>
          <p:cNvSpPr/>
          <p:nvPr/>
        </p:nvSpPr>
        <p:spPr>
          <a:xfrm>
            <a:off x="1530725" y="3320900"/>
            <a:ext cx="1641000" cy="1115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개방 ]</a:t>
            </a:r>
            <a:endParaRPr sz="1800"/>
          </a:p>
        </p:txBody>
      </p:sp>
      <p:grpSp>
        <p:nvGrpSpPr>
          <p:cNvPr id="690" name="Google Shape;690;p24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691" name="Google Shape;691;p24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4" name="Google Shape;694;p24"/>
            <p:cNvCxnSpPr>
              <a:stCxn id="695" idx="2"/>
              <a:endCxn id="696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5" name="Google Shape;695;p24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697" name="Google Shape;697;p24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698" name="Google Shape;698;p24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699" name="Google Shape;699;p24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700" name="Google Shape;700;p24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701" name="Google Shape;701;p24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702" name="Google Shape;70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3" name="Google Shape;70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4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05" name="Google Shape;70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24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07" name="Google Shape;707;p24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8" name="Google Shape;708;p24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709" name="Google Shape;709;p24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710" name="Google Shape;710;p2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1" name="Google Shape;711;p24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12" name="Google Shape;712;p24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713" name="Google Shape;713;p24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14" name="Google Shape;714;p24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715" name="Google Shape;715;p24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16" name="Google Shape;716;p24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717" name="Google Shape;717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8" name="Google Shape;718;p24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19" name="Google Shape;719;p24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20" name="Google Shape;720;p24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721" name="Google Shape;721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2" name="Google Shape;722;p24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6" name="Google Shape;726;p24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0" name="Google Shape;730;p24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31" name="Google Shape;731;p24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32" name="Google Shape;732;p24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33" name="Google Shape;733;p24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34" name="Google Shape;734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4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36" name="Google Shape;736;p24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737" name="Google Shape;737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24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739" name="Google Shape;73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4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741" name="Google Shape;741;p24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742" name="Google Shape;742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3" name="Google Shape;743;p24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744" name="Google Shape;744;p24"/>
          <p:cNvSpPr/>
          <p:nvPr/>
        </p:nvSpPr>
        <p:spPr>
          <a:xfrm>
            <a:off x="4521650" y="4664925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개방 ]</a:t>
            </a:r>
            <a:endParaRPr sz="1800"/>
          </a:p>
        </p:txBody>
      </p:sp>
      <p:grpSp>
        <p:nvGrpSpPr>
          <p:cNvPr id="750" name="Google Shape;750;p25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751" name="Google Shape;751;p25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4" name="Google Shape;754;p25"/>
            <p:cNvCxnSpPr>
              <a:stCxn id="755" idx="2"/>
              <a:endCxn id="756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5" name="Google Shape;755;p25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757" name="Google Shape;757;p25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758" name="Google Shape;758;p25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759" name="Google Shape;759;p25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760" name="Google Shape;760;p25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761" name="Google Shape;761;p25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762" name="Google Shape;76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25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65" name="Google Shape;76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25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7" name="Google Shape;767;p25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8" name="Google Shape;768;p25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769" name="Google Shape;769;p25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770" name="Google Shape;770;p2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1" name="Google Shape;771;p25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72" name="Google Shape;772;p25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773" name="Google Shape;773;p25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74" name="Google Shape;774;p25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775" name="Google Shape;775;p25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776" name="Google Shape;776;p25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777" name="Google Shape;777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8" name="Google Shape;778;p25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79" name="Google Shape;779;p25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80" name="Google Shape;780;p25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781" name="Google Shape;781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2" name="Google Shape;782;p25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783" name="Google Shape;783;p25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25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0" name="Google Shape;790;p25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91" name="Google Shape;791;p25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92" name="Google Shape;792;p25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93" name="Google Shape;793;p25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94" name="Google Shape;794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25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796" name="Google Shape;796;p25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797" name="Google Shape;797;p25"/>
          <p:cNvGrpSpPr/>
          <p:nvPr/>
        </p:nvGrpSpPr>
        <p:grpSpPr>
          <a:xfrm>
            <a:off x="2521538" y="1960075"/>
            <a:ext cx="4259675" cy="2252300"/>
            <a:chOff x="2521538" y="1960075"/>
            <a:chExt cx="4259675" cy="2252300"/>
          </a:xfrm>
        </p:grpSpPr>
        <p:pic>
          <p:nvPicPr>
            <p:cNvPr id="798" name="Google Shape;798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521538" y="1960075"/>
              <a:ext cx="4259675" cy="22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25"/>
            <p:cNvSpPr txBox="1"/>
            <p:nvPr/>
          </p:nvSpPr>
          <p:spPr>
            <a:xfrm>
              <a:off x="2852738" y="2598375"/>
              <a:ext cx="35973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[ 바르바토스] 를  개방하시겠습니까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800" name="Google Shape;800;p25"/>
            <p:cNvSpPr txBox="1"/>
            <p:nvPr/>
          </p:nvSpPr>
          <p:spPr>
            <a:xfrm>
              <a:off x="4784461" y="3227407"/>
              <a:ext cx="993900" cy="2802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2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801" name="Google Shape;801;p25"/>
            <p:cNvSpPr txBox="1"/>
            <p:nvPr/>
          </p:nvSpPr>
          <p:spPr>
            <a:xfrm>
              <a:off x="3556740" y="3227407"/>
              <a:ext cx="993900" cy="2802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2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802" name="Google Shape;802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25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804" name="Google Shape;804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25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806" name="Google Shape;806;p25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807" name="Google Shape;807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25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개방 ]</a:t>
            </a:r>
            <a:endParaRPr sz="1800"/>
          </a:p>
        </p:txBody>
      </p:sp>
      <p:grpSp>
        <p:nvGrpSpPr>
          <p:cNvPr id="814" name="Google Shape;814;p26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815" name="Google Shape;815;p26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8" name="Google Shape;818;p26"/>
            <p:cNvCxnSpPr>
              <a:stCxn id="819" idx="2"/>
              <a:endCxn id="820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9" name="Google Shape;819;p26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821" name="Google Shape;821;p26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822" name="Google Shape;822;p26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823" name="Google Shape;823;p26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824" name="Google Shape;824;p26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825" name="Google Shape;825;p26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826" name="Google Shape;82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Google Shape;828;p26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29" name="Google Shape;829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26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1" name="Google Shape;831;p26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2" name="Google Shape;832;p26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833" name="Google Shape;833;p26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834" name="Google Shape;834;p2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Google Shape;835;p26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836" name="Google Shape;836;p26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837" name="Google Shape;837;p26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838" name="Google Shape;838;p26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839" name="Google Shape;839;p26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840" name="Google Shape;840;p26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841" name="Google Shape;841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2" name="Google Shape;842;p26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843" name="Google Shape;843;p26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844" name="Google Shape;844;p26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845" name="Google Shape;845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6" name="Google Shape;846;p26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847" name="Google Shape;847;p26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0" name="Google Shape;850;p26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4" name="Google Shape;854;p26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855" name="Google Shape;855;p26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56" name="Google Shape;856;p26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857" name="Google Shape;857;p26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58" name="Google Shape;858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Google Shape;859;p26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860" name="Google Shape;860;p26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861" name="Google Shape;861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21538" y="1960075"/>
            <a:ext cx="4259675" cy="22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6"/>
          <p:cNvSpPr txBox="1"/>
          <p:nvPr/>
        </p:nvSpPr>
        <p:spPr>
          <a:xfrm>
            <a:off x="2852738" y="2598375"/>
            <a:ext cx="3597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던전이 성공적으로 개방되었습니다.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( 좌표 : XXXX YYYYY )</a:t>
            </a:r>
            <a:endParaRPr sz="8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863" name="Google Shape;863;p26"/>
          <p:cNvSpPr txBox="1"/>
          <p:nvPr/>
        </p:nvSpPr>
        <p:spPr>
          <a:xfrm>
            <a:off x="4154450" y="3336077"/>
            <a:ext cx="993900" cy="2184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sz="1200"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864" name="Google Shape;864;p26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865" name="Google Shape;865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6" name="Google Shape;866;p26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67" name="Google Shape;867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26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869" name="Google Shape;869;p26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870" name="Google Shape;870;p2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1" name="Google Shape;871;p26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삭제 ]</a:t>
            </a:r>
            <a:endParaRPr sz="1800"/>
          </a:p>
        </p:txBody>
      </p:sp>
      <p:sp>
        <p:nvSpPr>
          <p:cNvPr id="877" name="Google Shape;877;p27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7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7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7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27"/>
          <p:cNvCxnSpPr>
            <a:stCxn id="882" idx="2"/>
            <a:endCxn id="883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27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884" name="Google Shape;884;p27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885" name="Google Shape;885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886" name="Google Shape;886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887" name="Google Shape;887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888" name="Google Shape;888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889" name="Google Shape;8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7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892" name="Google Shape;8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27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7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4" name="Google Shape;894;p27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5" name="Google Shape;895;p27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896" name="Google Shape;896;p2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897" name="Google Shape;897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8" name="Google Shape;898;p2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99" name="Google Shape;899;p2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00" name="Google Shape;900;p2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01" name="Google Shape;901;p2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02" name="Google Shape;902;p2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03" name="Google Shape;903;p27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04" name="Google Shape;904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5" name="Google Shape;905;p27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06" name="Google Shape;906;p27"/>
          <p:cNvSpPr txBox="1"/>
          <p:nvPr/>
        </p:nvSpPr>
        <p:spPr>
          <a:xfrm>
            <a:off x="1616525" y="3648600"/>
            <a:ext cx="138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07" name="Google Shape;907;p27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08" name="Google Shape;90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185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27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910" name="Google Shape;910;p27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27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7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15" name="Google Shape;915;p27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7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7" name="Google Shape;917;p27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18" name="Google Shape;918;p27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19" name="Google Shape;919;p27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20" name="Google Shape;920;p27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21" name="Google Shape;92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27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23" name="Google Shape;923;p27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924" name="Google Shape;924;p27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925" name="Google Shape;925;p2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27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927" name="Google Shape;927;p2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8" name="Google Shape;928;p27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929" name="Google Shape;929;p27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930" name="Google Shape;930;p2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1" name="Google Shape;931;p27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932" name="Google Shape;932;p27"/>
          <p:cNvSpPr/>
          <p:nvPr/>
        </p:nvSpPr>
        <p:spPr>
          <a:xfrm rot="10800000">
            <a:off x="2057525" y="2197400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삭제 ]</a:t>
            </a:r>
            <a:endParaRPr sz="1800"/>
          </a:p>
        </p:txBody>
      </p:sp>
      <p:sp>
        <p:nvSpPr>
          <p:cNvPr id="938" name="Google Shape;938;p28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8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8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8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28"/>
          <p:cNvCxnSpPr>
            <a:stCxn id="943" idx="2"/>
            <a:endCxn id="944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3" name="Google Shape;943;p28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945" name="Google Shape;945;p28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946" name="Google Shape;946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47" name="Google Shape;947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48" name="Google Shape;948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49" name="Google Shape;949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950" name="Google Shape;9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28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953" name="Google Shape;9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8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8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5" name="Google Shape;955;p28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6" name="Google Shape;956;p28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957" name="Google Shape;957;p2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958" name="Google Shape;958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9" name="Google Shape;959;p2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60" name="Google Shape;960;p2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61" name="Google Shape;961;p2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62" name="Google Shape;962;p2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63" name="Google Shape;963;p2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64" name="Google Shape;964;p28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65" name="Google Shape;965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6" name="Google Shape;966;p28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67" name="Google Shape;967;p28"/>
          <p:cNvSpPr txBox="1"/>
          <p:nvPr/>
        </p:nvSpPr>
        <p:spPr>
          <a:xfrm>
            <a:off x="1616525" y="3648600"/>
            <a:ext cx="138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68" name="Google Shape;968;p28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69" name="Google Shape;96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185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0" name="Google Shape;970;p28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971" name="Google Shape;971;p28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28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8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76" name="Google Shape;976;p28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8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8" name="Google Shape;978;p28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79" name="Google Shape;979;p28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80" name="Google Shape;980;p28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81" name="Google Shape;981;p28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82" name="Google Shape;98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28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84" name="Google Shape;984;p28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985" name="Google Shape;985;p28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986" name="Google Shape;986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28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988" name="Google Shape;988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28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990" name="Google Shape;990;p28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991" name="Google Shape;991;p2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2" name="Google Shape;992;p28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993" name="Google Shape;993;p28"/>
          <p:cNvSpPr/>
          <p:nvPr/>
        </p:nvSpPr>
        <p:spPr>
          <a:xfrm>
            <a:off x="6705500" y="4664925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삭제 ]</a:t>
            </a:r>
            <a:endParaRPr sz="1800"/>
          </a:p>
        </p:txBody>
      </p:sp>
      <p:sp>
        <p:nvSpPr>
          <p:cNvPr id="999" name="Google Shape;999;p29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9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9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9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3" name="Google Shape;1003;p29"/>
          <p:cNvCxnSpPr>
            <a:stCxn id="1004" idx="2"/>
            <a:endCxn id="1005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4" name="Google Shape;1004;p29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006" name="Google Shape;1006;p29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007" name="Google Shape;1007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08" name="Google Shape;1008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09" name="Google Shape;1009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10" name="Google Shape;1010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011" name="Google Shape;10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29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1014" name="Google Shape;10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29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9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6" name="Google Shape;1016;p29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29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018" name="Google Shape;1018;p2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019" name="Google Shape;1019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0" name="Google Shape;1020;p2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21" name="Google Shape;1021;p2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022" name="Google Shape;1022;p2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23" name="Google Shape;1023;p2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024" name="Google Shape;1024;p2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25" name="Google Shape;1025;p29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26" name="Google Shape;1026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7" name="Google Shape;1027;p29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28" name="Google Shape;1028;p29"/>
          <p:cNvSpPr txBox="1"/>
          <p:nvPr/>
        </p:nvSpPr>
        <p:spPr>
          <a:xfrm>
            <a:off x="1616525" y="3648600"/>
            <a:ext cx="138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029" name="Google Shape;1029;p29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30" name="Google Shape;103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185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1" name="Google Shape;1031;p29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032" name="Google Shape;1032;p29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29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9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37" name="Google Shape;1037;p29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9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9" name="Google Shape;1039;p29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0" name="Google Shape;1040;p29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041" name="Google Shape;1041;p29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2" name="Google Shape;1042;p29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043" name="Google Shape;104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29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5" name="Google Shape;1045;p29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046" name="Google Shape;1046;p29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047" name="Google Shape;1047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Google Shape;1048;p29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049" name="Google Shape;1049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" name="Google Shape;1050;p29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051" name="Google Shape;1051;p29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052" name="Google Shape;1052;p2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3" name="Google Shape;1053;p29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054" name="Google Shape;1054;p29"/>
          <p:cNvGrpSpPr/>
          <p:nvPr/>
        </p:nvGrpSpPr>
        <p:grpSpPr>
          <a:xfrm>
            <a:off x="2821405" y="2131312"/>
            <a:ext cx="3764502" cy="2150669"/>
            <a:chOff x="2439025" y="1899100"/>
            <a:chExt cx="3780000" cy="2458750"/>
          </a:xfrm>
        </p:grpSpPr>
        <p:pic>
          <p:nvPicPr>
            <p:cNvPr id="1055" name="Google Shape;1055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6" name="Google Shape;1056;p29"/>
            <p:cNvSpPr txBox="1"/>
            <p:nvPr/>
          </p:nvSpPr>
          <p:spPr>
            <a:xfrm>
              <a:off x="2488812" y="2415397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[ 바르바토스 ] 던전을 제거하시겠습니까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0000"/>
                  </a:solidFill>
                  <a:latin typeface="Gungsuh"/>
                  <a:ea typeface="Gungsuh"/>
                  <a:cs typeface="Gungsuh"/>
                  <a:sym typeface="Gungsuh"/>
                </a:rPr>
                <a:t>( 주의 ) 던전 전체 마력의 절반만 회수가 가능합니다.</a:t>
              </a:r>
              <a:endParaRPr sz="800" b="1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057" name="Google Shape;1057;p29"/>
            <p:cNvSpPr txBox="1"/>
            <p:nvPr/>
          </p:nvSpPr>
          <p:spPr>
            <a:xfrm>
              <a:off x="4442094" y="3339246"/>
              <a:ext cx="838500" cy="2625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8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058" name="Google Shape;1058;p29"/>
            <p:cNvSpPr txBox="1"/>
            <p:nvPr/>
          </p:nvSpPr>
          <p:spPr>
            <a:xfrm>
              <a:off x="3377441" y="3339246"/>
              <a:ext cx="838500" cy="2625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8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 삭제 ]</a:t>
            </a:r>
            <a:endParaRPr sz="1800"/>
          </a:p>
        </p:txBody>
      </p:sp>
      <p:sp>
        <p:nvSpPr>
          <p:cNvPr id="1064" name="Google Shape;1064;p30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0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0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0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8" name="Google Shape;1068;p30"/>
          <p:cNvCxnSpPr>
            <a:stCxn id="1069" idx="2"/>
            <a:endCxn id="1070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9" name="Google Shape;1069;p30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071" name="Google Shape;1071;p30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072" name="Google Shape;1072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73" name="Google Shape;1073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74" name="Google Shape;1074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75" name="Google Shape;1075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076" name="Google Shape;10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7" name="Google Shape;1077;p30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078" name="Google Shape;1078;p30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1" name="Google Shape;10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30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30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084" name="Google Shape;1084;p30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30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088" name="Google Shape;1088;p30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9" name="Google Shape;1089;p30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30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0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092" name="Google Shape;1092;p30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093" name="Google Shape;1093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3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95" name="Google Shape;1095;p30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096" name="Google Shape;1096;p3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97" name="Google Shape;1097;p30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098" name="Google Shape;1098;p3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099" name="Google Shape;1099;p30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100" name="Google Shape;1100;p3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1" name="Google Shape;1101;p30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02" name="Google Shape;1102;p30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0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4" name="Google Shape;1104;p30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05" name="Google Shape;1105;p30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06" name="Google Shape;1106;p30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07" name="Google Shape;1107;p30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08" name="Google Shape;110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0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10" name="Google Shape;1110;p30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111" name="Google Shape;1111;p30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112" name="Google Shape;111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3" name="Google Shape;1113;p30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114" name="Google Shape;1114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Google Shape;1115;p30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116" name="Google Shape;1116;p30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117" name="Google Shape;111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8" name="Google Shape;1118;p30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119" name="Google Shape;1119;p30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20" name="Google Shape;1120;p30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4024503" y="1410700"/>
            <a:ext cx="631200" cy="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+ 675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122" name="Google Shape;1122;p30"/>
          <p:cNvSpPr/>
          <p:nvPr/>
        </p:nvSpPr>
        <p:spPr>
          <a:xfrm>
            <a:off x="3900675" y="1156150"/>
            <a:ext cx="631200" cy="453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8" name="Google Shape;1128;p31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1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1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2" name="Google Shape;1132;p31"/>
          <p:cNvCxnSpPr>
            <a:stCxn id="1133" idx="2"/>
            <a:endCxn id="1134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31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135" name="Google Shape;1135;p31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136" name="Google Shape;1136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137" name="Google Shape;1137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138" name="Google Shape;1138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139" name="Google Shape;1139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140" name="Google Shape;11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1" name="Google Shape;1141;p31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142" name="Google Shape;1142;p31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5" name="Google Shape;11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31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1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148" name="Google Shape;1148;p31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31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152" name="Google Shape;1152;p31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3" name="Google Shape;1153;p31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31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31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156" name="Google Shape;1156;p31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157" name="Google Shape;1157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3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159" name="Google Shape;1159;p31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160" name="Google Shape;1160;p3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161" name="Google Shape;1161;p31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162" name="Google Shape;1162;p3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163" name="Google Shape;1163;p31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164" name="Google Shape;1164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5" name="Google Shape;1165;p31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66" name="Google Shape;1166;p31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1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8" name="Google Shape;1168;p31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69" name="Google Shape;1169;p31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70" name="Google Shape;1170;p31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71" name="Google Shape;1171;p31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172" name="Google Shape;117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31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74" name="Google Shape;1174;p31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175" name="Google Shape;1175;p31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176" name="Google Shape;117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7" name="Google Shape;1177;p31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178" name="Google Shape;1178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9" name="Google Shape;1179;p31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180" name="Google Shape;1180;p31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181" name="Google Shape;118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2" name="Google Shape;1182;p31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183" name="Google Shape;1183;p31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84" name="Google Shape;1184;p31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85" name="Google Shape;1185;p31"/>
          <p:cNvSpPr/>
          <p:nvPr/>
        </p:nvSpPr>
        <p:spPr>
          <a:xfrm rot="10800000">
            <a:off x="4488100" y="2195538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1700" y="31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메인 화면</a:t>
            </a:r>
            <a:endParaRPr sz="1800"/>
          </a:p>
        </p:txBody>
      </p:sp>
      <p:grpSp>
        <p:nvGrpSpPr>
          <p:cNvPr id="90" name="Google Shape;90;p14"/>
          <p:cNvGrpSpPr/>
          <p:nvPr/>
        </p:nvGrpSpPr>
        <p:grpSpPr>
          <a:xfrm>
            <a:off x="1492088" y="1070525"/>
            <a:ext cx="6391800" cy="3346075"/>
            <a:chOff x="1538200" y="1020900"/>
            <a:chExt cx="6391800" cy="3346075"/>
          </a:xfrm>
        </p:grpSpPr>
        <p:pic>
          <p:nvPicPr>
            <p:cNvPr id="91" name="Google Shape;91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sp>
        <p:nvSpPr>
          <p:cNvPr id="95" name="Google Shape;95;p14"/>
          <p:cNvSpPr txBox="1"/>
          <p:nvPr/>
        </p:nvSpPr>
        <p:spPr>
          <a:xfrm>
            <a:off x="4124863" y="2810375"/>
            <a:ext cx="112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마왕의 방</a:t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3241596" y="1933813"/>
            <a:ext cx="2892776" cy="2158788"/>
            <a:chOff x="3241583" y="1933813"/>
            <a:chExt cx="2892776" cy="2158788"/>
          </a:xfrm>
        </p:grpSpPr>
        <p:pic>
          <p:nvPicPr>
            <p:cNvPr id="97" name="Google Shape;9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1583" y="1933813"/>
              <a:ext cx="2892776" cy="2158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3980116" y="2906525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마왕의 방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2226800" y="2236963"/>
            <a:ext cx="1609500" cy="669575"/>
            <a:chOff x="2303350" y="2236963"/>
            <a:chExt cx="1609500" cy="669575"/>
          </a:xfrm>
        </p:grpSpPr>
        <p:pic>
          <p:nvPicPr>
            <p:cNvPr id="100" name="Google Shape;10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관리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2250000" y="3001963"/>
            <a:ext cx="1609500" cy="669575"/>
            <a:chOff x="2303350" y="2236963"/>
            <a:chExt cx="1609500" cy="669575"/>
          </a:xfrm>
        </p:grpSpPr>
        <p:pic>
          <p:nvPicPr>
            <p:cNvPr id="103" name="Google Shape;10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설정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5516450" y="2235600"/>
            <a:ext cx="1609500" cy="669575"/>
            <a:chOff x="2303350" y="2236963"/>
            <a:chExt cx="1609500" cy="669575"/>
          </a:xfrm>
        </p:grpSpPr>
        <p:pic>
          <p:nvPicPr>
            <p:cNvPr id="106" name="Google Shape;10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던전 약탈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5516450" y="3000600"/>
            <a:ext cx="1609500" cy="669575"/>
            <a:chOff x="2303350" y="2236963"/>
            <a:chExt cx="1609500" cy="669575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03350" y="2236963"/>
              <a:ext cx="1609500" cy="6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2400253" y="2413788"/>
              <a:ext cx="1415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종료</a:t>
              </a:r>
              <a:endParaRPr sz="18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4369084" y="1146124"/>
            <a:ext cx="882000" cy="381605"/>
            <a:chOff x="3318834" y="1218724"/>
            <a:chExt cx="882000" cy="381605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연맹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5282546" y="1146124"/>
            <a:ext cx="882000" cy="381605"/>
            <a:chOff x="3318834" y="1218724"/>
            <a:chExt cx="882000" cy="381605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우편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6196009" y="1146124"/>
            <a:ext cx="882000" cy="381605"/>
            <a:chOff x="3318834" y="1218724"/>
            <a:chExt cx="882000" cy="381605"/>
          </a:xfrm>
        </p:grpSpPr>
        <p:pic>
          <p:nvPicPr>
            <p:cNvPr id="118" name="Google Shape;11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19575" y="1218724"/>
              <a:ext cx="880500" cy="3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 txBox="1"/>
            <p:nvPr/>
          </p:nvSpPr>
          <p:spPr>
            <a:xfrm>
              <a:off x="3318834" y="1218729"/>
              <a:ext cx="8820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랭킹</a:t>
              </a:r>
              <a:endParaRPr sz="12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2647100" y="26230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1" name="Google Shape;1191;p32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2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5" name="Google Shape;1195;p32"/>
          <p:cNvCxnSpPr>
            <a:stCxn id="1196" idx="2"/>
            <a:endCxn id="1197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32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198" name="Google Shape;1198;p32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199" name="Google Shape;1199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00" name="Google Shape;1200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01" name="Google Shape;1201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02" name="Google Shape;1202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203" name="Google Shape;1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4" name="Google Shape;1204;p32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205" name="Google Shape;1205;p32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08" name="Google Shape;1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32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32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211" name="Google Shape;1211;p32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32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215" name="Google Shape;1215;p32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6" name="Google Shape;1216;p32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2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2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219" name="Google Shape;1219;p32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220" name="Google Shape;1220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1" name="Google Shape;1221;p3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22" name="Google Shape;1222;p32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23" name="Google Shape;1223;p3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24" name="Google Shape;1224;p32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25" name="Google Shape;1225;p3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26" name="Google Shape;1226;p32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27" name="Google Shape;1227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8" name="Google Shape;1228;p32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9" name="Google Shape;1229;p32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2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1" name="Google Shape;1231;p32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32" name="Google Shape;1232;p32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233" name="Google Shape;1233;p32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34" name="Google Shape;1234;p32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235" name="Google Shape;123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32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37" name="Google Shape;1237;p32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238" name="Google Shape;1238;p32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239" name="Google Shape;123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0" name="Google Shape;1240;p32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241" name="Google Shape;124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2" name="Google Shape;1242;p32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243" name="Google Shape;1243;p32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244" name="Google Shape;1244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5" name="Google Shape;1245;p32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246" name="Google Shape;1246;p32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47" name="Google Shape;1247;p32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248" name="Google Shape;1248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95287" y="2331463"/>
            <a:ext cx="3912225" cy="162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2"/>
          <p:cNvSpPr txBox="1"/>
          <p:nvPr/>
        </p:nvSpPr>
        <p:spPr>
          <a:xfrm>
            <a:off x="2811175" y="2637675"/>
            <a:ext cx="3680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던전을 생성하시겠습니까</a:t>
            </a:r>
            <a:endParaRPr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0" name="Google Shape;1250;p32"/>
          <p:cNvSpPr txBox="1"/>
          <p:nvPr/>
        </p:nvSpPr>
        <p:spPr>
          <a:xfrm>
            <a:off x="4874390" y="3245950"/>
            <a:ext cx="756600" cy="2283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sz="1000"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1" name="Google Shape;1251;p32"/>
          <p:cNvSpPr txBox="1"/>
          <p:nvPr/>
        </p:nvSpPr>
        <p:spPr>
          <a:xfrm>
            <a:off x="3638276" y="3245950"/>
            <a:ext cx="756600" cy="228300"/>
          </a:xfrm>
          <a:prstGeom prst="rect">
            <a:avLst/>
          </a:prstGeom>
          <a:gradFill>
            <a:gsLst>
              <a:gs pos="0">
                <a:srgbClr val="990000"/>
              </a:gs>
              <a:gs pos="50000">
                <a:srgbClr val="CC0000"/>
              </a:gs>
              <a:gs pos="100000">
                <a:srgbClr val="660000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B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rPr>
              <a:t>취소</a:t>
            </a:r>
            <a:endParaRPr sz="1000" b="1">
              <a:solidFill>
                <a:srgbClr val="F38323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2" name="Google Shape;1252;p32"/>
          <p:cNvSpPr/>
          <p:nvPr/>
        </p:nvSpPr>
        <p:spPr>
          <a:xfrm>
            <a:off x="4989150" y="34397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8" name="Google Shape;1258;p33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3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3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3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2" name="Google Shape;1262;p33"/>
          <p:cNvCxnSpPr>
            <a:stCxn id="1263" idx="2"/>
            <a:endCxn id="1264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3" name="Google Shape;1263;p33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265" name="Google Shape;1265;p33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266" name="Google Shape;1266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7" name="Google Shape;1267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8" name="Google Shape;1268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9" name="Google Shape;1269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270" name="Google Shape;1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33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272" name="Google Shape;1272;p3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5" name="Google Shape;1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33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7" name="Google Shape;1277;p33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278" name="Google Shape;1278;p3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1" name="Google Shape;1281;p33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282" name="Google Shape;1282;p33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3" name="Google Shape;1283;p33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3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3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286" name="Google Shape;1286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287" name="Google Shape;1287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3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89" name="Google Shape;1289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90" name="Google Shape;1290;p3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91" name="Google Shape;1291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92" name="Google Shape;1292;p3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93" name="Google Shape;1293;p33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94" name="Google Shape;1294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5" name="Google Shape;1295;p33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96" name="Google Shape;1296;p33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3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8" name="Google Shape;1298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99" name="Google Shape;1299;p33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00" name="Google Shape;1300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1" name="Google Shape;1301;p33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02" name="Google Shape;13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33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4" name="Google Shape;1304;p33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305" name="Google Shape;1305;p33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306" name="Google Shape;1306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7" name="Google Shape;1307;p33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308" name="Google Shape;130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33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310" name="Google Shape;1310;p33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311" name="Google Shape;1311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2" name="Google Shape;1312;p33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313" name="Google Shape;1313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14" name="Google Shape;1314;p33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315" name="Google Shape;1315;p33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6" name="Google Shape;1316;p33"/>
          <p:cNvGrpSpPr/>
          <p:nvPr/>
        </p:nvGrpSpPr>
        <p:grpSpPr>
          <a:xfrm>
            <a:off x="2861438" y="1407466"/>
            <a:ext cx="3485175" cy="2145925"/>
            <a:chOff x="2861438" y="2158987"/>
            <a:chExt cx="3485175" cy="2145925"/>
          </a:xfrm>
        </p:grpSpPr>
        <p:pic>
          <p:nvPicPr>
            <p:cNvPr id="1317" name="Google Shape;1317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8" name="Google Shape;1318;p33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이름을 입력하시오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19" name="Google Shape;1319;p33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20" name="Google Shape;1320;p33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21" name="Google Shape;1321;p33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2" name="순서도: 처리 1"/>
          <p:cNvSpPr/>
          <p:nvPr/>
        </p:nvSpPr>
        <p:spPr>
          <a:xfrm>
            <a:off x="416126" y="3482489"/>
            <a:ext cx="8102542" cy="14080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 패 </a:t>
            </a:r>
            <a:r>
              <a:rPr lang="ko-KR" altLang="en-US" dirty="0" err="1" smtClean="0"/>
              <a:t>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8" name="Google Shape;1258;p33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3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3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3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2" name="Google Shape;1262;p33"/>
          <p:cNvCxnSpPr>
            <a:stCxn id="1263" idx="2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3" name="Google Shape;1263;p33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265" name="Google Shape;1265;p33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266" name="Google Shape;1266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7" name="Google Shape;1267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8" name="Google Shape;1268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269" name="Google Shape;1269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270" name="Google Shape;1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33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272" name="Google Shape;1272;p3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5" name="Google Shape;1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33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7" name="Google Shape;1277;p33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278" name="Google Shape;1278;p3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1" name="Google Shape;1281;p33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282" name="Google Shape;1282;p33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3" name="Google Shape;1283;p33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3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3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286" name="Google Shape;1286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287" name="Google Shape;1287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3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89" name="Google Shape;1289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90" name="Google Shape;1290;p3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91" name="Google Shape;1291;p3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292" name="Google Shape;1292;p3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93" name="Google Shape;1293;p33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94" name="Google Shape;1294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5" name="Google Shape;1295;p33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96" name="Google Shape;1296;p33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3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8" name="Google Shape;1298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99" name="Google Shape;1299;p33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00" name="Google Shape;1300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1" name="Google Shape;1301;p33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02" name="Google Shape;13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33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4" name="Google Shape;1304;p33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305" name="Google Shape;1305;p33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306" name="Google Shape;1306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7" name="Google Shape;1307;p33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308" name="Google Shape;130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33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310" name="Google Shape;1310;p33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311" name="Google Shape;1311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2" name="Google Shape;1312;p33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313" name="Google Shape;1313;p3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14" name="Google Shape;1314;p33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316" name="Google Shape;1316;p33"/>
          <p:cNvGrpSpPr/>
          <p:nvPr/>
        </p:nvGrpSpPr>
        <p:grpSpPr>
          <a:xfrm>
            <a:off x="2800794" y="1960239"/>
            <a:ext cx="3485175" cy="2145925"/>
            <a:chOff x="2861438" y="2158987"/>
            <a:chExt cx="3485175" cy="2145925"/>
          </a:xfrm>
        </p:grpSpPr>
        <p:pic>
          <p:nvPicPr>
            <p:cNvPr id="1317" name="Google Shape;1317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8" name="Google Shape;1318;p33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이름을 입력하시오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19" name="Google Shape;1319;p33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err="1" smtClean="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 b="1" dirty="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20" name="Google Shape;1320;p33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21" name="Google Shape;1321;p33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315" name="Google Shape;1315;p33"/>
          <p:cNvSpPr/>
          <p:nvPr/>
        </p:nvSpPr>
        <p:spPr>
          <a:xfrm>
            <a:off x="5016987" y="3430009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3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7" name="Google Shape;1327;p34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4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4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4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1" name="Google Shape;1331;p34"/>
          <p:cNvCxnSpPr>
            <a:stCxn id="1332" idx="2"/>
            <a:endCxn id="1333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2" name="Google Shape;1332;p34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334" name="Google Shape;1334;p34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335" name="Google Shape;1335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36" name="Google Shape;1336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37" name="Google Shape;1337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38" name="Google Shape;1338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339" name="Google Shape;13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0" name="Google Shape;1340;p34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341" name="Google Shape;1341;p34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4" name="Google Shape;13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34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4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347" name="Google Shape;1347;p34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4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351" name="Google Shape;1351;p34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2" name="Google Shape;1352;p34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34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34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355" name="Google Shape;1355;p3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356" name="Google Shape;1356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1575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58" name="Google Shape;1358;p3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359" name="Google Shape;1359;p3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60" name="Google Shape;1360;p3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361" name="Google Shape;1361;p3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62" name="Google Shape;1362;p34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363" name="Google Shape;1363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4" name="Google Shape;1364;p34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65" name="Google Shape;1365;p34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4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7" name="Google Shape;1367;p3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68" name="Google Shape;1368;p34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69" name="Google Shape;1369;p3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70" name="Google Shape;1370;p34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371" name="Google Shape;137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4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73" name="Google Shape;1373;p34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374" name="Google Shape;1374;p34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375" name="Google Shape;1375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6" name="Google Shape;1376;p34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377" name="Google Shape;137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8" name="Google Shape;1378;p34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379" name="Google Shape;1379;p34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380" name="Google Shape;138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1" name="Google Shape;1381;p34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382" name="Google Shape;1382;p3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83" name="Google Shape;1383;p34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384" name="Google Shape;1384;p34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34"/>
          <p:cNvGrpSpPr/>
          <p:nvPr/>
        </p:nvGrpSpPr>
        <p:grpSpPr>
          <a:xfrm>
            <a:off x="2861438" y="2158987"/>
            <a:ext cx="3485175" cy="2145925"/>
            <a:chOff x="2861438" y="2158987"/>
            <a:chExt cx="3485175" cy="2145925"/>
          </a:xfrm>
        </p:grpSpPr>
        <p:pic>
          <p:nvPicPr>
            <p:cNvPr id="1386" name="Google Shape;1386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7" name="Google Shape;1387;p34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타입을 선택하시오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88" name="Google Shape;1388;p34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암흑 던전</a:t>
              </a:r>
              <a:endParaRPr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89" name="Google Shape;1389;p34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390" name="Google Shape;1390;p34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3720350" y="2271575"/>
            <a:ext cx="1312800" cy="908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101600" y="2653800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6495975" y="2443650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5"/>
          <p:cNvCxnSpPr>
            <a:stCxn id="129" idx="2"/>
            <a:endCxn id="130" idx="0"/>
          </p:cNvCxnSpPr>
          <p:nvPr/>
        </p:nvCxnSpPr>
        <p:spPr>
          <a:xfrm flipH="1">
            <a:off x="2253600" y="1875675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5"/>
          <p:cNvSpPr txBox="1"/>
          <p:nvPr/>
        </p:nvSpPr>
        <p:spPr>
          <a:xfrm>
            <a:off x="1554150" y="1617075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95450" y="67600"/>
            <a:ext cx="924300" cy="45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뒤로가기</a:t>
            </a:r>
            <a:endParaRPr/>
          </a:p>
        </p:txBody>
      </p:sp>
      <p:cxnSp>
        <p:nvCxnSpPr>
          <p:cNvPr id="132" name="Google Shape;132;p15"/>
          <p:cNvCxnSpPr>
            <a:stCxn id="133" idx="0"/>
            <a:endCxn id="134" idx="2"/>
          </p:cNvCxnSpPr>
          <p:nvPr/>
        </p:nvCxnSpPr>
        <p:spPr>
          <a:xfrm rot="10800000">
            <a:off x="3189488" y="812838"/>
            <a:ext cx="591300" cy="42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5"/>
          <p:cNvSpPr txBox="1"/>
          <p:nvPr/>
        </p:nvSpPr>
        <p:spPr>
          <a:xfrm>
            <a:off x="1554150" y="192525"/>
            <a:ext cx="3270600" cy="62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육성, 던전 제작시 필요한 자원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8043200" y="517900"/>
            <a:ext cx="554100" cy="38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캐쉬 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131385" y="1015747"/>
            <a:ext cx="8321484" cy="3938665"/>
            <a:chOff x="1538200" y="1020900"/>
            <a:chExt cx="6391800" cy="3346075"/>
          </a:xfrm>
        </p:grpSpPr>
        <p:pic>
          <p:nvPicPr>
            <p:cNvPr id="137" name="Google Shape;137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8" name="Google Shape;138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40" name="Google Shape;140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50" y="1015750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900" y="4501225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1540700" y="4553704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650" y="1168938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460800" y="1052050"/>
            <a:ext cx="763800" cy="493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5"/>
          <p:cNvCxnSpPr>
            <a:stCxn id="145" idx="0"/>
            <a:endCxn id="131" idx="2"/>
          </p:cNvCxnSpPr>
          <p:nvPr/>
        </p:nvCxnSpPr>
        <p:spPr>
          <a:xfrm rot="10800000">
            <a:off x="657600" y="517750"/>
            <a:ext cx="185100" cy="53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5"/>
          <p:cNvSpPr txBox="1"/>
          <p:nvPr/>
        </p:nvSpPr>
        <p:spPr>
          <a:xfrm>
            <a:off x="4183725" y="1314875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7849" y="2357315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1483600" y="24438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5"/>
          <p:cNvCxnSpPr>
            <a:endCxn id="150" idx="2"/>
          </p:cNvCxnSpPr>
          <p:nvPr/>
        </p:nvCxnSpPr>
        <p:spPr>
          <a:xfrm rot="10800000" flipH="1">
            <a:off x="5815075" y="772900"/>
            <a:ext cx="459300" cy="38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5"/>
          <p:cNvSpPr txBox="1"/>
          <p:nvPr/>
        </p:nvSpPr>
        <p:spPr>
          <a:xfrm>
            <a:off x="5063275" y="244300"/>
            <a:ext cx="2422200" cy="52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골드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장비 강화, 아이템 구매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928063" y="241615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8">
            <a:alphaModFix amt="68000"/>
          </a:blip>
          <a:stretch>
            <a:fillRect/>
          </a:stretch>
        </p:blipFill>
        <p:spPr>
          <a:xfrm>
            <a:off x="4094386" y="2508487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5"/>
          <p:cNvGrpSpPr/>
          <p:nvPr/>
        </p:nvGrpSpPr>
        <p:grpSpPr>
          <a:xfrm>
            <a:off x="2796400" y="1121688"/>
            <a:ext cx="4770050" cy="339013"/>
            <a:chOff x="3592400" y="1139350"/>
            <a:chExt cx="4770050" cy="339013"/>
          </a:xfrm>
        </p:grpSpPr>
        <p:pic>
          <p:nvPicPr>
            <p:cNvPr id="154" name="Google Shape;154;p15"/>
            <p:cNvPicPr preferRelativeResize="0"/>
            <p:nvPr/>
          </p:nvPicPr>
          <p:blipFill rotWithShape="1">
            <a:blip r:embed="rId9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6" name="Google Shape;156;p15"/>
            <p:cNvPicPr preferRelativeResize="0"/>
            <p:nvPr/>
          </p:nvPicPr>
          <p:blipFill rotWithShape="1">
            <a:blip r:embed="rId9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57" name="Google Shape;157;p1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8" name="Google Shape;158;p15"/>
            <p:cNvPicPr preferRelativeResize="0"/>
            <p:nvPr/>
          </p:nvPicPr>
          <p:blipFill rotWithShape="1">
            <a:blip r:embed="rId9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59" name="Google Shape;159;p1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60" name="Google Shape;160;p15"/>
            <p:cNvPicPr preferRelativeResize="0"/>
            <p:nvPr/>
          </p:nvPicPr>
          <p:blipFill rotWithShape="1">
            <a:blip r:embed="rId11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2" name="Google Shape;162;p15"/>
          <p:cNvCxnSpPr>
            <a:stCxn id="163" idx="2"/>
          </p:cNvCxnSpPr>
          <p:nvPr/>
        </p:nvCxnSpPr>
        <p:spPr>
          <a:xfrm flipH="1">
            <a:off x="2392350" y="1955625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Google Shape;164;p15"/>
          <p:cNvPicPr preferRelativeResize="0"/>
          <p:nvPr/>
        </p:nvPicPr>
        <p:blipFill rotWithShape="1">
          <a:blip r:embed="rId13">
            <a:alphaModFix/>
          </a:blip>
          <a:srcRect l="3181" t="6052" r="2682" b="13361"/>
          <a:stretch/>
        </p:blipFill>
        <p:spPr>
          <a:xfrm>
            <a:off x="1436200" y="351470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1692900" y="1697025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409900" y="36665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3857325" y="3683000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74256" y="3980220"/>
            <a:ext cx="185100" cy="26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/>
          <p:nvPr/>
        </p:nvSpPr>
        <p:spPr>
          <a:xfrm>
            <a:off x="1840825" y="3984850"/>
            <a:ext cx="660600" cy="303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301850" y="4496850"/>
            <a:ext cx="1507800" cy="396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총 마력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70" name="Google Shape;170;p15"/>
          <p:cNvCxnSpPr>
            <a:stCxn id="169" idx="0"/>
            <a:endCxn id="168" idx="3"/>
          </p:cNvCxnSpPr>
          <p:nvPr/>
        </p:nvCxnSpPr>
        <p:spPr>
          <a:xfrm rot="10800000" flipH="1">
            <a:off x="1055750" y="4243650"/>
            <a:ext cx="881700" cy="253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" name="Google Shape;171;p15"/>
          <p:cNvGrpSpPr/>
          <p:nvPr/>
        </p:nvGrpSpPr>
        <p:grpSpPr>
          <a:xfrm>
            <a:off x="6677120" y="2631264"/>
            <a:ext cx="554086" cy="493506"/>
            <a:chOff x="7566450" y="1099803"/>
            <a:chExt cx="385800" cy="382800"/>
          </a:xfrm>
        </p:grpSpPr>
        <p:sp>
          <p:nvSpPr>
            <p:cNvPr id="172" name="Google Shape;172;p15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" name="Google Shape;175;p15"/>
          <p:cNvCxnSpPr>
            <a:stCxn id="158" idx="0"/>
            <a:endCxn id="135" idx="1"/>
          </p:cNvCxnSpPr>
          <p:nvPr/>
        </p:nvCxnSpPr>
        <p:spPr>
          <a:xfrm rot="10800000" flipH="1">
            <a:off x="6779700" y="709188"/>
            <a:ext cx="1263600" cy="41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5"/>
          <p:cNvSpPr/>
          <p:nvPr/>
        </p:nvSpPr>
        <p:spPr>
          <a:xfrm>
            <a:off x="6349188" y="241615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6278450" y="3683000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78" name="Google Shape;178;p15"/>
          <p:cNvCxnSpPr>
            <a:stCxn id="179" idx="2"/>
          </p:cNvCxnSpPr>
          <p:nvPr/>
        </p:nvCxnSpPr>
        <p:spPr>
          <a:xfrm flipH="1">
            <a:off x="6801675" y="2067713"/>
            <a:ext cx="30300" cy="396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5"/>
          <p:cNvSpPr txBox="1"/>
          <p:nvPr/>
        </p:nvSpPr>
        <p:spPr>
          <a:xfrm>
            <a:off x="6105225" y="1809113"/>
            <a:ext cx="1453500" cy="2586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새로운 던전 생성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180" name="Google Shape;180;p15"/>
          <p:cNvSpPr/>
          <p:nvPr/>
        </p:nvSpPr>
        <p:spPr>
          <a:xfrm rot="-2700000">
            <a:off x="312377" y="2737590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 rot="8100000">
            <a:off x="7890986" y="2737597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13">
            <a:alphaModFix/>
          </a:blip>
          <a:srcRect l="3181" t="6052" r="2682" b="13361"/>
          <a:stretch/>
        </p:blipFill>
        <p:spPr>
          <a:xfrm>
            <a:off x="3883625" y="35148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3857325" y="36665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에렌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13">
            <a:alphaModFix/>
          </a:blip>
          <a:srcRect l="3181" t="6052" r="2682" b="13361"/>
          <a:stretch/>
        </p:blipFill>
        <p:spPr>
          <a:xfrm>
            <a:off x="6304750" y="35148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6278450" y="36665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9581" y="3991145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5"/>
          <p:cNvGrpSpPr/>
          <p:nvPr/>
        </p:nvGrpSpPr>
        <p:grpSpPr>
          <a:xfrm>
            <a:off x="3718575" y="1769475"/>
            <a:ext cx="1609500" cy="493500"/>
            <a:chOff x="3718575" y="1769475"/>
            <a:chExt cx="1609500" cy="493500"/>
          </a:xfrm>
        </p:grpSpPr>
        <p:pic>
          <p:nvPicPr>
            <p:cNvPr id="188" name="Google Shape;18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18575" y="1769475"/>
              <a:ext cx="1609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5"/>
            <p:cNvSpPr txBox="1"/>
            <p:nvPr/>
          </p:nvSpPr>
          <p:spPr>
            <a:xfrm>
              <a:off x="3849375" y="1834875"/>
              <a:ext cx="13479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90" name="Google Shape;190;p15"/>
          <p:cNvSpPr/>
          <p:nvPr/>
        </p:nvSpPr>
        <p:spPr>
          <a:xfrm>
            <a:off x="1692900" y="3646475"/>
            <a:ext cx="858000" cy="303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169950" y="3528363"/>
            <a:ext cx="1507800" cy="396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던전명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725" y="45012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3849375" y="45565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개방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050" y="4501225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6288850" y="4553704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311700" y="-10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자원 획득 방법</a:t>
            </a:r>
            <a:endParaRPr sz="1800"/>
          </a:p>
        </p:txBody>
      </p:sp>
      <p:sp>
        <p:nvSpPr>
          <p:cNvPr id="201" name="Google Shape;201;p16"/>
          <p:cNvSpPr/>
          <p:nvPr/>
        </p:nvSpPr>
        <p:spPr>
          <a:xfrm>
            <a:off x="3872750" y="2423975"/>
            <a:ext cx="1312800" cy="908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254000" y="2806200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6648375" y="2596050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6"/>
          <p:cNvCxnSpPr>
            <a:stCxn id="205" idx="2"/>
            <a:endCxn id="206" idx="0"/>
          </p:cNvCxnSpPr>
          <p:nvPr/>
        </p:nvCxnSpPr>
        <p:spPr>
          <a:xfrm flipH="1">
            <a:off x="2406000" y="2028075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6"/>
          <p:cNvSpPr txBox="1"/>
          <p:nvPr/>
        </p:nvSpPr>
        <p:spPr>
          <a:xfrm>
            <a:off x="1706550" y="1769475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283785" y="1168147"/>
            <a:ext cx="8321484" cy="3938665"/>
            <a:chOff x="1538200" y="1020900"/>
            <a:chExt cx="6391800" cy="3346075"/>
          </a:xfrm>
        </p:grpSpPr>
        <p:pic>
          <p:nvPicPr>
            <p:cNvPr id="208" name="Google Shape;208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09" name="Google Shape;209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10" name="Google Shape;210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11" name="Google Shape;211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212" name="Google Shape;2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0" y="1168150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50" y="1321338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4336125" y="1467275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249" y="2509715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1636000" y="25962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4080463" y="256855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46786" y="2660887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6"/>
          <p:cNvGrpSpPr/>
          <p:nvPr/>
        </p:nvGrpSpPr>
        <p:grpSpPr>
          <a:xfrm>
            <a:off x="2948800" y="1274088"/>
            <a:ext cx="4770050" cy="339013"/>
            <a:chOff x="3592400" y="1139350"/>
            <a:chExt cx="4770050" cy="339013"/>
          </a:xfrm>
        </p:grpSpPr>
        <p:pic>
          <p:nvPicPr>
            <p:cNvPr id="219" name="Google Shape;219;p16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20" name="Google Shape;220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2" name="Google Shape;222;p16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23" name="Google Shape;223;p1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4" name="Google Shape;224;p16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25" name="Google Shape;225;p1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6" name="Google Shape;226;p16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27" name="Google Shape;227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16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1588600" y="366710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1562300" y="38189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4009725" y="3835400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26656" y="4132620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6"/>
          <p:cNvGrpSpPr/>
          <p:nvPr/>
        </p:nvGrpSpPr>
        <p:grpSpPr>
          <a:xfrm>
            <a:off x="6829520" y="2783664"/>
            <a:ext cx="554086" cy="493506"/>
            <a:chOff x="7566450" y="1099803"/>
            <a:chExt cx="385800" cy="382800"/>
          </a:xfrm>
        </p:grpSpPr>
        <p:sp>
          <p:nvSpPr>
            <p:cNvPr id="233" name="Google Shape;233;p16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6"/>
          <p:cNvSpPr/>
          <p:nvPr/>
        </p:nvSpPr>
        <p:spPr>
          <a:xfrm>
            <a:off x="6501588" y="256855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6430850" y="3835400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16"/>
          <p:cNvSpPr/>
          <p:nvPr/>
        </p:nvSpPr>
        <p:spPr>
          <a:xfrm rot="-2700000">
            <a:off x="464777" y="2889990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8100000">
            <a:off x="8043386" y="2889997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4036025" y="36672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4009725" y="38189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에렌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57150" y="36672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/>
        </p:nvSpPr>
        <p:spPr>
          <a:xfrm>
            <a:off x="6430850" y="3818975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1981" y="4143545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20171" y="1858150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6" name="Google Shape;246;p16"/>
          <p:cNvSpPr txBox="1"/>
          <p:nvPr/>
        </p:nvSpPr>
        <p:spPr>
          <a:xfrm>
            <a:off x="3786650" y="1918551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6292900" y="1215425"/>
            <a:ext cx="1351800" cy="454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16"/>
          <p:cNvCxnSpPr>
            <a:stCxn id="247" idx="0"/>
          </p:cNvCxnSpPr>
          <p:nvPr/>
        </p:nvCxnSpPr>
        <p:spPr>
          <a:xfrm rot="10800000" flipH="1">
            <a:off x="6968800" y="965525"/>
            <a:ext cx="255600" cy="2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6"/>
          <p:cNvSpPr txBox="1"/>
          <p:nvPr/>
        </p:nvSpPr>
        <p:spPr>
          <a:xfrm>
            <a:off x="7224400" y="806500"/>
            <a:ext cx="858000" cy="26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캐쉬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4691888" y="1220400"/>
            <a:ext cx="1351800" cy="454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" name="Google Shape;251;p16"/>
          <p:cNvCxnSpPr>
            <a:stCxn id="250" idx="0"/>
          </p:cNvCxnSpPr>
          <p:nvPr/>
        </p:nvCxnSpPr>
        <p:spPr>
          <a:xfrm rot="10800000" flipH="1">
            <a:off x="5367788" y="970500"/>
            <a:ext cx="255600" cy="2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16"/>
          <p:cNvSpPr txBox="1"/>
          <p:nvPr/>
        </p:nvSpPr>
        <p:spPr>
          <a:xfrm>
            <a:off x="5572850" y="543650"/>
            <a:ext cx="1312800" cy="49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던전 클리어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아이템 판매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3090900" y="1245900"/>
            <a:ext cx="1351800" cy="454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16"/>
          <p:cNvCxnSpPr>
            <a:stCxn id="253" idx="0"/>
            <a:endCxn id="255" idx="3"/>
          </p:cNvCxnSpPr>
          <p:nvPr/>
        </p:nvCxnSpPr>
        <p:spPr>
          <a:xfrm rot="10800000">
            <a:off x="3414000" y="800700"/>
            <a:ext cx="352800" cy="44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1170850" y="424725"/>
            <a:ext cx="2243100" cy="75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던전 클리어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아이템 사용 ( 마력석 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던전 자동 생성</a:t>
            </a:r>
            <a:endParaRPr/>
          </a:p>
        </p:txBody>
      </p:sp>
      <p:pic>
        <p:nvPicPr>
          <p:cNvPr id="256" name="Google Shape;25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04975" y="4597075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 txBox="1"/>
          <p:nvPr/>
        </p:nvSpPr>
        <p:spPr>
          <a:xfrm>
            <a:off x="1635775" y="4649554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93675" y="459707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 txBox="1"/>
          <p:nvPr/>
        </p:nvSpPr>
        <p:spPr>
          <a:xfrm>
            <a:off x="4124325" y="4648809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개방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3125" y="4597075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6383925" y="4649554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던전명 변경 ]</a:t>
            </a:r>
            <a:endParaRPr sz="1800"/>
          </a:p>
        </p:txBody>
      </p:sp>
      <p:grpSp>
        <p:nvGrpSpPr>
          <p:cNvPr id="267" name="Google Shape;267;p17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268" name="Google Shape;268;p17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17"/>
            <p:cNvCxnSpPr>
              <a:stCxn id="272" idx="2"/>
              <a:endCxn id="273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17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274" name="Google Shape;274;p17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275" name="Google Shape;275;p17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276" name="Google Shape;276;p17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277" name="Google Shape;277;p17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278" name="Google Shape;278;p17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279" name="Google Shape;27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7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2" name="Google Shape;28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7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4" name="Google Shape;284;p17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17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286" name="Google Shape;286;p17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287" name="Google Shape;287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17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89" name="Google Shape;289;p17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290" name="Google Shape;290;p17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91" name="Google Shape;291;p17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292" name="Google Shape;292;p17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293" name="Google Shape;293;p17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5" name="Google Shape;295;p17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296" name="Google Shape;296;p17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298" name="Google Shape;298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17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300" name="Google Shape;300;p17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17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 w="9525" cap="flat" cmpd="sng">
              <a:solidFill>
                <a:srgbClr val="E691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7" name="Google Shape;307;p17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308" name="Google Shape;308;p17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에렌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09" name="Google Shape;309;p17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310" name="Google Shape;310;p17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11" name="Google Shape;311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7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313" name="Google Shape;313;p17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314" name="Google Shape;31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75675" y="4440950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4106313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개방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20" name="Google Shape;320;p17"/>
          <p:cNvSpPr/>
          <p:nvPr/>
        </p:nvSpPr>
        <p:spPr>
          <a:xfrm rot="10800000">
            <a:off x="4440625" y="2304550"/>
            <a:ext cx="7689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4503475" y="2016488"/>
            <a:ext cx="6432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</a:rPr>
              <a:t>터치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던전명 변경 ]</a:t>
            </a:r>
            <a:endParaRPr sz="1800"/>
          </a:p>
        </p:txBody>
      </p:sp>
      <p:sp>
        <p:nvSpPr>
          <p:cNvPr id="327" name="Google Shape;327;p18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18"/>
          <p:cNvCxnSpPr>
            <a:stCxn id="331" idx="2"/>
            <a:endCxn id="332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8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334" name="Google Shape;334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5" name="Google Shape;335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6" name="Google Shape;336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7" name="Google Shape;337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338" name="Google Shape;3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18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18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344" name="Google Shape;344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45" name="Google Shape;345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1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7" name="Google Shape;347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48" name="Google Shape;348;p1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9" name="Google Shape;349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50" name="Google Shape;350;p1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51" name="Google Shape;351;p18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2" name="Google Shape;352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3" name="Google Shape;353;p18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6" name="Google Shape;35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4581" y="3962245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8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358" name="Google Shape;358;p18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18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3" name="Google Shape;363;p18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" name="Google Shape;365;p18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66" name="Google Shape;366;p18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에렌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67" name="Google Shape;367;p18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68" name="Google Shape;368;p18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71" name="Google Shape;371;p18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72" name="Google Shape;37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74" name="Google Shape;374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40650" y="44371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8"/>
          <p:cNvSpPr txBox="1"/>
          <p:nvPr/>
        </p:nvSpPr>
        <p:spPr>
          <a:xfrm>
            <a:off x="4071288" y="4492684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개방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8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3845175" y="3336050"/>
            <a:ext cx="1768500" cy="1071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던전명 변경 ]</a:t>
            </a:r>
            <a:endParaRPr sz="1800"/>
          </a:p>
        </p:txBody>
      </p:sp>
      <p:sp>
        <p:nvSpPr>
          <p:cNvPr id="385" name="Google Shape;385;p19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19"/>
          <p:cNvCxnSpPr>
            <a:stCxn id="389" idx="2"/>
            <a:endCxn id="390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19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391" name="Google Shape;391;p19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392" name="Google Shape;392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93" name="Google Shape;393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94" name="Google Shape;394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95" name="Google Shape;395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396" name="Google Shape;3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399" name="Google Shape;3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0" name="Google Shape;400;p19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19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402" name="Google Shape;402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03" name="Google Shape;403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1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5" name="Google Shape;405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06" name="Google Shape;406;p1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7" name="Google Shape;407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08" name="Google Shape;408;p1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9" name="Google Shape;409;p19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10" name="Google Shape;410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1" name="Google Shape;411;p19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12" name="Google Shape;412;p19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4" name="Google Shape;41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4581" y="3962245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9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416" name="Google Shape;416;p19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19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9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21" name="Google Shape;421;p19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9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19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24" name="Google Shape;424;p19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에렌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25" name="Google Shape;425;p19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26" name="Google Shape;426;p19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27" name="Google Shape;42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29" name="Google Shape;429;p19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30" name="Google Shape;43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32" name="Google Shape;43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40650" y="4437125"/>
            <a:ext cx="16092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9"/>
          <p:cNvSpPr txBox="1"/>
          <p:nvPr/>
        </p:nvSpPr>
        <p:spPr>
          <a:xfrm>
            <a:off x="4071300" y="4492800"/>
            <a:ext cx="1347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개방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34" name="Google Shape;43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9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031825" y="4654225"/>
            <a:ext cx="5244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던전명 변경 ]</a:t>
            </a:r>
            <a:endParaRPr sz="1800"/>
          </a:p>
        </p:txBody>
      </p:sp>
      <p:sp>
        <p:nvSpPr>
          <p:cNvPr id="443" name="Google Shape;443;p20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6" name="Google Shape;446;p20"/>
          <p:cNvCxnSpPr>
            <a:stCxn id="447" idx="2"/>
            <a:endCxn id="448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20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449" name="Google Shape;449;p20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450" name="Google Shape;450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1" name="Google Shape;451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2" name="Google Shape;452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3" name="Google Shape;453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454" name="Google Shape;4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0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id="457" name="Google Shape;4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8174" y="2339340"/>
            <a:ext cx="924300" cy="8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0"/>
          <p:cNvSpPr/>
          <p:nvPr/>
        </p:nvSpPr>
        <p:spPr>
          <a:xfrm>
            <a:off x="1663925" y="24259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20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4274711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20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460" name="Google Shape;460;p20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61" name="Google Shape;461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2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900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3" name="Google Shape;463;p20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64" name="Google Shape;464;p2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5" name="Google Shape;465;p20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66" name="Google Shape;466;p2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7" name="Google Shape;467;p20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8" name="Google Shape;468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9" name="Google Shape;469;p20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1616525" y="3496725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70" name="Google Shape;470;p20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바르바토스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1350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4037650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2" name="Google Shape;47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4581" y="3962245"/>
            <a:ext cx="185100" cy="269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20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474" name="Google Shape;474;p20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0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9" name="Google Shape;479;p20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0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406395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82" name="Google Shape;482;p20"/>
          <p:cNvSpPr txBox="1"/>
          <p:nvPr/>
        </p:nvSpPr>
        <p:spPr>
          <a:xfrm>
            <a:off x="403765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에렌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83" name="Google Shape;483;p20"/>
          <p:cNvPicPr preferRelativeResize="0"/>
          <p:nvPr/>
        </p:nvPicPr>
        <p:blipFill rotWithShape="1">
          <a:blip r:embed="rId12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84" name="Google Shape;484;p20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85" name="Google Shape;48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06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0"/>
          <p:cNvPicPr preferRelativeResize="0"/>
          <p:nvPr/>
        </p:nvPicPr>
        <p:blipFill rotWithShape="1">
          <a:blip r:embed="rId8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87" name="Google Shape;487;p20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488" name="Google Shape;488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0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490" name="Google Shape;490;p20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491" name="Google Shape;491;p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0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493" name="Google Shape;49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0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4108388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6" name="Google Shape;49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06325" y="1997875"/>
            <a:ext cx="3780000" cy="2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0"/>
          <p:cNvSpPr txBox="1"/>
          <p:nvPr/>
        </p:nvSpPr>
        <p:spPr>
          <a:xfrm>
            <a:off x="2856125" y="2453925"/>
            <a:ext cx="3680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이름을 입력하시오</a:t>
            </a:r>
            <a:endParaRPr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8" name="Google Shape;498;p20"/>
          <p:cNvSpPr txBox="1"/>
          <p:nvPr/>
        </p:nvSpPr>
        <p:spPr>
          <a:xfrm>
            <a:off x="3690575" y="2900425"/>
            <a:ext cx="2011500" cy="306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9" name="Google Shape;499;p20"/>
          <p:cNvSpPr txBox="1"/>
          <p:nvPr/>
        </p:nvSpPr>
        <p:spPr>
          <a:xfrm>
            <a:off x="4826725" y="3531075"/>
            <a:ext cx="1017000" cy="3066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00" name="Google Shape;500;p20"/>
          <p:cNvSpPr txBox="1"/>
          <p:nvPr/>
        </p:nvSpPr>
        <p:spPr>
          <a:xfrm>
            <a:off x="3570625" y="3531075"/>
            <a:ext cx="1017000" cy="306600"/>
          </a:xfrm>
          <a:prstGeom prst="rect">
            <a:avLst/>
          </a:prstGeom>
          <a:gradFill>
            <a:gsLst>
              <a:gs pos="0">
                <a:srgbClr val="990000"/>
              </a:gs>
              <a:gs pos="50000">
                <a:srgbClr val="CC0000"/>
              </a:gs>
              <a:gs pos="100000">
                <a:srgbClr val="660000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B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rPr>
              <a:t>취소</a:t>
            </a:r>
            <a:endParaRPr b="1">
              <a:solidFill>
                <a:srgbClr val="F38323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5134125" y="3736250"/>
            <a:ext cx="5244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던전명 변경 ]</a:t>
            </a:r>
            <a:endParaRPr sz="1800"/>
          </a:p>
        </p:txBody>
      </p:sp>
      <p:grpSp>
        <p:nvGrpSpPr>
          <p:cNvPr id="507" name="Google Shape;507;p21"/>
          <p:cNvGrpSpPr/>
          <p:nvPr/>
        </p:nvGrpSpPr>
        <p:grpSpPr>
          <a:xfrm>
            <a:off x="311710" y="997772"/>
            <a:ext cx="8321484" cy="3938665"/>
            <a:chOff x="311710" y="997772"/>
            <a:chExt cx="8321484" cy="3938665"/>
          </a:xfrm>
        </p:grpSpPr>
        <p:sp>
          <p:nvSpPr>
            <p:cNvPr id="508" name="Google Shape;508;p21"/>
            <p:cNvSpPr/>
            <p:nvPr/>
          </p:nvSpPr>
          <p:spPr>
            <a:xfrm>
              <a:off x="3900675" y="2253600"/>
              <a:ext cx="1312800" cy="908700"/>
            </a:xfrm>
            <a:prstGeom prst="cube">
              <a:avLst>
                <a:gd name="adj" fmla="val 25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281925" y="2635825"/>
              <a:ext cx="432900" cy="258600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676300" y="2425675"/>
              <a:ext cx="672000" cy="620400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1" name="Google Shape;511;p21"/>
            <p:cNvCxnSpPr>
              <a:stCxn id="512" idx="2"/>
              <a:endCxn id="513" idx="0"/>
            </p:cNvCxnSpPr>
            <p:nvPr/>
          </p:nvCxnSpPr>
          <p:spPr>
            <a:xfrm flipH="1">
              <a:off x="2433925" y="1857700"/>
              <a:ext cx="27300" cy="568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2" name="Google Shape;512;p21"/>
            <p:cNvSpPr txBox="1"/>
            <p:nvPr/>
          </p:nvSpPr>
          <p:spPr>
            <a:xfrm>
              <a:off x="1734475" y="1599100"/>
              <a:ext cx="1453500" cy="258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</a:rPr>
                <a:t>기존에 생성했던 던전</a:t>
              </a:r>
              <a:endParaRPr sz="1000">
                <a:solidFill>
                  <a:srgbClr val="EFEFEF"/>
                </a:solidFill>
              </a:endParaRPr>
            </a:p>
          </p:txBody>
        </p:sp>
        <p:grpSp>
          <p:nvGrpSpPr>
            <p:cNvPr id="514" name="Google Shape;514;p21"/>
            <p:cNvGrpSpPr/>
            <p:nvPr/>
          </p:nvGrpSpPr>
          <p:grpSpPr>
            <a:xfrm>
              <a:off x="311710" y="997772"/>
              <a:ext cx="8321484" cy="3938665"/>
              <a:chOff x="1538200" y="1020900"/>
              <a:chExt cx="6391800" cy="3346075"/>
            </a:xfrm>
          </p:grpSpPr>
          <p:pic>
            <p:nvPicPr>
              <p:cNvPr id="515" name="Google Shape;515;p21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16" name="Google Shape;516;p21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1020900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17" name="Google Shape;517;p21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15382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518" name="Google Shape;518;p21"/>
              <p:cNvPicPr preferRelativeResize="0"/>
              <p:nvPr/>
            </p:nvPicPr>
            <p:blipFill rotWithShape="1">
              <a:blip r:embed="rId3">
                <a:alphaModFix/>
              </a:blip>
              <a:srcRect b="45465"/>
              <a:stretch/>
            </p:blipFill>
            <p:spPr>
              <a:xfrm>
                <a:off x="4561000" y="2529775"/>
                <a:ext cx="3369000" cy="1837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pic>
          <p:nvPicPr>
            <p:cNvPr id="519" name="Google Shape;5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875" y="997775"/>
              <a:ext cx="924300" cy="56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5975" y="1150963"/>
              <a:ext cx="554099" cy="25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21"/>
            <p:cNvSpPr txBox="1"/>
            <p:nvPr/>
          </p:nvSpPr>
          <p:spPr>
            <a:xfrm>
              <a:off x="4364050" y="12969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22" name="Google Shape;5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58174" y="2339340"/>
              <a:ext cx="924300" cy="85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21"/>
            <p:cNvSpPr/>
            <p:nvPr/>
          </p:nvSpPr>
          <p:spPr>
            <a:xfrm>
              <a:off x="1663925" y="2425900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108388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4" name="Google Shape;524;p21"/>
            <p:cNvPicPr preferRelativeResize="0"/>
            <p:nvPr/>
          </p:nvPicPr>
          <p:blipFill>
            <a:blip r:embed="rId7">
              <a:alphaModFix amt="68000"/>
            </a:blip>
            <a:stretch>
              <a:fillRect/>
            </a:stretch>
          </p:blipFill>
          <p:spPr>
            <a:xfrm>
              <a:off x="4274711" y="2490512"/>
              <a:ext cx="857879" cy="724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5" name="Google Shape;525;p21"/>
            <p:cNvGrpSpPr/>
            <p:nvPr/>
          </p:nvGrpSpPr>
          <p:grpSpPr>
            <a:xfrm>
              <a:off x="2976725" y="1103713"/>
              <a:ext cx="4770050" cy="339013"/>
              <a:chOff x="3592400" y="1139350"/>
              <a:chExt cx="4770050" cy="339013"/>
            </a:xfrm>
          </p:grpSpPr>
          <p:pic>
            <p:nvPicPr>
              <p:cNvPr id="526" name="Google Shape;526;p21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359240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pic>
            <p:nvPicPr>
              <p:cNvPr id="527" name="Google Shape;527;p2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796275" y="1180875"/>
                <a:ext cx="166650" cy="242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Google Shape;528;p21"/>
              <p:cNvSpPr txBox="1"/>
              <p:nvPr/>
            </p:nvSpPr>
            <p:spPr>
              <a:xfrm>
                <a:off x="4114638" y="1254700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900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29" name="Google Shape;529;p21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5190675" y="1139363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530" name="Google Shape;530;p21"/>
              <p:cNvSpPr txBox="1"/>
              <p:nvPr/>
            </p:nvSpPr>
            <p:spPr>
              <a:xfrm>
                <a:off x="5712913" y="1254713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31" name="Google Shape;531;p21"/>
              <p:cNvPicPr preferRelativeResize="0"/>
              <p:nvPr/>
            </p:nvPicPr>
            <p:blipFill rotWithShape="1">
              <a:blip r:embed="rId8">
                <a:alphaModFix/>
              </a:blip>
              <a:srcRect l="3181" t="6050" r="2682" b="7511"/>
              <a:stretch/>
            </p:blipFill>
            <p:spPr>
              <a:xfrm>
                <a:off x="6788950" y="1139350"/>
                <a:ext cx="1573500" cy="3390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  <p:sp>
            <p:nvSpPr>
              <p:cNvPr id="532" name="Google Shape;532;p21"/>
              <p:cNvSpPr txBox="1"/>
              <p:nvPr/>
            </p:nvSpPr>
            <p:spPr>
              <a:xfrm>
                <a:off x="7311188" y="1254525"/>
                <a:ext cx="924300" cy="1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1200</a:t>
                </a:r>
                <a:endParaRPr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  <p:pic>
            <p:nvPicPr>
              <p:cNvPr id="533" name="Google Shape;533;p21"/>
              <p:cNvPicPr preferRelativeResize="0"/>
              <p:nvPr/>
            </p:nvPicPr>
            <p:blipFill rotWithShape="1">
              <a:blip r:embed="rId10">
                <a:alphaModFix/>
              </a:blip>
              <a:srcRect l="9744" t="10069" r="10121" b="10331"/>
              <a:stretch/>
            </p:blipFill>
            <p:spPr>
              <a:xfrm>
                <a:off x="5346863" y="1206851"/>
                <a:ext cx="185100" cy="183900"/>
              </a:xfrm>
              <a:prstGeom prst="ellipse">
                <a:avLst/>
              </a:prstGeom>
              <a:noFill/>
              <a:ln>
                <a:noFill/>
              </a:ln>
            </p:spPr>
          </p:pic>
          <p:pic>
            <p:nvPicPr>
              <p:cNvPr id="534" name="Google Shape;534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rot="10800000">
                <a:off x="7002000" y="1196639"/>
                <a:ext cx="157450" cy="228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5" name="Google Shape;535;p21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1616525" y="3496725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536" name="Google Shape;536;p21"/>
            <p:cNvSpPr txBox="1"/>
            <p:nvPr/>
          </p:nvSpPr>
          <p:spPr>
            <a:xfrm>
              <a:off x="159022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1350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4037650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pic>
          <p:nvPicPr>
            <p:cNvPr id="538" name="Google Shape;538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54581" y="3962245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Google Shape;539;p21"/>
            <p:cNvGrpSpPr/>
            <p:nvPr/>
          </p:nvGrpSpPr>
          <p:grpSpPr>
            <a:xfrm>
              <a:off x="6857445" y="2613289"/>
              <a:ext cx="554086" cy="493506"/>
              <a:chOff x="7566450" y="1099803"/>
              <a:chExt cx="385800" cy="382800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7566450" y="1099803"/>
                <a:ext cx="385800" cy="3828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91919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7597950" y="1139552"/>
                <a:ext cx="322800" cy="303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51AB2A"/>
                  </a:gs>
                  <a:gs pos="100000">
                    <a:srgbClr val="203E13"/>
                  </a:gs>
                </a:gsLst>
                <a:lin ang="540001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7597950" y="1139550"/>
                <a:ext cx="322800" cy="303300"/>
              </a:xfrm>
              <a:prstGeom prst="mathPlus">
                <a:avLst>
                  <a:gd name="adj1" fmla="val 23520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543;p21"/>
            <p:cNvSpPr/>
            <p:nvPr/>
          </p:nvSpPr>
          <p:spPr>
            <a:xfrm>
              <a:off x="6529513" y="2398175"/>
              <a:ext cx="1312800" cy="9087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73737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 txBox="1"/>
            <p:nvPr/>
          </p:nvSpPr>
          <p:spPr>
            <a:xfrm>
              <a:off x="6458775" y="3665025"/>
              <a:ext cx="1407600" cy="57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던전 명칭</a:t>
              </a:r>
              <a:endParaRPr>
                <a:solidFill>
                  <a:srgbClr val="EFEFE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EFEFEF"/>
                  </a:solidFill>
                </a:rPr>
                <a:t>마력</a:t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 rot="-2700000">
              <a:off x="492702" y="2719615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8100000">
              <a:off x="8071311" y="2719622"/>
              <a:ext cx="432749" cy="395838"/>
            </a:xfrm>
            <a:prstGeom prst="halfFrame">
              <a:avLst>
                <a:gd name="adj1" fmla="val 33333"/>
                <a:gd name="adj2" fmla="val 33333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7" name="Google Shape;547;p21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4063950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548" name="Google Shape;548;p21"/>
            <p:cNvSpPr txBox="1"/>
            <p:nvPr/>
          </p:nvSpPr>
          <p:spPr>
            <a:xfrm>
              <a:off x="4037650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아르스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1550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49" name="Google Shape;549;p21"/>
            <p:cNvPicPr preferRelativeResize="0"/>
            <p:nvPr/>
          </p:nvPicPr>
          <p:blipFill rotWithShape="1">
            <a:blip r:embed="rId12">
              <a:alphaModFix/>
            </a:blip>
            <a:srcRect l="3181" t="6052" r="2682" b="13361"/>
            <a:stretch/>
          </p:blipFill>
          <p:spPr>
            <a:xfrm>
              <a:off x="6485075" y="3496850"/>
              <a:ext cx="1407600" cy="8517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550" name="Google Shape;550;p21"/>
            <p:cNvSpPr txBox="1"/>
            <p:nvPr/>
          </p:nvSpPr>
          <p:spPr>
            <a:xfrm>
              <a:off x="6458775" y="3648600"/>
              <a:ext cx="140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새로운 던전 생성</a:t>
              </a:r>
              <a:endParaRPr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51" name="Google Shape;551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79906" y="3973170"/>
              <a:ext cx="185100" cy="269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1"/>
            <p:cNvPicPr preferRelativeResize="0"/>
            <p:nvPr/>
          </p:nvPicPr>
          <p:blipFill rotWithShape="1">
            <a:blip r:embed="rId8">
              <a:alphaModFix/>
            </a:blip>
            <a:srcRect l="3181" t="6052" r="2682" b="13361"/>
            <a:stretch/>
          </p:blipFill>
          <p:spPr>
            <a:xfrm>
              <a:off x="3848096" y="1687775"/>
              <a:ext cx="1794300" cy="339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sp>
          <p:nvSpPr>
            <p:cNvPr id="553" name="Google Shape;553;p21"/>
            <p:cNvSpPr txBox="1"/>
            <p:nvPr/>
          </p:nvSpPr>
          <p:spPr>
            <a:xfrm>
              <a:off x="3814575" y="1748176"/>
              <a:ext cx="1794300" cy="22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마력 회수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554" name="Google Shape;554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2563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60336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던전명 변경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556" name="Google Shape;55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0712" y="4440950"/>
            <a:ext cx="1609500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 txBox="1"/>
          <p:nvPr/>
        </p:nvSpPr>
        <p:spPr>
          <a:xfrm>
            <a:off x="6351513" y="4493429"/>
            <a:ext cx="1347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 삭제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58" name="Google Shape;558;p21"/>
          <p:cNvGrpSpPr/>
          <p:nvPr/>
        </p:nvGrpSpPr>
        <p:grpSpPr>
          <a:xfrm>
            <a:off x="3940650" y="4437125"/>
            <a:ext cx="1609200" cy="396000"/>
            <a:chOff x="3940650" y="4437125"/>
            <a:chExt cx="1609200" cy="396000"/>
          </a:xfrm>
        </p:grpSpPr>
        <p:pic>
          <p:nvPicPr>
            <p:cNvPr id="559" name="Google Shape;559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940650" y="4437125"/>
              <a:ext cx="16092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21"/>
            <p:cNvSpPr txBox="1"/>
            <p:nvPr/>
          </p:nvSpPr>
          <p:spPr>
            <a:xfrm>
              <a:off x="4093788" y="4492684"/>
              <a:ext cx="13479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개방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61" name="Google Shape;561;p21"/>
          <p:cNvSpPr/>
          <p:nvPr/>
        </p:nvSpPr>
        <p:spPr>
          <a:xfrm>
            <a:off x="4437600" y="3637500"/>
            <a:ext cx="615300" cy="334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화면 슬라이드 쇼(16:9)</PresentationFormat>
  <Paragraphs>522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Pinyon Script</vt:lpstr>
      <vt:lpstr>맑은 고딕</vt:lpstr>
      <vt:lpstr>Gungsuh</vt:lpstr>
      <vt:lpstr>Arial</vt:lpstr>
      <vt:lpstr>Simple Light</vt:lpstr>
      <vt:lpstr>메인 화면</vt:lpstr>
      <vt:lpstr>메인 화면</vt:lpstr>
      <vt:lpstr>PowerPoint 프레젠테이션</vt:lpstr>
      <vt:lpstr>(시스템 메뉴) -&gt; 던전 관리 -&gt; 자원 획득 방법</vt:lpstr>
      <vt:lpstr>(시스템 메뉴) -&gt; 던전 관리 -&gt; [ 던전명 변경 ]</vt:lpstr>
      <vt:lpstr>(시스템 메뉴) -&gt; 던전 관리 -&gt; [ 던전명 변경 ]</vt:lpstr>
      <vt:lpstr>(시스템 메뉴) -&gt; 던전 관리 -&gt; [ 던전명 변경 ]</vt:lpstr>
      <vt:lpstr>(시스템 메뉴) -&gt; 던전 관리 -&gt; [ 던전명 변경 ]</vt:lpstr>
      <vt:lpstr>(시스템 메뉴) -&gt; 던전 관리 -&gt; [ 던전명 변경 ]</vt:lpstr>
      <vt:lpstr>(시스템 메뉴) -&gt; 던전 관리 -&gt; [ 던전 개방 ]</vt:lpstr>
      <vt:lpstr>(시스템 메뉴) -&gt; 던전 관리 -&gt; [ 던전 개방 ]</vt:lpstr>
      <vt:lpstr>(시스템 메뉴) -&gt; 던전 관리 -&gt; [ 던전 개방 ]</vt:lpstr>
      <vt:lpstr>(시스템 메뉴) -&gt; 던전 관리 -&gt; [ 던전 개방 ]</vt:lpstr>
      <vt:lpstr>(시스템 메뉴) -&gt; 던전 관리 -&gt; [ 던전 개방 ]</vt:lpstr>
      <vt:lpstr>(시스템 메뉴) -&gt; 던전 관리 -&gt; [ 던전 삭제 ]</vt:lpstr>
      <vt:lpstr>(시스템 메뉴) -&gt; 던전 관리 -&gt; [ 던전 삭제 ]</vt:lpstr>
      <vt:lpstr>(시스템 메뉴) -&gt; 던전 관리 -&gt; [ 던전 삭제 ]</vt:lpstr>
      <vt:lpstr>(시스템 메뉴) -&gt; 던전 관리 -&gt; [ 던전 삭제 ]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생성 ]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화면</dc:title>
  <cp:lastModifiedBy>choi</cp:lastModifiedBy>
  <cp:revision>1</cp:revision>
  <dcterms:modified xsi:type="dcterms:W3CDTF">2019-12-31T06:29:50Z</dcterms:modified>
</cp:coreProperties>
</file>