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Pinyon Scrip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779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7f7b104f_0_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7f7b104f_0_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확인 ] 선택시 던전 생성 씬으로 이동.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생성할 수 있는 던전의 컨셉.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7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c7f7b104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c7f7b104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이전 저장 되어있던 던전 불러오기.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623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3c7f7b104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3c7f7b104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마지막으로 저장 된 상태 불러오기.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857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c7f7b104f_0_1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c7f7b104f_0_1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던전방 추가 ] 선택시 메세지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랜덤 게이트 UI 출력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53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3c7f7b104f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3c7f7b104f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반투명한 게이트 UI 드래그로 위치 조정, 초록색으로 변한 위치에 터치시 생성 완료.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059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3c7f7b104f_0_2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3c7f7b104f_0_2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배치 불가능한 지역에 배치 후 터치시 메세지 출력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697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c7f7b104f_0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c7f7b104f_0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설치 가능한 위치 ( 초록색으로 표시 ) 에 위치 후 터치 시 설치 완료.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01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3c7f7b104f_0_2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3c7f7b104f_0_2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설치 가능한 지역에 배치 후 터치시 설치 완료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설치 완료 후 방 개수에 따라 좌측 상단 [ 보유 마력 ] 자원과 중앙 상단 [ 던전 전체 마력 값 ] 변경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방 개수에 따른 변경 사항은 엑셀 참조.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593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3c7f7b104f_0_2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3c7f7b104f_0_2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설치 완료 된 [ 게이트 ] 터치 시 정보창 출력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842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3c7f7b104f_0_2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3c7f7b104f_0_2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설치 완료 된 [ 게이트 ] 터치 시 정보창 출력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정보창 ] 은 항상 최상위에 존재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20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3c7f7b104f_0_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3c7f7b104f_0_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입장 ] 선택시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607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f89e224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f89e224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[던전 타입 ] 선택시 던전 컨셉 선택 가능.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생성할 수 있는 던전의 컨셉.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80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3c7f7b104f_0_3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3c7f7b104f_0_3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새로운 던전 방으로 전환.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취소 ] 선택시 메세지 종료.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103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g3c7f7b104f_0_3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2" name="Google Shape;3672;g3c7f7b104f_0_3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방 이동 완료.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126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3c7f7b104f_0_3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3c7f7b104f_0_3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메세지 종료.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이동 ] 선택 시 [ 게이트 UI ] 반투명하게 변환.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851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3c7f7b104f_0_3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3c7f7b104f_0_3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메세지 종료.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이동 ] 선택 시 정보창 사라지면서  [ 게이트 UI ] 반투명하게 변환.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485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g3c7f7b104f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6" name="Google Shape;4336;g3c7f7b104f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메세지 종료.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이동 ] 선택 시 정보창 사라지면서  [ 게이트 UI ] 반투명하게 변환.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50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g3c7f7b104f_0_4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5" name="Google Shape;4495;g3c7f7b104f_0_4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이동 완료.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740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3c7f7b104f_0_4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3c7f7b104f_0_4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철거 ] 선택시 경고 메세지 출력.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213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g3c7f7b104f_0_4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7" name="Google Shape;4817;g3c7f7b104f_0_4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철거 ] 선택시 경고 메세지 출력.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확인 ] 선택시 게이트 철거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취소 ] 선택시 정보창으로 복귀.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2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" name="Google Shape;4986;g3c7f7b104f_0_4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7" name="Google Shape;4987;g3c7f7b104f_0_4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철거 완료.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932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f89e224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bf89e224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해당 타입 터치시 던전 타입 변경.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004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f89e22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f89e22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확인 ] 선택시 던전 생성 창 출력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836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c7f7b1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c7f7b1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 공략 유저의 첫 시작 위치는 랜덤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36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c7f7b104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c7f7b104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3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c7f7b104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3c7f7b104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자동 생성 ] 선택시 메세지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해당 던전방의 맵 구성 자동 생성 + 추천 함정 및 몬스터 위치 생성. =&gt; 임의의 던전 생성은 이미 만들어 놓은 맵을 가져오는 방식.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324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3c7f7b104f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3c7f7b104f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5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c7f7b104f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c7f7b104f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던전 변경사항 저장.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85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7.jp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21.png"/><Relationship Id="rId1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7.jp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7.jp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7.jp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7.jp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13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>
            <a:stCxn id="60" idx="2"/>
            <a:endCxn id="61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3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69" name="Google Shape;69;p1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75" name="Google Shape;75;p13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83" name="Google Shape;83;p1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8" name="Google Shape;88;p13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89" name="Google Shape;89;p1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03" name="Google Shape;10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3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05" name="Google Shape;10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3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07" name="Google Shape;107;p13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08" name="Google Shape;108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Google Shape;109;p13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10" name="Google Shape;110;p13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2861438" y="2158987"/>
            <a:ext cx="3485175" cy="2145925"/>
            <a:chOff x="2861438" y="2158987"/>
            <a:chExt cx="3485175" cy="2145925"/>
          </a:xfrm>
        </p:grpSpPr>
        <p:pic>
          <p:nvPicPr>
            <p:cNvPr id="114" name="Google Shape;11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3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타입을 선택하시오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암흑 던전</a:t>
              </a:r>
              <a:endParaRPr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3573000" y="2936250"/>
            <a:ext cx="2069400" cy="493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3374500" y="2842850"/>
            <a:ext cx="2988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2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불러오기</a:t>
            </a:r>
            <a:endParaRPr sz="1800"/>
          </a:p>
        </p:txBody>
      </p:sp>
      <p:grpSp>
        <p:nvGrpSpPr>
          <p:cNvPr id="1708" name="Google Shape;1708;p2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709" name="Google Shape;1709;p2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710" name="Google Shape;1710;p2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711" name="Google Shape;1711;p2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712" name="Google Shape;1712;p2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1713" name="Google Shape;1713;p2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714" name="Google Shape;171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5" name="Google Shape;1715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6" name="Google Shape;1716;p2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717" name="Google Shape;1717;p2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718" name="Google Shape;1718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9" name="Google Shape;1719;p2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720" name="Google Shape;1720;p2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721" name="Google Shape;1721;p2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722" name="Google Shape;1722;p2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723" name="Google Shape;1723;p2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724" name="Google Shape;1724;p22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25" name="Google Shape;1725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6" name="Google Shape;17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7" name="Google Shape;1727;p2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8" name="Google Shape;1728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2" name="Google Shape;1732;p2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733" name="Google Shape;1733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4" name="Google Shape;173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5" name="Google Shape;1735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6" name="Google Shape;1736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7" name="Google Shape;1737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8" name="Google Shape;1738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9" name="Google Shape;173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0" name="Google Shape;1740;p2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741" name="Google Shape;1741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2" name="Google Shape;1742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3" name="Google Shape;1743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4" name="Google Shape;174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5" name="Google Shape;1745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6" name="Google Shape;1746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7" name="Google Shape;1747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8" name="Google Shape;1748;p2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749" name="Google Shape;1749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0" name="Google Shape;1750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1" name="Google Shape;175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2" name="Google Shape;1752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3" name="Google Shape;1753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5" name="Google Shape;1755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6" name="Google Shape;1756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7" name="Google Shape;1757;p2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758" name="Google Shape;1758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9" name="Google Shape;175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0" name="Google Shape;1760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1" name="Google Shape;176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2" name="Google Shape;1762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3" name="Google Shape;1763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Google Shape;1769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1778" name="Google Shape;1778;p2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779" name="Google Shape;1779;p2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780" name="Google Shape;1780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1" name="Google Shape;1781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2" name="Google Shape;1782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3" name="Google Shape;1783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4" name="Google Shape;1784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5" name="Google Shape;1785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6" name="Google Shape;178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87" name="Google Shape;1787;p2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788" name="Google Shape;1788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9" name="Google Shape;1789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0" name="Google Shape;1790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1" name="Google Shape;1791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2" name="Google Shape;1792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3" name="Google Shape;1793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4" name="Google Shape;1794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5" name="Google Shape;1795;p2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796" name="Google Shape;1796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7" name="Google Shape;179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8" name="Google Shape;1798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9" name="Google Shape;1799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0" name="Google Shape;1800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1" name="Google Shape;1801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2" name="Google Shape;1802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03" name="Google Shape;1803;p2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804" name="Google Shape;1804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5" name="Google Shape;1805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6" name="Google Shape;180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7" name="Google Shape;180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8" name="Google Shape;1808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9" name="Google Shape;1809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0" name="Google Shape;1810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11" name="Google Shape;181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3" name="Google Shape;1813;p22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814" name="Google Shape;1814;p22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17" name="Google Shape;181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Google Shape;1821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3" name="Google Shape;1823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2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8" name="Google Shape;1828;p2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829" name="Google Shape;1829;p2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830" name="Google Shape;1830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Google Shape;1831;p2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832" name="Google Shape;1832;p2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833" name="Google Shape;1833;p2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834" name="Google Shape;1834;p2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835" name="Google Shape;1835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836" name="Google Shape;1836;p2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837" name="Google Shape;1837;p2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838" name="Google Shape;1838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839" name="Google Shape;1839;p2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840" name="Google Shape;1840;p2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841" name="Google Shape;1841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842" name="Google Shape;1842;p2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843" name="Google Shape;1843;p2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844" name="Google Shape;1844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845" name="Google Shape;1845;p2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846" name="Google Shape;1846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7" name="Google Shape;1847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8" name="Google Shape;1848;p2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849" name="Google Shape;1849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0" name="Google Shape;1850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1" name="Google Shape;1851;p2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852" name="Google Shape;185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3" name="Google Shape;1853;p2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4" name="Google Shape;1854;p2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855" name="Google Shape;1855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6" name="Google Shape;1856;p2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7" name="Google Shape;1857;p22"/>
          <p:cNvSpPr/>
          <p:nvPr/>
        </p:nvSpPr>
        <p:spPr>
          <a:xfrm rot="10800000">
            <a:off x="5532775" y="1702225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8" name="Google Shape;185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21025" y="2178825"/>
            <a:ext cx="361105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p22"/>
          <p:cNvSpPr txBox="1"/>
          <p:nvPr/>
        </p:nvSpPr>
        <p:spPr>
          <a:xfrm>
            <a:off x="2616075" y="2722737"/>
            <a:ext cx="3516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변경사항을 저장하지 않고 던전을 불러오시겠습니까</a:t>
            </a:r>
            <a:endParaRPr sz="1000" b="1" dirty="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60" name="Google Shape;1860;p22"/>
          <p:cNvSpPr txBox="1"/>
          <p:nvPr/>
        </p:nvSpPr>
        <p:spPr>
          <a:xfrm>
            <a:off x="4457736" y="3323220"/>
            <a:ext cx="971400" cy="2412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61" name="Google Shape;1861;p22"/>
          <p:cNvSpPr txBox="1"/>
          <p:nvPr/>
        </p:nvSpPr>
        <p:spPr>
          <a:xfrm>
            <a:off x="3223961" y="3323220"/>
            <a:ext cx="971400" cy="241200"/>
          </a:xfrm>
          <a:prstGeom prst="rect">
            <a:avLst/>
          </a:prstGeom>
          <a:gradFill>
            <a:gsLst>
              <a:gs pos="0">
                <a:srgbClr val="990000"/>
              </a:gs>
              <a:gs pos="50000">
                <a:srgbClr val="CC0000"/>
              </a:gs>
              <a:gs pos="100000">
                <a:srgbClr val="660000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B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rPr>
              <a:t>취소</a:t>
            </a:r>
            <a:endParaRPr b="1">
              <a:solidFill>
                <a:srgbClr val="F38323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23"/>
          <p:cNvSpPr txBox="1">
            <a:spLocks noGrp="1"/>
          </p:cNvSpPr>
          <p:nvPr>
            <p:ph type="title"/>
          </p:nvPr>
        </p:nvSpPr>
        <p:spPr>
          <a:xfrm>
            <a:off x="338725" y="20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불러오기</a:t>
            </a:r>
            <a:endParaRPr sz="1800"/>
          </a:p>
        </p:txBody>
      </p:sp>
      <p:grpSp>
        <p:nvGrpSpPr>
          <p:cNvPr id="1867" name="Google Shape;1867;p2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868" name="Google Shape;1868;p2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869" name="Google Shape;1869;p2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870" name="Google Shape;1870;p2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871" name="Google Shape;1871;p2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872" name="Google Shape;18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Google Shape;18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3529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717850"/>
            <a:ext cx="2598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28280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6" name="Google Shape;1966;p23"/>
          <p:cNvGrpSpPr/>
          <p:nvPr/>
        </p:nvGrpSpPr>
        <p:grpSpPr>
          <a:xfrm>
            <a:off x="459025" y="3280325"/>
            <a:ext cx="8280000" cy="360000"/>
            <a:chOff x="459025" y="3280325"/>
            <a:chExt cx="8280000" cy="360000"/>
          </a:xfrm>
        </p:grpSpPr>
        <p:pic>
          <p:nvPicPr>
            <p:cNvPr id="1967" name="Google Shape;196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8" name="Google Shape;196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9" name="Google Shape;196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0" name="Google Shape;197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1" name="Google Shape;197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2" name="Google Shape;197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3" name="Google Shape;197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4" name="Google Shape;197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5" name="Google Shape;197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6" name="Google Shape;197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7" name="Google Shape;197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8" name="Google Shape;197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9" name="Google Shape;197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0" name="Google Shape;198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1" name="Google Shape;198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2" name="Google Shape;198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3" name="Google Shape;198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4" name="Google Shape;198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5" name="Google Shape;198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6" name="Google Shape;198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7" name="Google Shape;198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8" name="Google Shape;198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9" name="Google Shape;198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0" name="Google Shape;19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Google Shape;20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4" name="Google Shape;20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5" name="Google Shape;20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6" name="Google Shape;20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Google Shape;20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9" name="Google Shape;20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0" name="Google Shape;20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1" name="Google Shape;20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2" name="Google Shape;20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3" name="Google Shape;20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Google Shape;20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8" name="Google Shape;20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Google Shape;20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2339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Google Shape;20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" name="Google Shape;20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1" name="Google Shape;20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Google Shape;20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Google Shape;20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Google Shape;20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425" y="455225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3" name="Google Shape;2083;p23"/>
          <p:cNvGrpSpPr/>
          <p:nvPr/>
        </p:nvGrpSpPr>
        <p:grpSpPr>
          <a:xfrm>
            <a:off x="459025" y="1848613"/>
            <a:ext cx="8280000" cy="360000"/>
            <a:chOff x="459025" y="3280325"/>
            <a:chExt cx="8280000" cy="360000"/>
          </a:xfrm>
        </p:grpSpPr>
        <p:pic>
          <p:nvPicPr>
            <p:cNvPr id="2084" name="Google Shape;208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5" name="Google Shape;208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6" name="Google Shape;208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7" name="Google Shape;208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8" name="Google Shape;208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9" name="Google Shape;208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0" name="Google Shape;209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1" name="Google Shape;209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2" name="Google Shape;209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3" name="Google Shape;20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4" name="Google Shape;209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5" name="Google Shape;209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6" name="Google Shape;209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" name="Google Shape;209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8" name="Google Shape;209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9" name="Google Shape;209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0" name="Google Shape;210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1" name="Google Shape;210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2" name="Google Shape;210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3" name="Google Shape;210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4" name="Google Shape;210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5" name="Google Shape;210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6" name="Google Shape;210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7" name="Google Shape;2107;p23"/>
          <p:cNvGrpSpPr/>
          <p:nvPr/>
        </p:nvGrpSpPr>
        <p:grpSpPr>
          <a:xfrm>
            <a:off x="459025" y="1545075"/>
            <a:ext cx="8280000" cy="360000"/>
            <a:chOff x="459025" y="3280325"/>
            <a:chExt cx="8280000" cy="360000"/>
          </a:xfrm>
        </p:grpSpPr>
        <p:pic>
          <p:nvPicPr>
            <p:cNvPr id="2108" name="Google Shape;210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9" name="Google Shape;210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0" name="Google Shape;211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1" name="Google Shape;211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2" name="Google Shape;211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3" name="Google Shape;211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4" name="Google Shape;211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5" name="Google Shape;211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6" name="Google Shape;211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7" name="Google Shape;211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8" name="Google Shape;211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9" name="Google Shape;211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0" name="Google Shape;212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1" name="Google Shape;212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2" name="Google Shape;212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3" name="Google Shape;212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4" name="Google Shape;212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5" name="Google Shape;212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6" name="Google Shape;212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7" name="Google Shape;212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8" name="Google Shape;212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9" name="Google Shape;212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0" name="Google Shape;213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1" name="Google Shape;2131;p23"/>
          <p:cNvGrpSpPr/>
          <p:nvPr/>
        </p:nvGrpSpPr>
        <p:grpSpPr>
          <a:xfrm>
            <a:off x="459025" y="1233563"/>
            <a:ext cx="8280000" cy="360000"/>
            <a:chOff x="459025" y="3280325"/>
            <a:chExt cx="8280000" cy="360000"/>
          </a:xfrm>
        </p:grpSpPr>
        <p:pic>
          <p:nvPicPr>
            <p:cNvPr id="2132" name="Google Shape;213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3" name="Google Shape;213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4" name="Google Shape;213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5" name="Google Shape;213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6" name="Google Shape;213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7" name="Google Shape;213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8" name="Google Shape;213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9" name="Google Shape;213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0" name="Google Shape;214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1" name="Google Shape;214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2" name="Google Shape;214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3" name="Google Shape;21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4" name="Google Shape;214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5" name="Google Shape;214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6" name="Google Shape;21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8" name="Google Shape;214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9" name="Google Shape;214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0" name="Google Shape;215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1" name="Google Shape;215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2" name="Google Shape;215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3" name="Google Shape;215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4" name="Google Shape;2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5" name="Google Shape;2155;p2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156" name="Google Shape;2156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7" name="Google Shape;2157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8" name="Google Shape;2158;p2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159" name="Google Shape;2159;p2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160" name="Google Shape;2160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1" name="Google Shape;2161;p2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62" name="Google Shape;2162;p2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163" name="Google Shape;2163;p2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64" name="Google Shape;2164;p2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165" name="Google Shape;2165;p2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66" name="Google Shape;2166;p23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67" name="Google Shape;2167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8" name="Google Shape;2168;p23"/>
          <p:cNvGrpSpPr/>
          <p:nvPr/>
        </p:nvGrpSpPr>
        <p:grpSpPr>
          <a:xfrm>
            <a:off x="1332000" y="1378800"/>
            <a:ext cx="5091285" cy="815365"/>
            <a:chOff x="1334639" y="1379413"/>
            <a:chExt cx="5091285" cy="815365"/>
          </a:xfrm>
        </p:grpSpPr>
        <p:grpSp>
          <p:nvGrpSpPr>
            <p:cNvPr id="2169" name="Google Shape;2169;p23"/>
            <p:cNvGrpSpPr/>
            <p:nvPr/>
          </p:nvGrpSpPr>
          <p:grpSpPr>
            <a:xfrm>
              <a:off x="3100338" y="1379412"/>
              <a:ext cx="1570200" cy="470056"/>
              <a:chOff x="3226875" y="1483475"/>
              <a:chExt cx="1570200" cy="470056"/>
            </a:xfrm>
          </p:grpSpPr>
          <p:sp>
            <p:nvSpPr>
              <p:cNvPr id="2170" name="Google Shape;2170;p23"/>
              <p:cNvSpPr txBox="1"/>
              <p:nvPr/>
            </p:nvSpPr>
            <p:spPr>
              <a:xfrm>
                <a:off x="3226875" y="1483475"/>
                <a:ext cx="15702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바르바토스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pic>
            <p:nvPicPr>
              <p:cNvPr id="2171" name="Google Shape;2171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348969" y="1740107"/>
                <a:ext cx="208633" cy="21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2" name="Google Shape;2172;p23"/>
              <p:cNvSpPr txBox="1"/>
              <p:nvPr/>
            </p:nvSpPr>
            <p:spPr>
              <a:xfrm>
                <a:off x="3957100" y="1757705"/>
                <a:ext cx="695100" cy="1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0</a:t>
                </a:r>
                <a:endParaRPr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</p:grpSp>
        <p:grpSp>
          <p:nvGrpSpPr>
            <p:cNvPr id="2173" name="Google Shape;2173;p23"/>
            <p:cNvGrpSpPr/>
            <p:nvPr/>
          </p:nvGrpSpPr>
          <p:grpSpPr>
            <a:xfrm>
              <a:off x="1334639" y="1923802"/>
              <a:ext cx="5091285" cy="270975"/>
              <a:chOff x="1358776" y="2100727"/>
              <a:chExt cx="5091285" cy="270975"/>
            </a:xfrm>
          </p:grpSpPr>
          <p:grpSp>
            <p:nvGrpSpPr>
              <p:cNvPr id="2174" name="Google Shape;2174;p23"/>
              <p:cNvGrpSpPr/>
              <p:nvPr/>
            </p:nvGrpSpPr>
            <p:grpSpPr>
              <a:xfrm>
                <a:off x="267989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2175" name="Google Shape;2175;p2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2176" name="Google Shape;2176;p2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자동 생성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2177" name="Google Shape;2177;p23"/>
              <p:cNvGrpSpPr/>
              <p:nvPr/>
            </p:nvGrpSpPr>
            <p:grpSpPr>
              <a:xfrm>
                <a:off x="1358776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2178" name="Google Shape;2178;p2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2179" name="Google Shape;2179;p2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던전방 추가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2180" name="Google Shape;2180;p23"/>
              <p:cNvGrpSpPr/>
              <p:nvPr/>
            </p:nvGrpSpPr>
            <p:grpSpPr>
              <a:xfrm>
                <a:off x="4000992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2181" name="Google Shape;2181;p2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2182" name="Google Shape;2182;p2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 저장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2183" name="Google Shape;2183;p23"/>
              <p:cNvGrpSpPr/>
              <p:nvPr/>
            </p:nvGrpSpPr>
            <p:grpSpPr>
              <a:xfrm>
                <a:off x="532208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2184" name="Google Shape;2184;p2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2185" name="Google Shape;2185;p2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불러오기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</p:grpSp>
      </p:grpSp>
      <p:grpSp>
        <p:nvGrpSpPr>
          <p:cNvPr id="2186" name="Google Shape;2186;p23"/>
          <p:cNvGrpSpPr/>
          <p:nvPr/>
        </p:nvGrpSpPr>
        <p:grpSpPr>
          <a:xfrm>
            <a:off x="6620400" y="1105200"/>
            <a:ext cx="1718400" cy="1076700"/>
            <a:chOff x="6650075" y="2184175"/>
            <a:chExt cx="1718400" cy="1076700"/>
          </a:xfrm>
        </p:grpSpPr>
        <p:sp>
          <p:nvSpPr>
            <p:cNvPr id="2187" name="Google Shape;2187;p23"/>
            <p:cNvSpPr/>
            <p:nvPr/>
          </p:nvSpPr>
          <p:spPr>
            <a:xfrm>
              <a:off x="6650075" y="2184175"/>
              <a:ext cx="1718400" cy="10767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3"/>
            <p:cNvSpPr/>
            <p:nvPr/>
          </p:nvSpPr>
          <p:spPr>
            <a:xfrm>
              <a:off x="6779025" y="2892600"/>
              <a:ext cx="259800" cy="162300"/>
            </a:xfrm>
            <a:prstGeom prst="rect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89" name="Google Shape;2189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032" y="2770637"/>
            <a:ext cx="599284" cy="601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0" name="Google Shape;2190;p2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191" name="Google Shape;2191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2" name="Google Shape;2192;p2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3" name="Google Shape;2193;p2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194" name="Google Shape;219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5" name="Google Shape;2195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6" name="Google Shape;2196;p2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197" name="Google Shape;2197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8" name="Google Shape;2198;p2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9" name="Google Shape;2199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66825" y="2888850"/>
            <a:ext cx="5039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24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2205" name="Google Shape;2205;p24"/>
          <p:cNvGrpSpPr/>
          <p:nvPr/>
        </p:nvGrpSpPr>
        <p:grpSpPr>
          <a:xfrm>
            <a:off x="409807" y="941603"/>
            <a:ext cx="8331711" cy="3971122"/>
            <a:chOff x="1538200" y="1020900"/>
            <a:chExt cx="6391800" cy="3346075"/>
          </a:xfrm>
        </p:grpSpPr>
        <p:pic>
          <p:nvPicPr>
            <p:cNvPr id="2206" name="Google Shape;2206;p2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207" name="Google Shape;2207;p2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208" name="Google Shape;2208;p2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209" name="Google Shape;2209;p2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2210" name="Google Shape;2210;p2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211" name="Google Shape;221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2" name="Google Shape;221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3" name="Google Shape;2213;p2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214" name="Google Shape;2214;p2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215" name="Google Shape;221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6" name="Google Shape;2216;p2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17" name="Google Shape;2217;p2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218" name="Google Shape;2218;p2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19" name="Google Shape;2219;p2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220" name="Google Shape;2220;p2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21" name="Google Shape;2221;p24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222" name="Google Shape;2222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23" name="Google Shape;222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4" name="Google Shape;2224;p2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5" name="Google Shape;222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Google Shape;222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8" name="Google Shape;222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9" name="Google Shape;2229;p2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230" name="Google Shape;2230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1" name="Google Shape;223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2" name="Google Shape;2232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3" name="Google Shape;2233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4" name="Google Shape;2234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5" name="Google Shape;2235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6" name="Google Shape;2236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Google Shape;2237;p2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238" name="Google Shape;2238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9" name="Google Shape;2239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0" name="Google Shape;224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1" name="Google Shape;224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2" name="Google Shape;2242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3" name="Google Shape;2243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4" name="Google Shape;2244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5" name="Google Shape;2245;p2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246" name="Google Shape;2246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7" name="Google Shape;2247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8" name="Google Shape;2248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9" name="Google Shape;2249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0" name="Google Shape;225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1" name="Google Shape;225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2" name="Google Shape;2252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3" name="Google Shape;2253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4" name="Google Shape;2254;p2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255" name="Google Shape;2255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6" name="Google Shape;2256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7" name="Google Shape;2257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8" name="Google Shape;2258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9" name="Google Shape;2259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0" name="Google Shape;226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1" name="Google Shape;226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2" name="Google Shape;2262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Google Shape;2269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0" name="Google Shape;2270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Google Shape;2271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Google Shape;2272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3" name="Google Shape;2273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4" name="Google Shape;2274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275" name="Google Shape;2275;p2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276" name="Google Shape;2276;p2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277" name="Google Shape;2277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8" name="Google Shape;2278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9" name="Google Shape;227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0" name="Google Shape;2280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1" name="Google Shape;2281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2" name="Google Shape;228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3" name="Google Shape;2283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4" name="Google Shape;2284;p2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285" name="Google Shape;2285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6" name="Google Shape;2286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7" name="Google Shape;2287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8" name="Google Shape;2288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9" name="Google Shape;228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0" name="Google Shape;2290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1" name="Google Shape;2291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2" name="Google Shape;2292;p2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293" name="Google Shape;2293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4" name="Google Shape;2294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5" name="Google Shape;2295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6" name="Google Shape;2296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7" name="Google Shape;2297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8" name="Google Shape;2298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9" name="Google Shape;229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0" name="Google Shape;2300;p2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301" name="Google Shape;2301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2" name="Google Shape;230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3" name="Google Shape;2303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4" name="Google Shape;2304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5" name="Google Shape;2305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6" name="Google Shape;2306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7" name="Google Shape;2307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08" name="Google Shape;230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0" name="Google Shape;2310;p24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311" name="Google Shape;2311;p24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4" name="Google Shape;231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2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5" name="Google Shape;2325;p2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326" name="Google Shape;2326;p2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327" name="Google Shape;2327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8" name="Google Shape;2328;p2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329" name="Google Shape;2329;p2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330" name="Google Shape;2330;p2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331" name="Google Shape;2331;p2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332" name="Google Shape;2332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333" name="Google Shape;2333;p2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334" name="Google Shape;2334;p2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335" name="Google Shape;2335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336" name="Google Shape;2336;p2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337" name="Google Shape;2337;p2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338" name="Google Shape;2338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339" name="Google Shape;2339;p2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340" name="Google Shape;2340;p2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341" name="Google Shape;2341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342" name="Google Shape;2342;p2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343" name="Google Shape;2343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4" name="Google Shape;2344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5" name="Google Shape;2345;p2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346" name="Google Shape;2346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7" name="Google Shape;2347;p2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Google Shape;2348;p2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349" name="Google Shape;2349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0" name="Google Shape;2350;p2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Google Shape;2351;p2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352" name="Google Shape;2352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3" name="Google Shape;2353;p2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Google Shape;2354;p24"/>
          <p:cNvSpPr/>
          <p:nvPr/>
        </p:nvSpPr>
        <p:spPr>
          <a:xfrm rot="10800000">
            <a:off x="1544988" y="1788725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24"/>
          <p:cNvGrpSpPr/>
          <p:nvPr/>
        </p:nvGrpSpPr>
        <p:grpSpPr>
          <a:xfrm>
            <a:off x="2039200" y="1923800"/>
            <a:ext cx="4603950" cy="2106825"/>
            <a:chOff x="2039200" y="1788719"/>
            <a:chExt cx="4603950" cy="2339617"/>
          </a:xfrm>
        </p:grpSpPr>
        <p:pic>
          <p:nvPicPr>
            <p:cNvPr id="2356" name="Google Shape;2356;p2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039200" y="1788719"/>
              <a:ext cx="4603950" cy="2339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7" name="Google Shape;2357;p24"/>
            <p:cNvSpPr txBox="1"/>
            <p:nvPr/>
          </p:nvSpPr>
          <p:spPr>
            <a:xfrm>
              <a:off x="2500975" y="2315338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다음 방으로 통하는 게이트를 생성하시겠습니까</a:t>
              </a:r>
              <a:endParaRPr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358" name="Google Shape;2358;p24"/>
            <p:cNvSpPr txBox="1"/>
            <p:nvPr/>
          </p:nvSpPr>
          <p:spPr>
            <a:xfrm>
              <a:off x="4478425" y="3168987"/>
              <a:ext cx="1017000" cy="3066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359" name="Google Shape;2359;p24"/>
            <p:cNvSpPr txBox="1"/>
            <p:nvPr/>
          </p:nvSpPr>
          <p:spPr>
            <a:xfrm>
              <a:off x="3186925" y="3168987"/>
              <a:ext cx="1017000" cy="3066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25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2365" name="Google Shape;2365;p2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366" name="Google Shape;2366;p2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367" name="Google Shape;2367;p2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368" name="Google Shape;2368;p2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369" name="Google Shape;2369;p2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2370" name="Google Shape;2370;p2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371" name="Google Shape;237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2" name="Google Shape;237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3" name="Google Shape;2373;p2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374" name="Google Shape;2374;p2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375" name="Google Shape;2375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6" name="Google Shape;2376;p2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77" name="Google Shape;2377;p2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378" name="Google Shape;2378;p2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79" name="Google Shape;2379;p2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380" name="Google Shape;2380;p2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81" name="Google Shape;2381;p25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382" name="Google Shape;2382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3" name="Google Shape;238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4" name="Google Shape;2384;p2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5" name="Google Shape;238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6" name="Google Shape;238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Google Shape;238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9" name="Google Shape;2389;p2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390" name="Google Shape;2390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1" name="Google Shape;2391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2" name="Google Shape;2392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3" name="Google Shape;2393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4" name="Google Shape;2394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5" name="Google Shape;2395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6" name="Google Shape;239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7" name="Google Shape;2397;p2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398" name="Google Shape;2398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9" name="Google Shape;239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0" name="Google Shape;2400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1" name="Google Shape;2401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2" name="Google Shape;2402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3" name="Google Shape;2403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4" name="Google Shape;2404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5" name="Google Shape;2405;p2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406" name="Google Shape;2406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7" name="Google Shape;240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8" name="Google Shape;2408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9" name="Google Shape;240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0" name="Google Shape;2410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1" name="Google Shape;2411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2" name="Google Shape;2412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3" name="Google Shape;2413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4" name="Google Shape;2414;p2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415" name="Google Shape;2415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6" name="Google Shape;241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7" name="Google Shape;241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8" name="Google Shape;2418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9" name="Google Shape;241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0" name="Google Shape;2420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1" name="Google Shape;2421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2" name="Google Shape;2422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6" name="Google Shape;2426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8" name="Google Shape;2428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9" name="Google Shape;2429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0" name="Google Shape;2430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2" name="Google Shape;2432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435" name="Google Shape;2435;p2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436" name="Google Shape;2436;p2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437" name="Google Shape;2437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8" name="Google Shape;2438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9" name="Google Shape;243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0" name="Google Shape;2440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1" name="Google Shape;2441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2" name="Google Shape;244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3" name="Google Shape;2443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4" name="Google Shape;2444;p2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445" name="Google Shape;2445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6" name="Google Shape;2446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7" name="Google Shape;2447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8" name="Google Shape;2448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9" name="Google Shape;244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0" name="Google Shape;2450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1" name="Google Shape;2451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2" name="Google Shape;2452;p2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453" name="Google Shape;2453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4" name="Google Shape;2454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5" name="Google Shape;2455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6" name="Google Shape;2456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7" name="Google Shape;2457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8" name="Google Shape;2458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9" name="Google Shape;245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0" name="Google Shape;2460;p2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461" name="Google Shape;2461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2" name="Google Shape;246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3" name="Google Shape;2463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4" name="Google Shape;2464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5" name="Google Shape;2465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6" name="Google Shape;2466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7" name="Google Shape;2467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68" name="Google Shape;246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3" name="Google Shape;2473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Google Shape;2474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5" name="Google Shape;2475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6" name="Google Shape;2476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7" name="Google Shape;2477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8" name="Google Shape;2478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9" name="Google Shape;2479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0" name="Google Shape;2480;p2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1" name="Google Shape;2481;p2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482" name="Google Shape;2482;p2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483" name="Google Shape;2483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4" name="Google Shape;2484;p2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485" name="Google Shape;2485;p2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486" name="Google Shape;2486;p2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487" name="Google Shape;2487;p2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488" name="Google Shape;2488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89" name="Google Shape;2489;p2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490" name="Google Shape;2490;p2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491" name="Google Shape;2491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92" name="Google Shape;2492;p2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493" name="Google Shape;2493;p2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494" name="Google Shape;2494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95" name="Google Shape;2495;p2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496" name="Google Shape;2496;p2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497" name="Google Shape;2497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498" name="Google Shape;2498;p2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499" name="Google Shape;2499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0" name="Google Shape;2500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1" name="Google Shape;2501;p2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502" name="Google Shape;2502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3" name="Google Shape;2503;p2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4" name="Google Shape;2504;p2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505" name="Google Shape;2505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6" name="Google Shape;2506;p2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7" name="Google Shape;2507;p25"/>
          <p:cNvSpPr/>
          <p:nvPr/>
        </p:nvSpPr>
        <p:spPr>
          <a:xfrm>
            <a:off x="4185475" y="2772000"/>
            <a:ext cx="387300" cy="471600"/>
          </a:xfrm>
          <a:prstGeom prst="round2SameRect">
            <a:avLst>
              <a:gd name="adj1" fmla="val 38270"/>
              <a:gd name="adj2" fmla="val 0"/>
            </a:avLst>
          </a:prstGeom>
          <a:gradFill>
            <a:gsLst>
              <a:gs pos="0">
                <a:srgbClr val="CC0000"/>
              </a:gs>
              <a:gs pos="50000">
                <a:srgbClr val="FFFFFF">
                  <a:alpha val="0"/>
                </a:srgbClr>
              </a:gs>
              <a:gs pos="100000">
                <a:srgbClr val="FF0000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8" name="Google Shape;2508;p2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509" name="Google Shape;2509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Google Shape;2510;p2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1" name="Google Shape;2511;p25"/>
          <p:cNvPicPr preferRelativeResize="0"/>
          <p:nvPr/>
        </p:nvPicPr>
        <p:blipFill>
          <a:blip r:embed="rId18">
            <a:alphaModFix amt="65000"/>
          </a:blip>
          <a:stretch>
            <a:fillRect/>
          </a:stretch>
        </p:blipFill>
        <p:spPr>
          <a:xfrm>
            <a:off x="4185413" y="2674078"/>
            <a:ext cx="387425" cy="58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512" name="Google Shape;2512;p25"/>
          <p:cNvSpPr/>
          <p:nvPr/>
        </p:nvSpPr>
        <p:spPr>
          <a:xfrm>
            <a:off x="4031575" y="2523488"/>
            <a:ext cx="695100" cy="88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3" name="Google Shape;2513;p25"/>
          <p:cNvCxnSpPr>
            <a:stCxn id="2512" idx="6"/>
            <a:endCxn id="2514" idx="1"/>
          </p:cNvCxnSpPr>
          <p:nvPr/>
        </p:nvCxnSpPr>
        <p:spPr>
          <a:xfrm>
            <a:off x="4726675" y="2964638"/>
            <a:ext cx="523500" cy="3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4" name="Google Shape;2514;p25"/>
          <p:cNvSpPr txBox="1"/>
          <p:nvPr/>
        </p:nvSpPr>
        <p:spPr>
          <a:xfrm>
            <a:off x="5250125" y="2848725"/>
            <a:ext cx="1570200" cy="29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반투명한 게이트 UI</a:t>
            </a:r>
            <a:endParaRPr sz="1200">
              <a:solidFill>
                <a:srgbClr val="EFEFEF"/>
              </a:solidFill>
            </a:endParaRPr>
          </a:p>
        </p:txBody>
      </p:sp>
      <p:grpSp>
        <p:nvGrpSpPr>
          <p:cNvPr id="2515" name="Google Shape;2515;p25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516" name="Google Shape;2516;p25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26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2524" name="Google Shape;2524;p2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525" name="Google Shape;2525;p2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526" name="Google Shape;2526;p2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527" name="Google Shape;2527;p2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528" name="Google Shape;2528;p2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2529" name="Google Shape;2529;p2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530" name="Google Shape;253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1" name="Google Shape;253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2" name="Google Shape;2532;p2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533" name="Google Shape;2533;p2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534" name="Google Shape;2534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5" name="Google Shape;2535;p2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536" name="Google Shape;2536;p2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537" name="Google Shape;2537;p2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538" name="Google Shape;2538;p2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539" name="Google Shape;2539;p2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540" name="Google Shape;2540;p26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541" name="Google Shape;2541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42" name="Google Shape;254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3" name="Google Shape;2543;p2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4" name="Google Shape;2544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5" name="Google Shape;254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6" name="Google Shape;254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8" name="Google Shape;2548;p2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549" name="Google Shape;2549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0" name="Google Shape;255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1" name="Google Shape;255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2" name="Google Shape;2552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3" name="Google Shape;255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4" name="Google Shape;2554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5" name="Google Shape;255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6" name="Google Shape;2556;p2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557" name="Google Shape;2557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8" name="Google Shape;2558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9" name="Google Shape;2559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" name="Google Shape;256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" name="Google Shape;256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" name="Google Shape;2562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" name="Google Shape;256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4" name="Google Shape;2564;p2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565" name="Google Shape;2565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6" name="Google Shape;256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7" name="Google Shape;2567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8" name="Google Shape;2568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9" name="Google Shape;2569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0" name="Google Shape;257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1" name="Google Shape;257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2" name="Google Shape;2572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3" name="Google Shape;2573;p2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574" name="Google Shape;2574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5" name="Google Shape;257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6" name="Google Shape;257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7" name="Google Shape;2577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8" name="Google Shape;2578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9" name="Google Shape;2579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0" name="Google Shape;258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1" name="Google Shape;2581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2" name="Google Shape;2582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Google Shape;2583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5" name="Google Shape;2585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6" name="Google Shape;2586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7" name="Google Shape;2587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8" name="Google Shape;2588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1" name="Google Shape;2591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2" name="Google Shape;2592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3" name="Google Shape;2593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594" name="Google Shape;2594;p2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595" name="Google Shape;2595;p2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596" name="Google Shape;2596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7" name="Google Shape;2597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8" name="Google Shape;2598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9" name="Google Shape;2599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0" name="Google Shape;260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1" name="Google Shape;2601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2" name="Google Shape;2602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03" name="Google Shape;2603;p2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604" name="Google Shape;2604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5" name="Google Shape;2605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6" name="Google Shape;2606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7" name="Google Shape;2607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8" name="Google Shape;2608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9" name="Google Shape;2609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0" name="Google Shape;261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1" name="Google Shape;2611;p2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612" name="Google Shape;2612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3" name="Google Shape;261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4" name="Google Shape;2614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5" name="Google Shape;2615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6" name="Google Shape;2616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7" name="Google Shape;2617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8" name="Google Shape;2618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9" name="Google Shape;2619;p2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620" name="Google Shape;2620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1" name="Google Shape;2621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2" name="Google Shape;2622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3" name="Google Shape;262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4" name="Google Shape;2624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5" name="Google Shape;2625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6" name="Google Shape;2626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627" name="Google Shape;2627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9" name="Google Shape;2629;p26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630" name="Google Shape;2630;p2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33" name="Google Shape;263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4" name="Google Shape;2634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5" name="Google Shape;2635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6" name="Google Shape;2636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7" name="Google Shape;2637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Google Shape;2638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9" name="Google Shape;2639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0" name="Google Shape;2640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Google Shape;2641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2" name="Google Shape;2642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3" name="Google Shape;2643;p2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4" name="Google Shape;2644;p2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645" name="Google Shape;2645;p2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646" name="Google Shape;2646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7" name="Google Shape;2647;p2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648" name="Google Shape;2648;p2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649" name="Google Shape;2649;p2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650" name="Google Shape;2650;p2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651" name="Google Shape;2651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652" name="Google Shape;2652;p2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653" name="Google Shape;2653;p2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654" name="Google Shape;2654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655" name="Google Shape;2655;p2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656" name="Google Shape;2656;p2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657" name="Google Shape;2657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658" name="Google Shape;2658;p2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659" name="Google Shape;2659;p2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660" name="Google Shape;2660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661" name="Google Shape;2661;p2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662" name="Google Shape;2662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3" name="Google Shape;2663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4" name="Google Shape;2664;p2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665" name="Google Shape;2665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6" name="Google Shape;2666;p2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7" name="Google Shape;2667;p2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668" name="Google Shape;2668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9" name="Google Shape;2669;p2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0" name="Google Shape;2670;p2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671" name="Google Shape;2671;p2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2" name="Google Shape;2672;p2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3" name="Google Shape;2673;p26"/>
          <p:cNvSpPr/>
          <p:nvPr/>
        </p:nvSpPr>
        <p:spPr>
          <a:xfrm>
            <a:off x="6160625" y="3860050"/>
            <a:ext cx="387300" cy="470100"/>
          </a:xfrm>
          <a:prstGeom prst="round2SameRect">
            <a:avLst>
              <a:gd name="adj1" fmla="val 38270"/>
              <a:gd name="adj2" fmla="val 0"/>
            </a:avLst>
          </a:prstGeom>
          <a:gradFill>
            <a:gsLst>
              <a:gs pos="0">
                <a:srgbClr val="CC0000"/>
              </a:gs>
              <a:gs pos="50000">
                <a:srgbClr val="FFFFFF">
                  <a:alpha val="0"/>
                </a:srgbClr>
              </a:gs>
              <a:gs pos="100000">
                <a:srgbClr val="FF0000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4" name="Google Shape;2674;p26"/>
          <p:cNvPicPr preferRelativeResize="0"/>
          <p:nvPr/>
        </p:nvPicPr>
        <p:blipFill>
          <a:blip r:embed="rId18">
            <a:alphaModFix amt="65000"/>
          </a:blip>
          <a:stretch>
            <a:fillRect/>
          </a:stretch>
        </p:blipFill>
        <p:spPr>
          <a:xfrm>
            <a:off x="6160563" y="3734503"/>
            <a:ext cx="387425" cy="58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5" name="Google Shape;2675;p26"/>
          <p:cNvSpPr/>
          <p:nvPr/>
        </p:nvSpPr>
        <p:spPr>
          <a:xfrm>
            <a:off x="2610750" y="2460813"/>
            <a:ext cx="3191400" cy="581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6" name="Google Shape;2676;p26"/>
          <p:cNvCxnSpPr>
            <a:stCxn id="2675" idx="6"/>
            <a:endCxn id="2677" idx="1"/>
          </p:cNvCxnSpPr>
          <p:nvPr/>
        </p:nvCxnSpPr>
        <p:spPr>
          <a:xfrm>
            <a:off x="5802150" y="2751363"/>
            <a:ext cx="111900" cy="39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7" name="Google Shape;2677;p26"/>
          <p:cNvSpPr txBox="1"/>
          <p:nvPr/>
        </p:nvSpPr>
        <p:spPr>
          <a:xfrm>
            <a:off x="5913900" y="2996975"/>
            <a:ext cx="2018400" cy="29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설치 불가 메세지 출력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2678" name="Google Shape;2678;p26"/>
          <p:cNvSpPr txBox="1"/>
          <p:nvPr/>
        </p:nvSpPr>
        <p:spPr>
          <a:xfrm>
            <a:off x="2866200" y="2622913"/>
            <a:ext cx="2680500" cy="2709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해당 지역에 설치가 불가능합니다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679" name="Google Shape;2679;p26"/>
          <p:cNvSpPr/>
          <p:nvPr/>
        </p:nvSpPr>
        <p:spPr>
          <a:xfrm>
            <a:off x="6006725" y="3734498"/>
            <a:ext cx="6951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26"/>
          <p:cNvSpPr/>
          <p:nvPr/>
        </p:nvSpPr>
        <p:spPr>
          <a:xfrm rot="-7436926">
            <a:off x="6450026" y="3664529"/>
            <a:ext cx="423851" cy="2133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26"/>
          <p:cNvSpPr txBox="1"/>
          <p:nvPr/>
        </p:nvSpPr>
        <p:spPr>
          <a:xfrm>
            <a:off x="6701837" y="353002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27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2687" name="Google Shape;2687;p2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688" name="Google Shape;2688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689" name="Google Shape;2689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690" name="Google Shape;2690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691" name="Google Shape;2691;p2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2692" name="Google Shape;2692;p2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693" name="Google Shape;269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4" name="Google Shape;269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5" name="Google Shape;2695;p2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696" name="Google Shape;2696;p2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697" name="Google Shape;2697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8" name="Google Shape;2698;p2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699" name="Google Shape;2699;p2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700" name="Google Shape;2700;p2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701" name="Google Shape;2701;p2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702" name="Google Shape;2702;p2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703" name="Google Shape;2703;p27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04" name="Google Shape;2704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5" name="Google Shape;2705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06" name="Google Shape;2706;p2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7" name="Google Shape;270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1" name="Google Shape;2711;p2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712" name="Google Shape;2712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3" name="Google Shape;271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4" name="Google Shape;2714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5" name="Google Shape;2715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6" name="Google Shape;2716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7" name="Google Shape;2717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8" name="Google Shape;2718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9" name="Google Shape;2719;p2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720" name="Google Shape;2720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1" name="Google Shape;272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2" name="Google Shape;272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3" name="Google Shape;272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4" name="Google Shape;2724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5" name="Google Shape;2725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6" name="Google Shape;2726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7" name="Google Shape;2727;p2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728" name="Google Shape;2728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9" name="Google Shape;2729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0" name="Google Shape;2730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1" name="Google Shape;273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2" name="Google Shape;273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3" name="Google Shape;273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4" name="Google Shape;2734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5" name="Google Shape;2735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6" name="Google Shape;2736;p2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737" name="Google Shape;2737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8" name="Google Shape;2738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9" name="Google Shape;2739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0" name="Google Shape;2740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1" name="Google Shape;274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2" name="Google Shape;274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3" name="Google Shape;274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4" name="Google Shape;2744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5" name="Google Shape;2745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6" name="Google Shape;2746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7" name="Google Shape;2747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1" name="Google Shape;2751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3" name="Google Shape;2753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757" name="Google Shape;2757;p2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758" name="Google Shape;2758;p2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759" name="Google Shape;2759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0" name="Google Shape;276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1" name="Google Shape;2761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2" name="Google Shape;2762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3" name="Google Shape;2763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4" name="Google Shape;2764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5" name="Google Shape;2765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66" name="Google Shape;2766;p2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767" name="Google Shape;2767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8" name="Google Shape;276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9" name="Google Shape;276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0" name="Google Shape;277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1" name="Google Shape;2771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2" name="Google Shape;2772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3" name="Google Shape;2773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74" name="Google Shape;2774;p2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775" name="Google Shape;2775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6" name="Google Shape;2776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7" name="Google Shape;2777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8" name="Google Shape;277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9" name="Google Shape;277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0" name="Google Shape;278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1" name="Google Shape;2781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82" name="Google Shape;2782;p2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783" name="Google Shape;2783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4" name="Google Shape;2784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5" name="Google Shape;2785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6" name="Google Shape;2786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7" name="Google Shape;2787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8" name="Google Shape;278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9" name="Google Shape;278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790" name="Google Shape;279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Google Shape;2795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6" name="Google Shape;2796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Google Shape;2797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Google Shape;2798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9" name="Google Shape;2799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0" name="Google Shape;2800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Google Shape;2801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2" name="Google Shape;2802;p2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3" name="Google Shape;2803;p2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804" name="Google Shape;2804;p2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805" name="Google Shape;2805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6" name="Google Shape;2806;p2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807" name="Google Shape;2807;p2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808" name="Google Shape;2808;p2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809" name="Google Shape;2809;p2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810" name="Google Shape;2810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811" name="Google Shape;2811;p2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812" name="Google Shape;2812;p2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813" name="Google Shape;2813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814" name="Google Shape;2814;p2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815" name="Google Shape;2815;p2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816" name="Google Shape;2816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817" name="Google Shape;2817;p2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818" name="Google Shape;2818;p2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819" name="Google Shape;2819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2820" name="Google Shape;2820;p27"/>
          <p:cNvSpPr/>
          <p:nvPr/>
        </p:nvSpPr>
        <p:spPr>
          <a:xfrm>
            <a:off x="7297100" y="3509150"/>
            <a:ext cx="387300" cy="497100"/>
          </a:xfrm>
          <a:prstGeom prst="round2SameRect">
            <a:avLst>
              <a:gd name="adj1" fmla="val 36670"/>
              <a:gd name="adj2" fmla="val 0"/>
            </a:avLst>
          </a:prstGeom>
          <a:gradFill>
            <a:gsLst>
              <a:gs pos="0">
                <a:srgbClr val="00FF00"/>
              </a:gs>
              <a:gs pos="50000">
                <a:srgbClr val="FFFFFF">
                  <a:alpha val="0"/>
                </a:srgbClr>
              </a:gs>
              <a:gs pos="100000">
                <a:srgbClr val="00FF00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1" name="Google Shape;2821;p27"/>
          <p:cNvPicPr preferRelativeResize="0"/>
          <p:nvPr/>
        </p:nvPicPr>
        <p:blipFill>
          <a:blip r:embed="rId13">
            <a:alphaModFix amt="65000"/>
          </a:blip>
          <a:stretch>
            <a:fillRect/>
          </a:stretch>
        </p:blipFill>
        <p:spPr>
          <a:xfrm>
            <a:off x="7297038" y="3420000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2" name="Google Shape;2822;p2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823" name="Google Shape;2823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4" name="Google Shape;2824;p2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5" name="Google Shape;2825;p2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826" name="Google Shape;2826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7" name="Google Shape;2827;p2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8" name="Google Shape;2828;p2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829" name="Google Shape;2829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0" name="Google Shape;2830;p2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1" name="Google Shape;2831;p2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832" name="Google Shape;2832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3" name="Google Shape;2833;p2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4" name="Google Shape;2834;p27"/>
          <p:cNvSpPr/>
          <p:nvPr/>
        </p:nvSpPr>
        <p:spPr>
          <a:xfrm>
            <a:off x="7163713" y="3383813"/>
            <a:ext cx="695100" cy="882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5" name="Google Shape;2835;p27"/>
          <p:cNvCxnSpPr>
            <a:stCxn id="2834" idx="1"/>
            <a:endCxn id="2836" idx="3"/>
          </p:cNvCxnSpPr>
          <p:nvPr/>
        </p:nvCxnSpPr>
        <p:spPr>
          <a:xfrm rot="10800000">
            <a:off x="6820308" y="2997622"/>
            <a:ext cx="445200" cy="51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6" name="Google Shape;2836;p27"/>
          <p:cNvSpPr txBox="1"/>
          <p:nvPr/>
        </p:nvSpPr>
        <p:spPr>
          <a:xfrm>
            <a:off x="5250125" y="2848725"/>
            <a:ext cx="1570200" cy="29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설치 가능한 위치</a:t>
            </a:r>
            <a:endParaRPr sz="1200">
              <a:solidFill>
                <a:srgbClr val="EFEFEF"/>
              </a:solidFill>
            </a:endParaRPr>
          </a:p>
        </p:txBody>
      </p:sp>
      <p:grpSp>
        <p:nvGrpSpPr>
          <p:cNvPr id="2837" name="Google Shape;2837;p27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838" name="Google Shape;2838;p27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27"/>
          <p:cNvSpPr/>
          <p:nvPr/>
        </p:nvSpPr>
        <p:spPr>
          <a:xfrm rot="5400000">
            <a:off x="6787811" y="3614461"/>
            <a:ext cx="423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27"/>
          <p:cNvSpPr txBox="1"/>
          <p:nvPr/>
        </p:nvSpPr>
        <p:spPr>
          <a:xfrm>
            <a:off x="6349525" y="359277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28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2848" name="Google Shape;2848;p2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849" name="Google Shape;2849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850" name="Google Shape;2850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851" name="Google Shape;2851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852" name="Google Shape;2852;p2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2853" name="Google Shape;2853;p2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854" name="Google Shape;285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5" name="Google Shape;285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6" name="Google Shape;2856;p2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857" name="Google Shape;2857;p2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858" name="Google Shape;2858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9" name="Google Shape;2859;p2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60" name="Google Shape;2860;p2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861" name="Google Shape;2861;p2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62" name="Google Shape;2862;p2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863" name="Google Shape;2863;p2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64" name="Google Shape;2864;p28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865" name="Google Shape;2865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6" name="Google Shape;2866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7" name="Google Shape;2867;p2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8" name="Google Shape;286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2" name="Google Shape;2872;p2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873" name="Google Shape;2873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4" name="Google Shape;287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5" name="Google Shape;287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6" name="Google Shape;2876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7" name="Google Shape;287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8" name="Google Shape;2878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9" name="Google Shape;2879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0" name="Google Shape;2880;p2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881" name="Google Shape;2881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2" name="Google Shape;2882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3" name="Google Shape;2883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4" name="Google Shape;288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5" name="Google Shape;288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6" name="Google Shape;2886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7" name="Google Shape;288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8" name="Google Shape;2888;p2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889" name="Google Shape;2889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0" name="Google Shape;2890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1" name="Google Shape;2891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2" name="Google Shape;2892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3" name="Google Shape;2893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4" name="Google Shape;289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5" name="Google Shape;289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6" name="Google Shape;2896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7" name="Google Shape;2897;p2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898" name="Google Shape;2898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9" name="Google Shape;2899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0" name="Google Shape;2900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1" name="Google Shape;2901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2" name="Google Shape;2902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3" name="Google Shape;2903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4" name="Google Shape;290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5" name="Google Shape;2905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6" name="Google Shape;2906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7" name="Google Shape;2907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" name="Google Shape;2913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4" name="Google Shape;2914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Google Shape;2915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Google Shape;2916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Google Shape;2917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2918" name="Google Shape;2918;p2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919" name="Google Shape;2919;p2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920" name="Google Shape;2920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1" name="Google Shape;292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2" name="Google Shape;292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3" name="Google Shape;2923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4" name="Google Shape;292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5" name="Google Shape;2925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6" name="Google Shape;2926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7" name="Google Shape;2927;p2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928" name="Google Shape;2928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9" name="Google Shape;2929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0" name="Google Shape;2930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1" name="Google Shape;293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2" name="Google Shape;293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3" name="Google Shape;2933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4" name="Google Shape;293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35" name="Google Shape;2935;p2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936" name="Google Shape;2936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7" name="Google Shape;2937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8" name="Google Shape;2938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9" name="Google Shape;2939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0" name="Google Shape;2940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1" name="Google Shape;294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2" name="Google Shape;294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43" name="Google Shape;2943;p2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944" name="Google Shape;2944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5" name="Google Shape;2945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6" name="Google Shape;2946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7" name="Google Shape;2947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8" name="Google Shape;2948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9" name="Google Shape;2949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0" name="Google Shape;2950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51" name="Google Shape;295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2" name="Google Shape;295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3" name="Google Shape;295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Google Shape;2954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Google Shape;2956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8" name="Google Shape;2958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Google Shape;2959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3" name="Google Shape;2963;p2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4" name="Google Shape;2964;p2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965" name="Google Shape;2965;p2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966" name="Google Shape;2966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7" name="Google Shape;2967;p2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968" name="Google Shape;2968;p2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969" name="Google Shape;2969;p2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970" name="Google Shape;2970;p2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971" name="Google Shape;2971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72" name="Google Shape;2972;p2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973" name="Google Shape;2973;p2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974" name="Google Shape;2974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75" name="Google Shape;2975;p2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976" name="Google Shape;2976;p2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977" name="Google Shape;2977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78" name="Google Shape;2978;p2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979" name="Google Shape;2979;p2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2980" name="Google Shape;2980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981" name="Google Shape;2981;p2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982" name="Google Shape;2982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3" name="Google Shape;2983;p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4" name="Google Shape;2984;p2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985" name="Google Shape;2985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6" name="Google Shape;2986;p2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Google Shape;2987;p2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988" name="Google Shape;2988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9" name="Google Shape;2989;p2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0" name="Google Shape;2990;p2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991" name="Google Shape;2991;p2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2" name="Google Shape;2992;p2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93" name="Google Shape;2993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4" name="Google Shape;2994;p28"/>
          <p:cNvCxnSpPr>
            <a:stCxn id="2995" idx="2"/>
            <a:endCxn id="2996" idx="1"/>
          </p:cNvCxnSpPr>
          <p:nvPr/>
        </p:nvCxnSpPr>
        <p:spPr>
          <a:xfrm>
            <a:off x="6294400" y="3311800"/>
            <a:ext cx="950700" cy="20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5" name="Google Shape;2995;p28"/>
          <p:cNvSpPr txBox="1"/>
          <p:nvPr/>
        </p:nvSpPr>
        <p:spPr>
          <a:xfrm>
            <a:off x="5163400" y="3013900"/>
            <a:ext cx="2262000" cy="29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배치 완료시 반투명 상태 해제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2996" name="Google Shape;2996;p28"/>
          <p:cNvSpPr/>
          <p:nvPr/>
        </p:nvSpPr>
        <p:spPr>
          <a:xfrm>
            <a:off x="7143188" y="3405348"/>
            <a:ext cx="6951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7" name="Google Shape;2997;p28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998" name="Google Shape;2998;p28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28"/>
          <p:cNvSpPr/>
          <p:nvPr/>
        </p:nvSpPr>
        <p:spPr>
          <a:xfrm>
            <a:off x="1597466" y="793250"/>
            <a:ext cx="15702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28"/>
          <p:cNvSpPr/>
          <p:nvPr/>
        </p:nvSpPr>
        <p:spPr>
          <a:xfrm>
            <a:off x="3282578" y="1378525"/>
            <a:ext cx="15702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28"/>
          <p:cNvSpPr txBox="1"/>
          <p:nvPr/>
        </p:nvSpPr>
        <p:spPr>
          <a:xfrm>
            <a:off x="4221565" y="1555200"/>
            <a:ext cx="631200" cy="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+ 1000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004" name="Google Shape;3004;p28"/>
          <p:cNvSpPr txBox="1"/>
          <p:nvPr/>
        </p:nvSpPr>
        <p:spPr>
          <a:xfrm>
            <a:off x="2469140" y="1004250"/>
            <a:ext cx="631200" cy="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- 1000</a:t>
            </a: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29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3010" name="Google Shape;3010;p2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011" name="Google Shape;3011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012" name="Google Shape;3012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013" name="Google Shape;3013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014" name="Google Shape;3014;p2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3015" name="Google Shape;3015;p2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016" name="Google Shape;301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7" name="Google Shape;301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8" name="Google Shape;3018;p2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019" name="Google Shape;3019;p2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020" name="Google Shape;3020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1" name="Google Shape;3021;p2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22" name="Google Shape;3022;p2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023" name="Google Shape;3023;p2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24" name="Google Shape;3024;p2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025" name="Google Shape;3025;p2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26" name="Google Shape;3026;p29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27" name="Google Shape;3027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8" name="Google Shape;302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29" name="Google Shape;3029;p2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0" name="Google Shape;3030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4" name="Google Shape;3034;p2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035" name="Google Shape;3035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6" name="Google Shape;303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7" name="Google Shape;3037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8" name="Google Shape;3038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9" name="Google Shape;3039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0" name="Google Shape;3040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1" name="Google Shape;304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2" name="Google Shape;3042;p2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043" name="Google Shape;3043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4" name="Google Shape;3044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5" name="Google Shape;3045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6" name="Google Shape;304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7" name="Google Shape;3047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8" name="Google Shape;3048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9" name="Google Shape;3049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Google Shape;3050;p2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051" name="Google Shape;3051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2" name="Google Shape;3052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3" name="Google Shape;3053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4" name="Google Shape;3054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5" name="Google Shape;3055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6" name="Google Shape;305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7" name="Google Shape;3057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8" name="Google Shape;3058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9" name="Google Shape;3059;p2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060" name="Google Shape;3060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1" name="Google Shape;306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2" name="Google Shape;3062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3" name="Google Shape;3063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4" name="Google Shape;3064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5" name="Google Shape;3065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6" name="Google Shape;306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7" name="Google Shape;3067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8" name="Google Shape;3068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080" name="Google Shape;3080;p2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081" name="Google Shape;3081;p2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082" name="Google Shape;3082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3" name="Google Shape;308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4" name="Google Shape;3084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5" name="Google Shape;3085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6" name="Google Shape;308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7" name="Google Shape;3087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8" name="Google Shape;3088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9" name="Google Shape;3089;p2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090" name="Google Shape;3090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1" name="Google Shape;3091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2" name="Google Shape;3092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3" name="Google Shape;309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4" name="Google Shape;3094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5" name="Google Shape;3095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6" name="Google Shape;309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97" name="Google Shape;3097;p2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098" name="Google Shape;3098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9" name="Google Shape;3099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0" name="Google Shape;3100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1" name="Google Shape;3101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2" name="Google Shape;3102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3" name="Google Shape;310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4" name="Google Shape;3104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5" name="Google Shape;3105;p2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106" name="Google Shape;3106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7" name="Google Shape;3107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8" name="Google Shape;3108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9" name="Google Shape;3109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0" name="Google Shape;3110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1" name="Google Shape;3111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2" name="Google Shape;3112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113" name="Google Shape;311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6" name="Google Shape;3116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7" name="Google Shape;3117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8" name="Google Shape;3118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2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6" name="Google Shape;3126;p2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127" name="Google Shape;3127;p2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128" name="Google Shape;3128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9" name="Google Shape;3129;p2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130" name="Google Shape;3130;p2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131" name="Google Shape;3131;p2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132" name="Google Shape;3132;p2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133" name="Google Shape;3133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34" name="Google Shape;3134;p2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135" name="Google Shape;3135;p2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136" name="Google Shape;3136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37" name="Google Shape;3137;p2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138" name="Google Shape;3138;p2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139" name="Google Shape;3139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40" name="Google Shape;3140;p2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141" name="Google Shape;3141;p2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142" name="Google Shape;3142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143" name="Google Shape;3143;p2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144" name="Google Shape;3144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5" name="Google Shape;3145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6" name="Google Shape;3146;p2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147" name="Google Shape;3147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8" name="Google Shape;3148;p2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Google Shape;3149;p2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150" name="Google Shape;3150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1" name="Google Shape;3151;p2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Google Shape;3152;p2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153" name="Google Shape;3153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4" name="Google Shape;3154;p2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5" name="Google Shape;3155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6" name="Google Shape;3156;p29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157" name="Google Shape;3157;p29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9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9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0" name="Google Shape;3160;p29"/>
          <p:cNvSpPr/>
          <p:nvPr/>
        </p:nvSpPr>
        <p:spPr>
          <a:xfrm rot="5400000">
            <a:off x="6982949" y="3610211"/>
            <a:ext cx="423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29"/>
          <p:cNvSpPr txBox="1"/>
          <p:nvPr/>
        </p:nvSpPr>
        <p:spPr>
          <a:xfrm>
            <a:off x="6544662" y="358852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30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3167" name="Google Shape;3167;p3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168" name="Google Shape;3168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169" name="Google Shape;3169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170" name="Google Shape;3170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171" name="Google Shape;3171;p3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3172" name="Google Shape;3172;p3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173" name="Google Shape;317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4" name="Google Shape;317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5" name="Google Shape;3175;p3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176" name="Google Shape;3176;p3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177" name="Google Shape;3177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8" name="Google Shape;3178;p3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179" name="Google Shape;3179;p3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180" name="Google Shape;3180;p3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181" name="Google Shape;3181;p3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182" name="Google Shape;3182;p3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183" name="Google Shape;3183;p30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184" name="Google Shape;3184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5" name="Google Shape;318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6" name="Google Shape;3186;p3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7" name="Google Shape;318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1" name="Google Shape;3191;p3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192" name="Google Shape;3192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3" name="Google Shape;319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4" name="Google Shape;3194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5" name="Google Shape;3195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6" name="Google Shape;3196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7" name="Google Shape;3197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8" name="Google Shape;319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9" name="Google Shape;3199;p3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200" name="Google Shape;3200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1" name="Google Shape;320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2" name="Google Shape;320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3" name="Google Shape;320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4" name="Google Shape;3204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5" name="Google Shape;3205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6" name="Google Shape;3206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7" name="Google Shape;3207;p3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208" name="Google Shape;3208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9" name="Google Shape;3209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0" name="Google Shape;321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1" name="Google Shape;321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2" name="Google Shape;321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3" name="Google Shape;321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4" name="Google Shape;3214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15" name="Google Shape;3215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6" name="Google Shape;3216;p3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217" name="Google Shape;3217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8" name="Google Shape;321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9" name="Google Shape;3219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0" name="Google Shape;322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1" name="Google Shape;322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2" name="Google Shape;322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3" name="Google Shape;322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24" name="Google Shape;3224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237" name="Google Shape;3237;p3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238" name="Google Shape;3238;p3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239" name="Google Shape;3239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0" name="Google Shape;3240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1" name="Google Shape;3241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2" name="Google Shape;3242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3" name="Google Shape;3243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4" name="Google Shape;3244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5" name="Google Shape;324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46" name="Google Shape;3246;p3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247" name="Google Shape;3247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8" name="Google Shape;324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9" name="Google Shape;3249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0" name="Google Shape;3250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1" name="Google Shape;3251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2" name="Google Shape;3252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3" name="Google Shape;3253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4" name="Google Shape;3254;p3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255" name="Google Shape;3255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6" name="Google Shape;3256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7" name="Google Shape;325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8" name="Google Shape;325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9" name="Google Shape;3259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0" name="Google Shape;3260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1" name="Google Shape;3261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62" name="Google Shape;3262;p3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263" name="Google Shape;3263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4" name="Google Shape;3264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5" name="Google Shape;326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6" name="Google Shape;3266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7" name="Google Shape;326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8" name="Google Shape;326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9" name="Google Shape;3269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270" name="Google Shape;327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1" name="Google Shape;3271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2" name="Google Shape;3272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3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3" name="Google Shape;3283;p3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284" name="Google Shape;3284;p3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285" name="Google Shape;3285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6" name="Google Shape;3286;p3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287" name="Google Shape;3287;p3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288" name="Google Shape;3288;p3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289" name="Google Shape;3289;p3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290" name="Google Shape;3290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291" name="Google Shape;3291;p3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292" name="Google Shape;3292;p3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293" name="Google Shape;3293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294" name="Google Shape;3294;p3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295" name="Google Shape;3295;p3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296" name="Google Shape;3296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297" name="Google Shape;3297;p3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298" name="Google Shape;3298;p3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299" name="Google Shape;3299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300" name="Google Shape;3300;p3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301" name="Google Shape;3301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2" name="Google Shape;3302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Google Shape;3303;p3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304" name="Google Shape;3304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5" name="Google Shape;3305;p3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Google Shape;3306;p3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307" name="Google Shape;3307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8" name="Google Shape;3308;p3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9" name="Google Shape;3309;p3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310" name="Google Shape;3310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1" name="Google Shape;3311;p3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2" name="Google Shape;3312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3" name="Google Shape;3313;p30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314" name="Google Shape;3314;p30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7" name="Google Shape;3317;p30"/>
          <p:cNvSpPr/>
          <p:nvPr/>
        </p:nvSpPr>
        <p:spPr>
          <a:xfrm rot="5400000">
            <a:off x="6982949" y="3610211"/>
            <a:ext cx="423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30"/>
          <p:cNvSpPr txBox="1"/>
          <p:nvPr/>
        </p:nvSpPr>
        <p:spPr>
          <a:xfrm>
            <a:off x="6544662" y="358852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  <p:grpSp>
        <p:nvGrpSpPr>
          <p:cNvPr id="3319" name="Google Shape;3319;p30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3320" name="Google Shape;3320;p30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3321" name="Google Shape;3321;p30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2" name="Google Shape;3322;p30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3" name="Google Shape;3323;p30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24" name="Google Shape;3324;p30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325" name="Google Shape;3325;p30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326" name="Google Shape;3326;p30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327" name="Google Shape;3327;p30"/>
            <p:cNvGrpSpPr/>
            <p:nvPr/>
          </p:nvGrpSpPr>
          <p:grpSpPr>
            <a:xfrm>
              <a:off x="6765755" y="1354531"/>
              <a:ext cx="672834" cy="323993"/>
              <a:chOff x="4996930" y="2228381"/>
              <a:chExt cx="672834" cy="323993"/>
            </a:xfrm>
          </p:grpSpPr>
          <p:pic>
            <p:nvPicPr>
              <p:cNvPr id="3328" name="Google Shape;3328;p30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996930" y="2228381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3329" name="Google Shape;3329;p30"/>
              <p:cNvSpPr txBox="1"/>
              <p:nvPr/>
            </p:nvSpPr>
            <p:spPr>
              <a:xfrm>
                <a:off x="5045040" y="2281476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게이트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31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3335" name="Google Shape;3335;p3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336" name="Google Shape;3336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37" name="Google Shape;3337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38" name="Google Shape;3338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339" name="Google Shape;3339;p3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3340" name="Google Shape;3340;p3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341" name="Google Shape;334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2" name="Google Shape;334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3" name="Google Shape;3343;p3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344" name="Google Shape;3344;p3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345" name="Google Shape;3345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6" name="Google Shape;3346;p3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347" name="Google Shape;3347;p3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348" name="Google Shape;3348;p3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349" name="Google Shape;3349;p3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350" name="Google Shape;3350;p3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351" name="Google Shape;3351;p31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352" name="Google Shape;3352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3" name="Google Shape;335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54" name="Google Shape;3354;p3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55" name="Google Shape;3355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6" name="Google Shape;3356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7" name="Google Shape;3357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8" name="Google Shape;335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9" name="Google Shape;3359;p3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360" name="Google Shape;3360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2" name="Google Shape;3362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3" name="Google Shape;336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4" name="Google Shape;3364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5" name="Google Shape;3365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6" name="Google Shape;336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7" name="Google Shape;3367;p3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368" name="Google Shape;3368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9" name="Google Shape;3369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0" name="Google Shape;3370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1" name="Google Shape;337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2" name="Google Shape;3372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3" name="Google Shape;337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4" name="Google Shape;3374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5" name="Google Shape;3375;p3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376" name="Google Shape;3376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7" name="Google Shape;3377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8" name="Google Shape;3378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9" name="Google Shape;3379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1" name="Google Shape;338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2" name="Google Shape;3382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3" name="Google Shape;3383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4" name="Google Shape;3384;p3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385" name="Google Shape;3385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6" name="Google Shape;338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7" name="Google Shape;3387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8" name="Google Shape;3388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9" name="Google Shape;3389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0" name="Google Shape;3390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1" name="Google Shape;339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2" name="Google Shape;3392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Google Shape;3400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4" name="Google Shape;3404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405" name="Google Shape;3405;p3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406" name="Google Shape;3406;p3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407" name="Google Shape;3407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8" name="Google Shape;340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9" name="Google Shape;3409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0" name="Google Shape;3410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1" name="Google Shape;341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2" name="Google Shape;3412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3" name="Google Shape;3413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4" name="Google Shape;3414;p3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415" name="Google Shape;3415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6" name="Google Shape;3416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7" name="Google Shape;3417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8" name="Google Shape;341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9" name="Google Shape;3419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0" name="Google Shape;3420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1" name="Google Shape;342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22" name="Google Shape;3422;p3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423" name="Google Shape;3423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4" name="Google Shape;3424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5" name="Google Shape;3425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6" name="Google Shape;3426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7" name="Google Shape;3427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8" name="Google Shape;342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9" name="Google Shape;3429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0" name="Google Shape;3430;p3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431" name="Google Shape;3431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2" name="Google Shape;3432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3" name="Google Shape;3433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4" name="Google Shape;3434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5" name="Google Shape;3435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6" name="Google Shape;3436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7" name="Google Shape;3437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438" name="Google Shape;343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Google Shape;3448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3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1" name="Google Shape;3451;p3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452" name="Google Shape;3452;p3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453" name="Google Shape;3453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4" name="Google Shape;3454;p3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455" name="Google Shape;3455;p3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456" name="Google Shape;3456;p3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457" name="Google Shape;3457;p3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458" name="Google Shape;3458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459" name="Google Shape;3459;p3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460" name="Google Shape;3460;p3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461" name="Google Shape;3461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462" name="Google Shape;3462;p3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463" name="Google Shape;3463;p3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464" name="Google Shape;3464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465" name="Google Shape;3465;p3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466" name="Google Shape;3466;p3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467" name="Google Shape;3467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468" name="Google Shape;3468;p3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469" name="Google Shape;3469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0" name="Google Shape;3470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1" name="Google Shape;3471;p3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472" name="Google Shape;3472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3" name="Google Shape;3473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4" name="Google Shape;3474;p3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475" name="Google Shape;3475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6" name="Google Shape;3476;p3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7" name="Google Shape;3477;p3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478" name="Google Shape;3478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9" name="Google Shape;3479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0" name="Google Shape;3480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1" name="Google Shape;3481;p31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482" name="Google Shape;3482;p31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5" name="Google Shape;3485;p31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3486" name="Google Shape;3486;p31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3487" name="Google Shape;3487;p3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8" name="Google Shape;3488;p3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9" name="Google Shape;3489;p3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0" name="Google Shape;3490;p31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491" name="Google Shape;3491;p31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492" name="Google Shape;3492;p31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493" name="Google Shape;3493;p31"/>
            <p:cNvGrpSpPr/>
            <p:nvPr/>
          </p:nvGrpSpPr>
          <p:grpSpPr>
            <a:xfrm>
              <a:off x="6765755" y="1354531"/>
              <a:ext cx="672834" cy="323993"/>
              <a:chOff x="4996930" y="2228381"/>
              <a:chExt cx="672834" cy="323993"/>
            </a:xfrm>
          </p:grpSpPr>
          <p:pic>
            <p:nvPicPr>
              <p:cNvPr id="3494" name="Google Shape;3494;p3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996930" y="2228381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3495" name="Google Shape;3495;p31"/>
              <p:cNvSpPr txBox="1"/>
              <p:nvPr/>
            </p:nvSpPr>
            <p:spPr>
              <a:xfrm>
                <a:off x="5045040" y="2281476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게이트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496" name="Google Shape;3496;p31"/>
          <p:cNvGrpSpPr/>
          <p:nvPr/>
        </p:nvGrpSpPr>
        <p:grpSpPr>
          <a:xfrm>
            <a:off x="6656279" y="4218058"/>
            <a:ext cx="566102" cy="458527"/>
            <a:chOff x="6544662" y="3347798"/>
            <a:chExt cx="654000" cy="458527"/>
          </a:xfrm>
        </p:grpSpPr>
        <p:sp>
          <p:nvSpPr>
            <p:cNvPr id="3497" name="Google Shape;3497;p31"/>
            <p:cNvSpPr/>
            <p:nvPr/>
          </p:nvSpPr>
          <p:spPr>
            <a:xfrm>
              <a:off x="6655974" y="3347798"/>
              <a:ext cx="423900" cy="2133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1"/>
            <p:cNvSpPr txBox="1"/>
            <p:nvPr/>
          </p:nvSpPr>
          <p:spPr>
            <a:xfrm>
              <a:off x="6544662" y="3588525"/>
              <a:ext cx="6540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D9D9D9"/>
                  </a:solidFill>
                </a:rPr>
                <a:t>터치</a:t>
              </a:r>
              <a:endParaRPr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14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14"/>
          <p:cNvCxnSpPr>
            <a:stCxn id="131" idx="2"/>
            <a:endCxn id="132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4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134" name="Google Shape;134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5" name="Google Shape;135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4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140" name="Google Shape;140;p14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146" name="Google Shape;146;p14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4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4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154" name="Google Shape;154;p1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55" name="Google Shape;155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7" name="Google Shape;157;p1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58" name="Google Shape;158;p1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9" name="Google Shape;159;p14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60" name="Google Shape;160;p1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61" name="Google Shape;161;p14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4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4" name="Google Shape;164;p14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174" name="Google Shape;174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4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76" name="Google Shape;176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4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178" name="Google Shape;178;p14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179" name="Google Shape;179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Google Shape;180;p14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181" name="Google Shape;181;p14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2861438" y="2158987"/>
            <a:ext cx="3485175" cy="2145925"/>
            <a:chOff x="2861438" y="2158987"/>
            <a:chExt cx="3485175" cy="2145925"/>
          </a:xfrm>
        </p:grpSpPr>
        <p:pic>
          <p:nvPicPr>
            <p:cNvPr id="185" name="Google Shape;185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4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타입을 선택하시오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암흑 던전</a:t>
              </a:r>
              <a:endParaRPr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90" name="Google Shape;190;p14"/>
          <p:cNvSpPr/>
          <p:nvPr/>
        </p:nvSpPr>
        <p:spPr>
          <a:xfrm rot="10800000">
            <a:off x="4304325" y="2860450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32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던전방 추가</a:t>
            </a:r>
            <a:endParaRPr sz="1800"/>
          </a:p>
        </p:txBody>
      </p:sp>
      <p:grpSp>
        <p:nvGrpSpPr>
          <p:cNvPr id="3504" name="Google Shape;3504;p3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505" name="Google Shape;3505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506" name="Google Shape;3506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507" name="Google Shape;3507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508" name="Google Shape;3508;p32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3509" name="Google Shape;3509;p3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510" name="Google Shape;351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1" name="Google Shape;3511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2" name="Google Shape;3512;p3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513" name="Google Shape;3513;p3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514" name="Google Shape;3514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5" name="Google Shape;3515;p3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516" name="Google Shape;3516;p3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517" name="Google Shape;3517;p3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518" name="Google Shape;3518;p32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519" name="Google Shape;3519;p3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520" name="Google Shape;3520;p32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21" name="Google Shape;3521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22" name="Google Shape;3522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3" name="Google Shape;3523;p3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4" name="Google Shape;3524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5" name="Google Shape;352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6" name="Google Shape;3526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p3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529" name="Google Shape;3529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0" name="Google Shape;353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1" name="Google Shape;353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2" name="Google Shape;3532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3" name="Google Shape;3533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4" name="Google Shape;3534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5" name="Google Shape;3535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6" name="Google Shape;3536;p3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537" name="Google Shape;3537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8" name="Google Shape;3538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9" name="Google Shape;353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0" name="Google Shape;354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1" name="Google Shape;354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2" name="Google Shape;3542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3" name="Google Shape;3543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4" name="Google Shape;3544;p3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545" name="Google Shape;3545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6" name="Google Shape;3546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7" name="Google Shape;3547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8" name="Google Shape;3548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9" name="Google Shape;354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0" name="Google Shape;355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1" name="Google Shape;355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2" name="Google Shape;3552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3" name="Google Shape;3553;p3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554" name="Google Shape;3554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5" name="Google Shape;3555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6" name="Google Shape;3556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7" name="Google Shape;3557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8" name="Google Shape;3558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9" name="Google Shape;355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0" name="Google Shape;356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61" name="Google Shape;3561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2" name="Google Shape;3562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3" name="Google Shape;3563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4" name="Google Shape;3564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6" name="Google Shape;3566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7" name="Google Shape;3567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8" name="Google Shape;3568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9" name="Google Shape;3569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2" name="Google Shape;3572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574" name="Google Shape;3574;p3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575" name="Google Shape;3575;p3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576" name="Google Shape;3576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7" name="Google Shape;357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8" name="Google Shape;357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9" name="Google Shape;3579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0" name="Google Shape;3580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1" name="Google Shape;3581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2" name="Google Shape;3582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3" name="Google Shape;3583;p3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584" name="Google Shape;3584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5" name="Google Shape;3585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6" name="Google Shape;358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7" name="Google Shape;358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8" name="Google Shape;358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9" name="Google Shape;3589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0" name="Google Shape;3590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1" name="Google Shape;3591;p3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592" name="Google Shape;3592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3" name="Google Shape;3593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4" name="Google Shape;3594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5" name="Google Shape;3595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6" name="Google Shape;359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7" name="Google Shape;359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8" name="Google Shape;359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9" name="Google Shape;3599;p3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600" name="Google Shape;3600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1" name="Google Shape;3601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2" name="Google Shape;3602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3" name="Google Shape;3603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4" name="Google Shape;3604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5" name="Google Shape;3605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6" name="Google Shape;360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607" name="Google Shape;3607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8" name="Google Shape;360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9" name="Google Shape;3609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0" name="Google Shape;3610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1" name="Google Shape;3611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2" name="Google Shape;3612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3" name="Google Shape;3613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4" name="Google Shape;3614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5" name="Google Shape;3615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6" name="Google Shape;3616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7" name="Google Shape;3617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8" name="Google Shape;3618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9" name="Google Shape;3619;p32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0" name="Google Shape;3620;p3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621" name="Google Shape;3621;p3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622" name="Google Shape;362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3" name="Google Shape;3623;p3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624" name="Google Shape;3624;p3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625" name="Google Shape;3625;p3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626" name="Google Shape;3626;p3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627" name="Google Shape;3627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628" name="Google Shape;3628;p3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629" name="Google Shape;3629;p3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630" name="Google Shape;3630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631" name="Google Shape;3631;p3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632" name="Google Shape;3632;p3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633" name="Google Shape;3633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634" name="Google Shape;3634;p3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635" name="Google Shape;3635;p32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3636" name="Google Shape;3636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637" name="Google Shape;3637;p3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638" name="Google Shape;3638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9" name="Google Shape;3639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0" name="Google Shape;3640;p3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641" name="Google Shape;3641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2" name="Google Shape;3642;p3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3" name="Google Shape;3643;p3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644" name="Google Shape;3644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5" name="Google Shape;3645;p3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6" name="Google Shape;3646;p3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647" name="Google Shape;3647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8" name="Google Shape;3648;p3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49" name="Google Shape;3649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0" name="Google Shape;3650;p32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651" name="Google Shape;3651;p32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2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2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4" name="Google Shape;3654;p32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3655" name="Google Shape;3655;p32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3656" name="Google Shape;3656;p3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7" name="Google Shape;3657;p3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8" name="Google Shape;3658;p3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9" name="Google Shape;3659;p32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660" name="Google Shape;3660;p32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3661" name="Google Shape;3661;p32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662" name="Google Shape;3662;p32"/>
            <p:cNvGrpSpPr/>
            <p:nvPr/>
          </p:nvGrpSpPr>
          <p:grpSpPr>
            <a:xfrm>
              <a:off x="6765755" y="1354531"/>
              <a:ext cx="672834" cy="323993"/>
              <a:chOff x="4996930" y="2228381"/>
              <a:chExt cx="672834" cy="323993"/>
            </a:xfrm>
          </p:grpSpPr>
          <p:pic>
            <p:nvPicPr>
              <p:cNvPr id="3663" name="Google Shape;3663;p3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996930" y="2228381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3664" name="Google Shape;3664;p32"/>
              <p:cNvSpPr txBox="1"/>
              <p:nvPr/>
            </p:nvSpPr>
            <p:spPr>
              <a:xfrm>
                <a:off x="5045040" y="2281476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게이트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665" name="Google Shape;3665;p32"/>
          <p:cNvGrpSpPr/>
          <p:nvPr/>
        </p:nvGrpSpPr>
        <p:grpSpPr>
          <a:xfrm>
            <a:off x="2874759" y="2278178"/>
            <a:ext cx="3468150" cy="1964541"/>
            <a:chOff x="2439025" y="1899100"/>
            <a:chExt cx="3780000" cy="2458750"/>
          </a:xfrm>
        </p:grpSpPr>
        <p:pic>
          <p:nvPicPr>
            <p:cNvPr id="3666" name="Google Shape;3666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7" name="Google Shape;3667;p32"/>
            <p:cNvSpPr txBox="1"/>
            <p:nvPr/>
          </p:nvSpPr>
          <p:spPr>
            <a:xfrm>
              <a:off x="2488825" y="2540325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선택한 방으로 이동하시겠습니까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668" name="Google Shape;3668;p32"/>
            <p:cNvSpPr txBox="1"/>
            <p:nvPr/>
          </p:nvSpPr>
          <p:spPr>
            <a:xfrm>
              <a:off x="4452064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669" name="Google Shape;3669;p32"/>
            <p:cNvSpPr txBox="1"/>
            <p:nvPr/>
          </p:nvSpPr>
          <p:spPr>
            <a:xfrm>
              <a:off x="3294287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p33"/>
          <p:cNvSpPr txBox="1">
            <a:spLocks noGrp="1"/>
          </p:cNvSpPr>
          <p:nvPr>
            <p:ph type="title"/>
          </p:nvPr>
        </p:nvSpPr>
        <p:spPr>
          <a:xfrm>
            <a:off x="338725" y="20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 ( 확인 )</a:t>
            </a:r>
            <a:endParaRPr sz="1800"/>
          </a:p>
        </p:txBody>
      </p:sp>
      <p:grpSp>
        <p:nvGrpSpPr>
          <p:cNvPr id="3675" name="Google Shape;3675;p3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676" name="Google Shape;3676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677" name="Google Shape;3677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678" name="Google Shape;3678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679" name="Google Shape;3679;p33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3680" name="Google Shape;36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2" name="Google Shape;37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6" name="Google Shape;37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7" name="Google Shape;37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8" name="Google Shape;37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9" name="Google Shape;37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0" name="Google Shape;37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1" name="Google Shape;37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2" name="Google Shape;37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3" name="Google Shape;37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4" name="Google Shape;37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5" name="Google Shape;37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6" name="Google Shape;37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7" name="Google Shape;37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8" name="Google Shape;37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9" name="Google Shape;37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0" name="Google Shape;37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3" name="Google Shape;37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4" name="Google Shape;37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5" name="Google Shape;37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0" name="Google Shape;37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3" name="Google Shape;37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4" name="Google Shape;37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Google Shape;37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6" name="Google Shape;37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7" name="Google Shape;37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8" name="Google Shape;375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9" name="Google Shape;37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0" name="Google Shape;37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1" name="Google Shape;37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2" name="Google Shape;37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3" name="Google Shape;37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4" name="Google Shape;37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5" name="Google Shape;37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6" name="Google Shape;37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7" name="Google Shape;37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8" name="Google Shape;37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9" name="Google Shape;37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3529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717850"/>
            <a:ext cx="2598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2" name="Google Shape;37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3" name="Google Shape;37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28280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4" name="Google Shape;3774;p33"/>
          <p:cNvGrpSpPr/>
          <p:nvPr/>
        </p:nvGrpSpPr>
        <p:grpSpPr>
          <a:xfrm>
            <a:off x="459025" y="3280325"/>
            <a:ext cx="8280000" cy="360000"/>
            <a:chOff x="459025" y="3280325"/>
            <a:chExt cx="8280000" cy="360000"/>
          </a:xfrm>
        </p:grpSpPr>
        <p:pic>
          <p:nvPicPr>
            <p:cNvPr id="3775" name="Google Shape;377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6" name="Google Shape;377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7" name="Google Shape;377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8" name="Google Shape;377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9" name="Google Shape;377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0" name="Google Shape;378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1" name="Google Shape;378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2" name="Google Shape;378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3" name="Google Shape;378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4" name="Google Shape;378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5" name="Google Shape;378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6" name="Google Shape;378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7" name="Google Shape;378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8" name="Google Shape;378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9" name="Google Shape;378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0" name="Google Shape;379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" name="Google Shape;379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" name="Google Shape;379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" name="Google Shape;379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4" name="Google Shape;379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5" name="Google Shape;379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6" name="Google Shape;379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7" name="Google Shape;379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98" name="Google Shape;37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Google Shape;37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3" name="Google Shape;38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4" name="Google Shape;38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5" name="Google Shape;38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6" name="Google Shape;38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7" name="Google Shape;38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8" name="Google Shape;38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9" name="Google Shape;38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0" name="Google Shape;38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1" name="Google Shape;38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2" name="Google Shape;38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3" name="Google Shape;38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4" name="Google Shape;38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Google Shape;38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7" name="Google Shape;38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8" name="Google Shape;38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9" name="Google Shape;38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0" name="Google Shape;38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1" name="Google Shape;38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2" name="Google Shape;38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3" name="Google Shape;38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4" name="Google Shape;38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5" name="Google Shape;38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6" name="Google Shape;38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7" name="Google Shape;38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8" name="Google Shape;38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9" name="Google Shape;38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2" name="Google Shape;38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3" name="Google Shape;38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4" name="Google Shape;38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9" name="Google Shape;38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0" name="Google Shape;38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1" name="Google Shape;38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3" name="Google Shape;38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4" name="Google Shape;38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5" name="Google Shape;38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6" name="Google Shape;38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7" name="Google Shape;38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8" name="Google Shape;38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2339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9" name="Google Shape;38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0" name="Google Shape;38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1" name="Google Shape;38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2" name="Google Shape;38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3" name="Google Shape;38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4" name="Google Shape;38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5" name="Google Shape;38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6" name="Google Shape;38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7" name="Google Shape;38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9" name="Google Shape;38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0" name="Google Shape;38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1" name="Google Shape;38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2" name="Google Shape;38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3" name="Google Shape;38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5" name="Google Shape;38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6" name="Google Shape;38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9" name="Google Shape;38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Google Shape;38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425" y="455225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1" name="Google Shape;3891;p33"/>
          <p:cNvGrpSpPr/>
          <p:nvPr/>
        </p:nvGrpSpPr>
        <p:grpSpPr>
          <a:xfrm>
            <a:off x="459025" y="1848613"/>
            <a:ext cx="8280000" cy="360000"/>
            <a:chOff x="459025" y="3280325"/>
            <a:chExt cx="8280000" cy="360000"/>
          </a:xfrm>
        </p:grpSpPr>
        <p:pic>
          <p:nvPicPr>
            <p:cNvPr id="3892" name="Google Shape;389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3" name="Google Shape;389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4" name="Google Shape;389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5" name="Google Shape;389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6" name="Google Shape;389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7" name="Google Shape;389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8" name="Google Shape;389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9" name="Google Shape;38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0" name="Google Shape;390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1" name="Google Shape;390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2" name="Google Shape;390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3" name="Google Shape;390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4" name="Google Shape;390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5" name="Google Shape;390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6" name="Google Shape;390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7" name="Google Shape;390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8" name="Google Shape;390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9" name="Google Shape;390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0" name="Google Shape;391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1" name="Google Shape;391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2" name="Google Shape;391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3" name="Google Shape;391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4" name="Google Shape;391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5" name="Google Shape;3915;p33"/>
          <p:cNvGrpSpPr/>
          <p:nvPr/>
        </p:nvGrpSpPr>
        <p:grpSpPr>
          <a:xfrm>
            <a:off x="459025" y="1545075"/>
            <a:ext cx="8280000" cy="360000"/>
            <a:chOff x="459025" y="3280325"/>
            <a:chExt cx="8280000" cy="360000"/>
          </a:xfrm>
        </p:grpSpPr>
        <p:pic>
          <p:nvPicPr>
            <p:cNvPr id="3916" name="Google Shape;391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7" name="Google Shape;391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8" name="Google Shape;391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9" name="Google Shape;391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0" name="Google Shape;392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1" name="Google Shape;392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2" name="Google Shape;392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3" name="Google Shape;392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4" name="Google Shape;392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5" name="Google Shape;392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6" name="Google Shape;392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7" name="Google Shape;392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8" name="Google Shape;392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9" name="Google Shape;392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0" name="Google Shape;393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1" name="Google Shape;393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2" name="Google Shape;393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3" name="Google Shape;393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4" name="Google Shape;393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5" name="Google Shape;393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6" name="Google Shape;393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7" name="Google Shape;393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8" name="Google Shape;393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Google Shape;3939;p33"/>
          <p:cNvGrpSpPr/>
          <p:nvPr/>
        </p:nvGrpSpPr>
        <p:grpSpPr>
          <a:xfrm>
            <a:off x="459025" y="1233563"/>
            <a:ext cx="8280000" cy="360000"/>
            <a:chOff x="459025" y="3280325"/>
            <a:chExt cx="8280000" cy="360000"/>
          </a:xfrm>
        </p:grpSpPr>
        <p:pic>
          <p:nvPicPr>
            <p:cNvPr id="3940" name="Google Shape;394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1" name="Google Shape;394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2" name="Google Shape;394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3" name="Google Shape;39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4" name="Google Shape;394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5" name="Google Shape;394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6" name="Google Shape;394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7" name="Google Shape;394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8" name="Google Shape;394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9" name="Google Shape;394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0" name="Google Shape;395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1" name="Google Shape;395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2" name="Google Shape;395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3" name="Google Shape;395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4" name="Google Shape;395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5" name="Google Shape;395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6" name="Google Shape;3956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7" name="Google Shape;395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8" name="Google Shape;3958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9" name="Google Shape;395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0" name="Google Shape;396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1" name="Google Shape;396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2" name="Google Shape;396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3" name="Google Shape;3963;p3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964" name="Google Shape;396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5" name="Google Shape;396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6" name="Google Shape;3966;p3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967" name="Google Shape;3967;p3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3968" name="Google Shape;3968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9" name="Google Shape;3969;p3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970" name="Google Shape;3970;p3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971" name="Google Shape;3971;p3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972" name="Google Shape;3972;p33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973" name="Google Shape;3973;p3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974" name="Google Shape;3974;p33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975" name="Google Shape;3975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6" name="Google Shape;3976;p33"/>
          <p:cNvGrpSpPr/>
          <p:nvPr/>
        </p:nvGrpSpPr>
        <p:grpSpPr>
          <a:xfrm>
            <a:off x="1332000" y="1378800"/>
            <a:ext cx="5091285" cy="815365"/>
            <a:chOff x="1334639" y="1379413"/>
            <a:chExt cx="5091285" cy="815365"/>
          </a:xfrm>
        </p:grpSpPr>
        <p:grpSp>
          <p:nvGrpSpPr>
            <p:cNvPr id="3977" name="Google Shape;3977;p33"/>
            <p:cNvGrpSpPr/>
            <p:nvPr/>
          </p:nvGrpSpPr>
          <p:grpSpPr>
            <a:xfrm>
              <a:off x="3100338" y="1379412"/>
              <a:ext cx="1570200" cy="470056"/>
              <a:chOff x="3226875" y="1483475"/>
              <a:chExt cx="1570200" cy="470056"/>
            </a:xfrm>
          </p:grpSpPr>
          <p:sp>
            <p:nvSpPr>
              <p:cNvPr id="3978" name="Google Shape;3978;p33"/>
              <p:cNvSpPr txBox="1"/>
              <p:nvPr/>
            </p:nvSpPr>
            <p:spPr>
              <a:xfrm>
                <a:off x="3226875" y="1483475"/>
                <a:ext cx="15702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바르바토스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pic>
            <p:nvPicPr>
              <p:cNvPr id="3979" name="Google Shape;3979;p3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348969" y="1740107"/>
                <a:ext cx="208633" cy="21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80" name="Google Shape;3980;p33"/>
              <p:cNvSpPr txBox="1"/>
              <p:nvPr/>
            </p:nvSpPr>
            <p:spPr>
              <a:xfrm>
                <a:off x="3957100" y="1757705"/>
                <a:ext cx="695100" cy="1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2200</a:t>
                </a:r>
                <a:endParaRPr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</p:grpSp>
        <p:grpSp>
          <p:nvGrpSpPr>
            <p:cNvPr id="3981" name="Google Shape;3981;p33"/>
            <p:cNvGrpSpPr/>
            <p:nvPr/>
          </p:nvGrpSpPr>
          <p:grpSpPr>
            <a:xfrm>
              <a:off x="1334639" y="1923802"/>
              <a:ext cx="5091285" cy="270975"/>
              <a:chOff x="1358776" y="2100727"/>
              <a:chExt cx="5091285" cy="270975"/>
            </a:xfrm>
          </p:grpSpPr>
          <p:grpSp>
            <p:nvGrpSpPr>
              <p:cNvPr id="3982" name="Google Shape;3982;p33"/>
              <p:cNvGrpSpPr/>
              <p:nvPr/>
            </p:nvGrpSpPr>
            <p:grpSpPr>
              <a:xfrm>
                <a:off x="267989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3983" name="Google Shape;3983;p3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3984" name="Google Shape;3984;p3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자동 생성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3985" name="Google Shape;3985;p33"/>
              <p:cNvGrpSpPr/>
              <p:nvPr/>
            </p:nvGrpSpPr>
            <p:grpSpPr>
              <a:xfrm>
                <a:off x="1358776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3986" name="Google Shape;3986;p3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3987" name="Google Shape;3987;p3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던전방 추가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3988" name="Google Shape;3988;p33"/>
              <p:cNvGrpSpPr/>
              <p:nvPr/>
            </p:nvGrpSpPr>
            <p:grpSpPr>
              <a:xfrm>
                <a:off x="4000992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3989" name="Google Shape;3989;p3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3990" name="Google Shape;3990;p3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 저장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3991" name="Google Shape;3991;p33"/>
              <p:cNvGrpSpPr/>
              <p:nvPr/>
            </p:nvGrpSpPr>
            <p:grpSpPr>
              <a:xfrm>
                <a:off x="532208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3992" name="Google Shape;3992;p3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3993" name="Google Shape;3993;p33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불러오기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</p:grpSp>
      </p:grpSp>
      <p:grpSp>
        <p:nvGrpSpPr>
          <p:cNvPr id="3994" name="Google Shape;3994;p33"/>
          <p:cNvGrpSpPr/>
          <p:nvPr/>
        </p:nvGrpSpPr>
        <p:grpSpPr>
          <a:xfrm>
            <a:off x="6620400" y="1105200"/>
            <a:ext cx="1718400" cy="1076700"/>
            <a:chOff x="6650075" y="2184175"/>
            <a:chExt cx="1718400" cy="1076700"/>
          </a:xfrm>
        </p:grpSpPr>
        <p:sp>
          <p:nvSpPr>
            <p:cNvPr id="3995" name="Google Shape;3995;p33"/>
            <p:cNvSpPr/>
            <p:nvPr/>
          </p:nvSpPr>
          <p:spPr>
            <a:xfrm>
              <a:off x="6650075" y="2184175"/>
              <a:ext cx="1718400" cy="10767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3"/>
            <p:cNvSpPr/>
            <p:nvPr/>
          </p:nvSpPr>
          <p:spPr>
            <a:xfrm>
              <a:off x="6779025" y="2892600"/>
              <a:ext cx="259800" cy="162300"/>
            </a:xfrm>
            <a:prstGeom prst="rect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97" name="Google Shape;3997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032" y="2770637"/>
            <a:ext cx="599284" cy="601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8" name="Google Shape;3998;p3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999" name="Google Shape;399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0" name="Google Shape;4000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1" name="Google Shape;4001;p3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002" name="Google Shape;4002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3" name="Google Shape;4003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4" name="Google Shape;4004;p3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005" name="Google Shape;4005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6" name="Google Shape;4006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7" name="Google Shape;4007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66825" y="2888850"/>
            <a:ext cx="5039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34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 ( 취소 )</a:t>
            </a:r>
            <a:endParaRPr sz="1800"/>
          </a:p>
        </p:txBody>
      </p:sp>
      <p:grpSp>
        <p:nvGrpSpPr>
          <p:cNvPr id="4013" name="Google Shape;4013;p3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014" name="Google Shape;4014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015" name="Google Shape;4015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016" name="Google Shape;4016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017" name="Google Shape;4017;p34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018" name="Google Shape;4018;p3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019" name="Google Shape;401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0" name="Google Shape;4020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1" name="Google Shape;4021;p3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022" name="Google Shape;4022;p3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023" name="Google Shape;4023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4" name="Google Shape;4024;p3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25" name="Google Shape;4025;p3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026" name="Google Shape;4026;p3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27" name="Google Shape;4027;p34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028" name="Google Shape;4028;p3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29" name="Google Shape;4029;p34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030" name="Google Shape;4030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31" name="Google Shape;403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2" name="Google Shape;4032;p3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3" name="Google Shape;4033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7" name="Google Shape;4037;p3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038" name="Google Shape;4038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9" name="Google Shape;403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0" name="Google Shape;404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1" name="Google Shape;4041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2" name="Google Shape;4042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3" name="Google Shape;4043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4" name="Google Shape;4044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5" name="Google Shape;4045;p3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046" name="Google Shape;4046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7" name="Google Shape;404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8" name="Google Shape;404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9" name="Google Shape;404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0" name="Google Shape;405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1" name="Google Shape;4051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2" name="Google Shape;4052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3" name="Google Shape;4053;p3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054" name="Google Shape;4054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5" name="Google Shape;4055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6" name="Google Shape;4056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7" name="Google Shape;405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8" name="Google Shape;405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9" name="Google Shape;405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0" name="Google Shape;406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61" name="Google Shape;4061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2" name="Google Shape;4062;p3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063" name="Google Shape;4063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4" name="Google Shape;4064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5" name="Google Shape;4065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6" name="Google Shape;4066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7" name="Google Shape;406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8" name="Google Shape;406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9" name="Google Shape;406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70" name="Google Shape;4070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1" name="Google Shape;4071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2" name="Google Shape;4072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3" name="Google Shape;4073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5" name="Google Shape;4075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6" name="Google Shape;4076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7" name="Google Shape;4077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8" name="Google Shape;4078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9" name="Google Shape;4079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0" name="Google Shape;4080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1" name="Google Shape;4081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2" name="Google Shape;4082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083" name="Google Shape;4083;p3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084" name="Google Shape;4084;p3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085" name="Google Shape;4085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6" name="Google Shape;4086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7" name="Google Shape;4087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8" name="Google Shape;4088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9" name="Google Shape;4089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0" name="Google Shape;409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1" name="Google Shape;4091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92" name="Google Shape;4092;p3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093" name="Google Shape;4093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4" name="Google Shape;4094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5" name="Google Shape;4095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0" name="Google Shape;4100;p3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101" name="Google Shape;4101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2" name="Google Shape;4102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3" name="Google Shape;4103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4" name="Google Shape;4104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5" name="Google Shape;4105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6" name="Google Shape;4106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7" name="Google Shape;4107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8" name="Google Shape;4108;p3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109" name="Google Shape;4109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0" name="Google Shape;411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3" name="Google Shape;4113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4" name="Google Shape;4114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5" name="Google Shape;4115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116" name="Google Shape;411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7" name="Google Shape;4117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8" name="Google Shape;411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Google Shape;4119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Google Shape;4120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1" name="Google Shape;4121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Google Shape;4122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Google Shape;4123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4" name="Google Shape;4124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Google Shape;4125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6" name="Google Shape;4126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7" name="Google Shape;4127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8" name="Google Shape;4128;p34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9" name="Google Shape;4129;p3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130" name="Google Shape;4130;p3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131" name="Google Shape;4131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2" name="Google Shape;4132;p3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133" name="Google Shape;4133;p3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134" name="Google Shape;4134;p3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135" name="Google Shape;4135;p3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136" name="Google Shape;4136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37" name="Google Shape;4137;p3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138" name="Google Shape;4138;p3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139" name="Google Shape;4139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40" name="Google Shape;4140;p3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141" name="Google Shape;4141;p3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142" name="Google Shape;4142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43" name="Google Shape;4143;p3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144" name="Google Shape;4144;p34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145" name="Google Shape;4145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146" name="Google Shape;4146;p3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147" name="Google Shape;4147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8" name="Google Shape;4148;p3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9" name="Google Shape;4149;p3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150" name="Google Shape;4150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1" name="Google Shape;4151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2" name="Google Shape;4152;p3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153" name="Google Shape;4153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4" name="Google Shape;4154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5" name="Google Shape;4155;p3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156" name="Google Shape;4156;p3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7" name="Google Shape;4157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58" name="Google Shape;4158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9" name="Google Shape;4159;p34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160" name="Google Shape;4160;p34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3" name="Google Shape;4163;p34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4164" name="Google Shape;4164;p34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4165" name="Google Shape;4165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6" name="Google Shape;4166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7" name="Google Shape;4167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8" name="Google Shape;4168;p34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69" name="Google Shape;4169;p34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70" name="Google Shape;4170;p34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71" name="Google Shape;4171;p34"/>
            <p:cNvGrpSpPr/>
            <p:nvPr/>
          </p:nvGrpSpPr>
          <p:grpSpPr>
            <a:xfrm>
              <a:off x="6740437" y="1354531"/>
              <a:ext cx="732600" cy="323993"/>
              <a:chOff x="4971612" y="2228381"/>
              <a:chExt cx="732600" cy="323993"/>
            </a:xfrm>
          </p:grpSpPr>
          <p:pic>
            <p:nvPicPr>
              <p:cNvPr id="4172" name="Google Shape;4172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996930" y="2228381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173" name="Google Shape;4173;p34"/>
              <p:cNvSpPr txBox="1"/>
              <p:nvPr/>
            </p:nvSpPr>
            <p:spPr>
              <a:xfrm>
                <a:off x="4971612" y="2281488"/>
                <a:ext cx="732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던전룸 B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4174" name="Google Shape;4174;p34"/>
          <p:cNvSpPr/>
          <p:nvPr/>
        </p:nvSpPr>
        <p:spPr>
          <a:xfrm>
            <a:off x="7301843" y="4247533"/>
            <a:ext cx="366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35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 </a:t>
            </a:r>
            <a:endParaRPr sz="1800"/>
          </a:p>
        </p:txBody>
      </p:sp>
      <p:grpSp>
        <p:nvGrpSpPr>
          <p:cNvPr id="4180" name="Google Shape;4180;p3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181" name="Google Shape;4181;p3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182" name="Google Shape;4182;p3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183" name="Google Shape;4183;p3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184" name="Google Shape;4184;p3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185" name="Google Shape;4185;p3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186" name="Google Shape;418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7" name="Google Shape;418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8" name="Google Shape;4188;p3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189" name="Google Shape;4189;p3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190" name="Google Shape;419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1" name="Google Shape;4191;p3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92" name="Google Shape;4192;p3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193" name="Google Shape;4193;p3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94" name="Google Shape;4194;p35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195" name="Google Shape;4195;p3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96" name="Google Shape;4196;p35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197" name="Google Shape;419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98" name="Google Shape;419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99" name="Google Shape;4199;p3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00" name="Google Shape;420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" name="Google Shape;420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2" name="Google Shape;4202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3" name="Google Shape;4203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4" name="Google Shape;4204;p3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205" name="Google Shape;4205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6" name="Google Shape;420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7" name="Google Shape;4207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8" name="Google Shape;4208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9" name="Google Shape;4209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0" name="Google Shape;4210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1" name="Google Shape;4211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2" name="Google Shape;4212;p3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213" name="Google Shape;4213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4" name="Google Shape;421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5" name="Google Shape;421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6" name="Google Shape;421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7" name="Google Shape;4217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8" name="Google Shape;4218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9" name="Google Shape;4219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0" name="Google Shape;4220;p3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221" name="Google Shape;4221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2" name="Google Shape;4222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3" name="Google Shape;422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4" name="Google Shape;422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5" name="Google Shape;422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6" name="Google Shape;422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7" name="Google Shape;4227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8" name="Google Shape;4228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9" name="Google Shape;4229;p3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230" name="Google Shape;4230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1" name="Google Shape;4231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2" name="Google Shape;4232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3" name="Google Shape;423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4" name="Google Shape;423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5" name="Google Shape;423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6" name="Google Shape;423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7" name="Google Shape;4237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8" name="Google Shape;4238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9" name="Google Shape;4239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0" name="Google Shape;4240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1" name="Google Shape;4241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2" name="Google Shape;4242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3" name="Google Shape;4243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4" name="Google Shape;4244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5" name="Google Shape;4245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6" name="Google Shape;4246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7" name="Google Shape;4247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8" name="Google Shape;4248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9" name="Google Shape;4249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250" name="Google Shape;4250;p3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251" name="Google Shape;4251;p3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252" name="Google Shape;4252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3" name="Google Shape;4253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4" name="Google Shape;4254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5" name="Google Shape;4255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6" name="Google Shape;4256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7" name="Google Shape;4257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8" name="Google Shape;4258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9" name="Google Shape;4259;p3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260" name="Google Shape;4260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1" name="Google Shape;426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2" name="Google Shape;426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3" name="Google Shape;4263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4" name="Google Shape;4264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5" name="Google Shape;4265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6" name="Google Shape;4266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67" name="Google Shape;4267;p3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268" name="Google Shape;4268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9" name="Google Shape;4269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0" name="Google Shape;4270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1" name="Google Shape;427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2" name="Google Shape;427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3" name="Google Shape;4273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4" name="Google Shape;4274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75" name="Google Shape;4275;p3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276" name="Google Shape;4276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7" name="Google Shape;4277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8" name="Google Shape;4278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9" name="Google Shape;4279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0" name="Google Shape;4280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1" name="Google Shape;428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2" name="Google Shape;428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283" name="Google Shape;4283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4" name="Google Shape;4284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5" name="Google Shape;4285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6" name="Google Shape;4286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7" name="Google Shape;4287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8" name="Google Shape;4288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9" name="Google Shape;4289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0" name="Google Shape;4290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1" name="Google Shape;4291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2" name="Google Shape;4292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3" name="Google Shape;4293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4" name="Google Shape;4294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5" name="Google Shape;4295;p35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6" name="Google Shape;4296;p3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297" name="Google Shape;4297;p3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298" name="Google Shape;429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9" name="Google Shape;4299;p3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300" name="Google Shape;4300;p3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301" name="Google Shape;4301;p3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302" name="Google Shape;4302;p3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303" name="Google Shape;4303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304" name="Google Shape;4304;p3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305" name="Google Shape;4305;p3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306" name="Google Shape;4306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307" name="Google Shape;4307;p3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308" name="Google Shape;4308;p3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309" name="Google Shape;4309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310" name="Google Shape;4310;p3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311" name="Google Shape;4311;p35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312" name="Google Shape;4312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313" name="Google Shape;4313;p3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314" name="Google Shape;4314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5" name="Google Shape;4315;p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6" name="Google Shape;4316;p3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317" name="Google Shape;4317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8" name="Google Shape;4318;p3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9" name="Google Shape;4319;p3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320" name="Google Shape;4320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1" name="Google Shape;4321;p3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Google Shape;4322;p3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323" name="Google Shape;4323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4" name="Google Shape;4324;p3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5" name="Google Shape;4325;p35"/>
          <p:cNvSpPr/>
          <p:nvPr/>
        </p:nvSpPr>
        <p:spPr>
          <a:xfrm>
            <a:off x="7297100" y="3536150"/>
            <a:ext cx="387300" cy="470100"/>
          </a:xfrm>
          <a:prstGeom prst="round2SameRect">
            <a:avLst>
              <a:gd name="adj1" fmla="val 36670"/>
              <a:gd name="adj2" fmla="val 0"/>
            </a:avLst>
          </a:prstGeom>
          <a:gradFill>
            <a:gsLst>
              <a:gs pos="0">
                <a:srgbClr val="00FF00"/>
              </a:gs>
              <a:gs pos="50000">
                <a:srgbClr val="FFFFFF">
                  <a:alpha val="0"/>
                </a:srgbClr>
              </a:gs>
              <a:gs pos="100000">
                <a:srgbClr val="00FF00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6" name="Google Shape;4326;p35"/>
          <p:cNvPicPr preferRelativeResize="0"/>
          <p:nvPr/>
        </p:nvPicPr>
        <p:blipFill>
          <a:blip r:embed="rId18">
            <a:alphaModFix amt="80000"/>
          </a:blip>
          <a:stretch>
            <a:fillRect/>
          </a:stretch>
        </p:blipFill>
        <p:spPr>
          <a:xfrm>
            <a:off x="7297038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7" name="Google Shape;4327;p35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328" name="Google Shape;4328;p35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5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5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1" name="Google Shape;4331;p35"/>
          <p:cNvSpPr/>
          <p:nvPr/>
        </p:nvSpPr>
        <p:spPr>
          <a:xfrm>
            <a:off x="5486325" y="3422738"/>
            <a:ext cx="599400" cy="696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35"/>
          <p:cNvSpPr/>
          <p:nvPr/>
        </p:nvSpPr>
        <p:spPr>
          <a:xfrm rot="5400000">
            <a:off x="5384711" y="3664561"/>
            <a:ext cx="423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5"/>
          <p:cNvSpPr txBox="1"/>
          <p:nvPr/>
        </p:nvSpPr>
        <p:spPr>
          <a:xfrm>
            <a:off x="4946425" y="364287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Google Shape;4338;p36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 </a:t>
            </a:r>
            <a:endParaRPr sz="1800"/>
          </a:p>
        </p:txBody>
      </p:sp>
      <p:grpSp>
        <p:nvGrpSpPr>
          <p:cNvPr id="4339" name="Google Shape;4339;p3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340" name="Google Shape;4340;p3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341" name="Google Shape;4341;p3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342" name="Google Shape;4342;p3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343" name="Google Shape;4343;p3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344" name="Google Shape;4344;p3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345" name="Google Shape;434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6" name="Google Shape;434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7" name="Google Shape;4347;p3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348" name="Google Shape;4348;p3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349" name="Google Shape;4349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0" name="Google Shape;4350;p3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51" name="Google Shape;4351;p3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352" name="Google Shape;4352;p3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53" name="Google Shape;4353;p36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354" name="Google Shape;4354;p3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55" name="Google Shape;4355;p36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356" name="Google Shape;4356;p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57" name="Google Shape;4357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58" name="Google Shape;4358;p3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9" name="Google Shape;435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0" name="Google Shape;436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1" name="Google Shape;436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2" name="Google Shape;436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3" name="Google Shape;4363;p3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364" name="Google Shape;4364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5" name="Google Shape;436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6" name="Google Shape;4366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7" name="Google Shape;4367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8" name="Google Shape;4368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9" name="Google Shape;4369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0" name="Google Shape;4370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1" name="Google Shape;4371;p3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372" name="Google Shape;4372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3" name="Google Shape;437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4" name="Google Shape;437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5" name="Google Shape;437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6" name="Google Shape;4376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7" name="Google Shape;4377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8" name="Google Shape;4378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9" name="Google Shape;4379;p3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380" name="Google Shape;4380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1" name="Google Shape;4381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2" name="Google Shape;4382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3" name="Google Shape;438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4" name="Google Shape;438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5" name="Google Shape;438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6" name="Google Shape;4386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7" name="Google Shape;4387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8" name="Google Shape;4388;p3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389" name="Google Shape;4389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0" name="Google Shape;4390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1" name="Google Shape;4391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2" name="Google Shape;4392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3" name="Google Shape;439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4" name="Google Shape;439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5" name="Google Shape;439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96" name="Google Shape;4396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7" name="Google Shape;4397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8" name="Google Shape;4398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9" name="Google Shape;4399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0" name="Google Shape;4400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1" name="Google Shape;4401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2" name="Google Shape;4402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" name="Google Shape;4405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6" name="Google Shape;4406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7" name="Google Shape;4407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8" name="Google Shape;4408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409" name="Google Shape;4409;p3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410" name="Google Shape;4410;p3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411" name="Google Shape;4411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2" name="Google Shape;4412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3" name="Google Shape;4413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4" name="Google Shape;4414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5" name="Google Shape;4415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6" name="Google Shape;4416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7" name="Google Shape;4417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18" name="Google Shape;4418;p3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419" name="Google Shape;4419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0" name="Google Shape;442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1" name="Google Shape;442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2" name="Google Shape;4422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3" name="Google Shape;4423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4" name="Google Shape;4424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5" name="Google Shape;4425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26" name="Google Shape;4426;p3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427" name="Google Shape;4427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8" name="Google Shape;4428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9" name="Google Shape;4429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0" name="Google Shape;443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1" name="Google Shape;443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2" name="Google Shape;4432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3" name="Google Shape;4433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4" name="Google Shape;4434;p3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435" name="Google Shape;4435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6" name="Google Shape;4436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7" name="Google Shape;4437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8" name="Google Shape;4438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9" name="Google Shape;4439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0" name="Google Shape;444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1" name="Google Shape;444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442" name="Google Shape;444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3" name="Google Shape;444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4" name="Google Shape;4444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5" name="Google Shape;4445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6" name="Google Shape;4446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7" name="Google Shape;4447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8" name="Google Shape;4448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9" name="Google Shape;4449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0" name="Google Shape;4450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1" name="Google Shape;4451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2" name="Google Shape;4452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3" name="Google Shape;4453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4" name="Google Shape;4454;p36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5" name="Google Shape;4455;p3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456" name="Google Shape;4456;p3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457" name="Google Shape;4457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8" name="Google Shape;4458;p3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459" name="Google Shape;4459;p3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460" name="Google Shape;4460;p3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1" name="Google Shape;4461;p3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462" name="Google Shape;4462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63" name="Google Shape;4463;p3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4" name="Google Shape;4464;p3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465" name="Google Shape;4465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66" name="Google Shape;4466;p3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7" name="Google Shape;4467;p3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468" name="Google Shape;4468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69" name="Google Shape;4469;p3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470" name="Google Shape;4470;p36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471" name="Google Shape;4471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472" name="Google Shape;4472;p3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473" name="Google Shape;4473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4" name="Google Shape;4474;p3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5" name="Google Shape;4475;p3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476" name="Google Shape;4476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7" name="Google Shape;4477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8" name="Google Shape;4478;p3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479" name="Google Shape;4479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0" name="Google Shape;4480;p3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1" name="Google Shape;4481;p3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482" name="Google Shape;4482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3" name="Google Shape;4483;p3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4" name="Google Shape;4484;p36"/>
          <p:cNvSpPr/>
          <p:nvPr/>
        </p:nvSpPr>
        <p:spPr>
          <a:xfrm>
            <a:off x="5592375" y="3536150"/>
            <a:ext cx="387300" cy="470100"/>
          </a:xfrm>
          <a:prstGeom prst="round2SameRect">
            <a:avLst>
              <a:gd name="adj1" fmla="val 36670"/>
              <a:gd name="adj2" fmla="val 0"/>
            </a:avLst>
          </a:prstGeom>
          <a:gradFill>
            <a:gsLst>
              <a:gs pos="0">
                <a:srgbClr val="00FF00"/>
              </a:gs>
              <a:gs pos="50000">
                <a:srgbClr val="FFFFFF">
                  <a:alpha val="0"/>
                </a:srgbClr>
              </a:gs>
              <a:gs pos="100000">
                <a:srgbClr val="00FF00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5" name="Google Shape;4485;p36"/>
          <p:cNvPicPr preferRelativeResize="0"/>
          <p:nvPr/>
        </p:nvPicPr>
        <p:blipFill>
          <a:blip r:embed="rId18">
            <a:alphaModFix amt="80000"/>
          </a:blip>
          <a:stretch>
            <a:fillRect/>
          </a:stretch>
        </p:blipFill>
        <p:spPr>
          <a:xfrm>
            <a:off x="5592313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6" name="Google Shape;4486;p36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487" name="Google Shape;4487;p3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0" name="Google Shape;4490;p36"/>
          <p:cNvSpPr/>
          <p:nvPr/>
        </p:nvSpPr>
        <p:spPr>
          <a:xfrm>
            <a:off x="5486325" y="3422738"/>
            <a:ext cx="599400" cy="696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1" name="Google Shape;4491;p36"/>
          <p:cNvSpPr/>
          <p:nvPr/>
        </p:nvSpPr>
        <p:spPr>
          <a:xfrm rot="5400000">
            <a:off x="5200799" y="3664561"/>
            <a:ext cx="423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2" name="Google Shape;4492;p36"/>
          <p:cNvSpPr txBox="1"/>
          <p:nvPr/>
        </p:nvSpPr>
        <p:spPr>
          <a:xfrm>
            <a:off x="4762512" y="3642875"/>
            <a:ext cx="6540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9D9D9"/>
                </a:solidFill>
              </a:rPr>
              <a:t>터치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7" name="Google Shape;4497;p37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</a:t>
            </a:r>
            <a:endParaRPr sz="1800"/>
          </a:p>
        </p:txBody>
      </p:sp>
      <p:grpSp>
        <p:nvGrpSpPr>
          <p:cNvPr id="4498" name="Google Shape;4498;p3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499" name="Google Shape;4499;p3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00" name="Google Shape;4500;p3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01" name="Google Shape;4501;p3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502" name="Google Shape;4502;p3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503" name="Google Shape;4503;p3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504" name="Google Shape;450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5" name="Google Shape;45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Google Shape;4506;p3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507" name="Google Shape;4507;p3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508" name="Google Shape;4508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9" name="Google Shape;4509;p3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10" name="Google Shape;4510;p3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511" name="Google Shape;4511;p3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12" name="Google Shape;4512;p37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513" name="Google Shape;4513;p3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14" name="Google Shape;4514;p37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515" name="Google Shape;4515;p3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6" name="Google Shape;451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17" name="Google Shape;4517;p3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18" name="Google Shape;4518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9" name="Google Shape;4519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0" name="Google Shape;4520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1" name="Google Shape;4521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2" name="Google Shape;4522;p3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523" name="Google Shape;4523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4" name="Google Shape;4524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5" name="Google Shape;452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6" name="Google Shape;4526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7" name="Google Shape;4527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8" name="Google Shape;4528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9" name="Google Shape;4529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0" name="Google Shape;4530;p3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531" name="Google Shape;4531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2" name="Google Shape;4532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3" name="Google Shape;4533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4" name="Google Shape;4534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5" name="Google Shape;453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6" name="Google Shape;4536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7" name="Google Shape;4537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8" name="Google Shape;4538;p3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539" name="Google Shape;4539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0" name="Google Shape;454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1" name="Google Shape;454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2" name="Google Shape;4542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3" name="Google Shape;4543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4" name="Google Shape;4544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5" name="Google Shape;454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6" name="Google Shape;4546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7" name="Google Shape;4547;p3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548" name="Google Shape;4548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9" name="Google Shape;4549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0" name="Google Shape;455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1" name="Google Shape;455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2" name="Google Shape;4552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3" name="Google Shape;4553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4" name="Google Shape;4554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55" name="Google Shape;4555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6" name="Google Shape;4556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7" name="Google Shape;4557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8" name="Google Shape;4558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9" name="Google Shape;4559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0" name="Google Shape;4560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1" name="Google Shape;4561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2" name="Google Shape;4562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3" name="Google Shape;4563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4" name="Google Shape;4564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5" name="Google Shape;4565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6" name="Google Shape;4566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7" name="Google Shape;4567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568" name="Google Shape;4568;p3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569" name="Google Shape;4569;p3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570" name="Google Shape;4570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1" name="Google Shape;457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2" name="Google Shape;457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3" name="Google Shape;4573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4" name="Google Shape;4574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5" name="Google Shape;4575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6" name="Google Shape;4576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77" name="Google Shape;4577;p3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578" name="Google Shape;4578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9" name="Google Shape;4579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0" name="Google Shape;458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1" name="Google Shape;458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2" name="Google Shape;458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3" name="Google Shape;4583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4" name="Google Shape;4584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85" name="Google Shape;4585;p3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586" name="Google Shape;4586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7" name="Google Shape;4587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8" name="Google Shape;4588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9" name="Google Shape;4589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0" name="Google Shape;459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1" name="Google Shape;459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2" name="Google Shape;459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93" name="Google Shape;4593;p3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594" name="Google Shape;4594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5" name="Google Shape;4595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6" name="Google Shape;4596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7" name="Google Shape;4597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8" name="Google Shape;4598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9" name="Google Shape;4599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0" name="Google Shape;460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601" name="Google Shape;4601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3" name="Google Shape;4603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4" name="Google Shape;4604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5" name="Google Shape;4605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6" name="Google Shape;4606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7" name="Google Shape;4607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" name="Google Shape;4608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" name="Google Shape;4609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0" name="Google Shape;4610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1" name="Google Shape;4611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2" name="Google Shape;4612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3" name="Google Shape;4613;p37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4" name="Google Shape;4614;p3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615" name="Google Shape;4615;p3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616" name="Google Shape;4616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7" name="Google Shape;4617;p3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618" name="Google Shape;4618;p3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619" name="Google Shape;4619;p3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0" name="Google Shape;4620;p3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621" name="Google Shape;4621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22" name="Google Shape;4622;p3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3" name="Google Shape;4623;p3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624" name="Google Shape;4624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25" name="Google Shape;4625;p3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6" name="Google Shape;4626;p3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627" name="Google Shape;4627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28" name="Google Shape;4628;p3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9" name="Google Shape;4629;p37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630" name="Google Shape;4630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631" name="Google Shape;4631;p3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632" name="Google Shape;4632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3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4" name="Google Shape;4634;p3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635" name="Google Shape;4635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7" name="Google Shape;4637;p3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638" name="Google Shape;4638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3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0" name="Google Shape;4640;p3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641" name="Google Shape;4641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3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43" name="Google Shape;4643;p3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90800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4" name="Google Shape;4644;p37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645" name="Google Shape;4645;p37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8" name="Google Shape;4648;p37"/>
          <p:cNvSpPr/>
          <p:nvPr/>
        </p:nvSpPr>
        <p:spPr>
          <a:xfrm>
            <a:off x="5486325" y="3422738"/>
            <a:ext cx="599400" cy="696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38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</a:t>
            </a:r>
            <a:endParaRPr sz="1800"/>
          </a:p>
        </p:txBody>
      </p:sp>
      <p:grpSp>
        <p:nvGrpSpPr>
          <p:cNvPr id="4654" name="Google Shape;4654;p3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655" name="Google Shape;4655;p3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656" name="Google Shape;4656;p3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657" name="Google Shape;4657;p3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658" name="Google Shape;4658;p3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659" name="Google Shape;4659;p3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660" name="Google Shape;4660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1" name="Google Shape;466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2" name="Google Shape;4662;p3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663" name="Google Shape;4663;p3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664" name="Google Shape;4664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5" name="Google Shape;4665;p3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66" name="Google Shape;4666;p3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667" name="Google Shape;4667;p3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68" name="Google Shape;4668;p38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669" name="Google Shape;4669;p3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670" name="Google Shape;4670;p38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71" name="Google Shape;4671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72" name="Google Shape;467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73" name="Google Shape;4673;p3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74" name="Google Shape;4674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5" name="Google Shape;467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6" name="Google Shape;4676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7" name="Google Shape;467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8" name="Google Shape;4678;p3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679" name="Google Shape;4679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6" name="Google Shape;4686;p3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687" name="Google Shape;4687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4" name="Google Shape;4694;p3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695" name="Google Shape;4695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9" name="Google Shape;469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02" name="Google Shape;4702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3" name="Google Shape;4703;p3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704" name="Google Shape;4704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5" name="Google Shape;4705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6" name="Google Shape;4706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7" name="Google Shape;4707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8" name="Google Shape;4708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9" name="Google Shape;470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0" name="Google Shape;471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11" name="Google Shape;4711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" name="Google Shape;4712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3" name="Google Shape;4713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4" name="Google Shape;4714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5" name="Google Shape;4715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6" name="Google Shape;4716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7" name="Google Shape;4717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8" name="Google Shape;4718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9" name="Google Shape;4719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0" name="Google Shape;4720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1" name="Google Shape;4721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2" name="Google Shape;4722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3" name="Google Shape;4723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724" name="Google Shape;4724;p3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725" name="Google Shape;4725;p3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726" name="Google Shape;4726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7" name="Google Shape;4727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8" name="Google Shape;4728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9" name="Google Shape;4729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0" name="Google Shape;4730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1" name="Google Shape;4731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2" name="Google Shape;4732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33" name="Google Shape;4733;p3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734" name="Google Shape;4734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5" name="Google Shape;4735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6" name="Google Shape;4736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7" name="Google Shape;4737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8" name="Google Shape;4738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9" name="Google Shape;4739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0" name="Google Shape;4740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41" name="Google Shape;4741;p3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742" name="Google Shape;4742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3" name="Google Shape;4743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4" name="Google Shape;4744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5" name="Google Shape;4745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6" name="Google Shape;4746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7" name="Google Shape;4747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8" name="Google Shape;4748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49" name="Google Shape;4749;p3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750" name="Google Shape;4750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1" name="Google Shape;4751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2" name="Google Shape;4752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3" name="Google Shape;4753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4" name="Google Shape;4754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5" name="Google Shape;4755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6" name="Google Shape;4756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757" name="Google Shape;475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8" name="Google Shape;4758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9" name="Google Shape;4759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0" name="Google Shape;4760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1" name="Google Shape;4761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2" name="Google Shape;4762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3" name="Google Shape;4763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4" name="Google Shape;4764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5" name="Google Shape;4765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6" name="Google Shape;4766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7" name="Google Shape;4767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8" name="Google Shape;4768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9" name="Google Shape;4769;p38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0" name="Google Shape;4770;p3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771" name="Google Shape;4771;p3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772" name="Google Shape;4772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3" name="Google Shape;4773;p3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774" name="Google Shape;4774;p3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775" name="Google Shape;4775;p3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776" name="Google Shape;4776;p3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777" name="Google Shape;4777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778" name="Google Shape;4778;p3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779" name="Google Shape;4779;p3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780" name="Google Shape;4780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781" name="Google Shape;4781;p3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782" name="Google Shape;4782;p3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783" name="Google Shape;4783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784" name="Google Shape;4784;p3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785" name="Google Shape;4785;p38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786" name="Google Shape;4786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787" name="Google Shape;4787;p3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788" name="Google Shape;4788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9" name="Google Shape;4789;p3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0" name="Google Shape;4790;p3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791" name="Google Shape;4791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2" name="Google Shape;4792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3" name="Google Shape;4793;p3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794" name="Google Shape;4794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5" name="Google Shape;4795;p3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6" name="Google Shape;4796;p3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797" name="Google Shape;4797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8" name="Google Shape;4798;p3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99" name="Google Shape;4799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0" name="Google Shape;4800;p38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801" name="Google Shape;4801;p38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4" name="Google Shape;4804;p38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4805" name="Google Shape;4805;p38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4806" name="Google Shape;4806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7" name="Google Shape;4807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8" name="Google Shape;4808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9" name="Google Shape;4809;p38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10" name="Google Shape;4810;p38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11" name="Google Shape;4811;p38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4812" name="Google Shape;4812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765755" y="1354531"/>
              <a:ext cx="672834" cy="32399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813" name="Google Shape;4813;p38"/>
          <p:cNvSpPr/>
          <p:nvPr/>
        </p:nvSpPr>
        <p:spPr>
          <a:xfrm>
            <a:off x="7851168" y="4230458"/>
            <a:ext cx="3669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8"/>
          <p:cNvSpPr txBox="1"/>
          <p:nvPr/>
        </p:nvSpPr>
        <p:spPr>
          <a:xfrm>
            <a:off x="7118450" y="3295175"/>
            <a:ext cx="732600" cy="21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던전룸 B</a:t>
            </a:r>
            <a:endParaRPr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p39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</a:t>
            </a:r>
            <a:endParaRPr sz="1800"/>
          </a:p>
        </p:txBody>
      </p:sp>
      <p:grpSp>
        <p:nvGrpSpPr>
          <p:cNvPr id="4820" name="Google Shape;4820;p3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821" name="Google Shape;4821;p3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822" name="Google Shape;4822;p3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823" name="Google Shape;4823;p3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824" name="Google Shape;4824;p3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825" name="Google Shape;4825;p3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826" name="Google Shape;4826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7" name="Google Shape;482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8" name="Google Shape;4828;p3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829" name="Google Shape;4829;p3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4830" name="Google Shape;4830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1" name="Google Shape;4831;p3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832" name="Google Shape;4832;p3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833" name="Google Shape;4833;p3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834" name="Google Shape;4834;p39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4835" name="Google Shape;4835;p3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836" name="Google Shape;4836;p39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837" name="Google Shape;4837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38" name="Google Shape;4838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39" name="Google Shape;4839;p3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0" name="Google Shape;4840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1" name="Google Shape;484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2" name="Google Shape;484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3" name="Google Shape;4843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4" name="Google Shape;4844;p3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845" name="Google Shape;4845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6" name="Google Shape;484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7" name="Google Shape;484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8" name="Google Shape;4848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9" name="Google Shape;484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0" name="Google Shape;4850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1" name="Google Shape;485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2" name="Google Shape;4852;p3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853" name="Google Shape;4853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4" name="Google Shape;485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5" name="Google Shape;4855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6" name="Google Shape;485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7" name="Google Shape;485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8" name="Google Shape;4858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9" name="Google Shape;485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Google Shape;4860;p3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861" name="Google Shape;4861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2" name="Google Shape;4862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3" name="Google Shape;4863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4" name="Google Shape;486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5" name="Google Shape;4865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6" name="Google Shape;486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7" name="Google Shape;486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68" name="Google Shape;4868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9" name="Google Shape;4869;p3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870" name="Google Shape;4870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1" name="Google Shape;487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2" name="Google Shape;4872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3" name="Google Shape;4873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4" name="Google Shape;487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5" name="Google Shape;4875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6" name="Google Shape;487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77" name="Google Shape;4877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8" name="Google Shape;4878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9" name="Google Shape;4879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0" name="Google Shape;4880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1" name="Google Shape;4881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2" name="Google Shape;4882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3" name="Google Shape;4883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4" name="Google Shape;4884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5" name="Google Shape;4885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6" name="Google Shape;4886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7" name="Google Shape;4887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8" name="Google Shape;4888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9" name="Google Shape;4889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4890" name="Google Shape;4890;p3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891" name="Google Shape;4891;p3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892" name="Google Shape;4892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3" name="Google Shape;4893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4" name="Google Shape;4894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5" name="Google Shape;4895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6" name="Google Shape;4896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7" name="Google Shape;4897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98" name="Google Shape;4898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99" name="Google Shape;4899;p3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900" name="Google Shape;4900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1" name="Google Shape;490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2" name="Google Shape;490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3" name="Google Shape;4903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4" name="Google Shape;4904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5" name="Google Shape;4905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6" name="Google Shape;4906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7" name="Google Shape;4907;p3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908" name="Google Shape;4908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09" name="Google Shape;4909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0" name="Google Shape;4910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1" name="Google Shape;491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2" name="Google Shape;491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3" name="Google Shape;4913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4" name="Google Shape;4914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15" name="Google Shape;4915;p3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916" name="Google Shape;4916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7" name="Google Shape;4917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8" name="Google Shape;4918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19" name="Google Shape;4919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0" name="Google Shape;4920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1" name="Google Shape;492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2" name="Google Shape;492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923" name="Google Shape;4923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4" name="Google Shape;492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5" name="Google Shape;492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6" name="Google Shape;4926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7" name="Google Shape;4927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8" name="Google Shape;4928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9" name="Google Shape;4929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0" name="Google Shape;4930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1" name="Google Shape;4931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2" name="Google Shape;4932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3" name="Google Shape;4933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4" name="Google Shape;4934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5" name="Google Shape;4935;p39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6" name="Google Shape;4936;p3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937" name="Google Shape;4937;p3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938" name="Google Shape;4938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9" name="Google Shape;4939;p3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2200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940" name="Google Shape;4940;p3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941" name="Google Shape;4941;p3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942" name="Google Shape;4942;p3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943" name="Google Shape;4943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944" name="Google Shape;4944;p3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945" name="Google Shape;4945;p3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946" name="Google Shape;4946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947" name="Google Shape;4947;p3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948" name="Google Shape;4948;p3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949" name="Google Shape;4949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950" name="Google Shape;4950;p3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951" name="Google Shape;4951;p39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4952" name="Google Shape;4952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953" name="Google Shape;4953;p3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954" name="Google Shape;4954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5" name="Google Shape;4955;p3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Google Shape;4956;p3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957" name="Google Shape;4957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8" name="Google Shape;4958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9" name="Google Shape;4959;p3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960" name="Google Shape;4960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1" name="Google Shape;4961;p3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2" name="Google Shape;4962;p3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963" name="Google Shape;4963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4" name="Google Shape;4964;p3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65" name="Google Shape;4965;p3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91575" y="3429565"/>
            <a:ext cx="387425" cy="581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6" name="Google Shape;4966;p39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967" name="Google Shape;4967;p39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9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9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0" name="Google Shape;4970;p39"/>
          <p:cNvGrpSpPr/>
          <p:nvPr/>
        </p:nvGrpSpPr>
        <p:grpSpPr>
          <a:xfrm>
            <a:off x="6656275" y="3242068"/>
            <a:ext cx="1668962" cy="1058269"/>
            <a:chOff x="6278263" y="1354531"/>
            <a:chExt cx="1668962" cy="1058269"/>
          </a:xfrm>
        </p:grpSpPr>
        <p:grpSp>
          <p:nvGrpSpPr>
            <p:cNvPr id="4971" name="Google Shape;4971;p39"/>
            <p:cNvGrpSpPr/>
            <p:nvPr/>
          </p:nvGrpSpPr>
          <p:grpSpPr>
            <a:xfrm>
              <a:off x="6278263" y="2088650"/>
              <a:ext cx="1668962" cy="324150"/>
              <a:chOff x="3960000" y="3041313"/>
              <a:chExt cx="1668962" cy="324150"/>
            </a:xfrm>
          </p:grpSpPr>
          <p:pic>
            <p:nvPicPr>
              <p:cNvPr id="4972" name="Google Shape;4972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484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73" name="Google Shape;4973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296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74" name="Google Shape;4974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5" name="Google Shape;4975;p39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입장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976" name="Google Shape;4976;p39"/>
              <p:cNvSpPr txBox="1"/>
              <p:nvPr/>
            </p:nvSpPr>
            <p:spPr>
              <a:xfrm>
                <a:off x="4516066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977" name="Google Shape;4977;p39"/>
              <p:cNvSpPr txBox="1"/>
              <p:nvPr/>
            </p:nvSpPr>
            <p:spPr>
              <a:xfrm>
                <a:off x="50725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철거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4978" name="Google Shape;4978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765755" y="1354531"/>
              <a:ext cx="672834" cy="32399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979" name="Google Shape;4979;p39"/>
          <p:cNvSpPr txBox="1"/>
          <p:nvPr/>
        </p:nvSpPr>
        <p:spPr>
          <a:xfrm>
            <a:off x="7118450" y="3295175"/>
            <a:ext cx="732600" cy="21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던전룸 B</a:t>
            </a:r>
            <a:endParaRPr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4980" name="Google Shape;4980;p39"/>
          <p:cNvGrpSpPr/>
          <p:nvPr/>
        </p:nvGrpSpPr>
        <p:grpSpPr>
          <a:xfrm>
            <a:off x="2979485" y="2036086"/>
            <a:ext cx="3315060" cy="1839145"/>
            <a:chOff x="2439025" y="1899100"/>
            <a:chExt cx="3780000" cy="2458750"/>
          </a:xfrm>
        </p:grpSpPr>
        <p:pic>
          <p:nvPicPr>
            <p:cNvPr id="4981" name="Google Shape;4981;p3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2" name="Google Shape;4982;p39"/>
            <p:cNvSpPr txBox="1"/>
            <p:nvPr/>
          </p:nvSpPr>
          <p:spPr>
            <a:xfrm>
              <a:off x="2488825" y="2540325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[ 던전룸 B ] 게이트를 철거하시겠습니까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0000"/>
                  </a:solidFill>
                  <a:latin typeface="Gungsuh"/>
                  <a:ea typeface="Gungsuh"/>
                  <a:cs typeface="Gungsuh"/>
                  <a:sym typeface="Gungsuh"/>
                </a:rPr>
                <a:t>( 주의 ) 던전룸 B 마력의 절반만 회수됩니다.</a:t>
              </a:r>
              <a:endParaRPr sz="800" b="1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4983" name="Google Shape;4983;p39"/>
            <p:cNvSpPr txBox="1"/>
            <p:nvPr/>
          </p:nvSpPr>
          <p:spPr>
            <a:xfrm>
              <a:off x="4442094" y="3339246"/>
              <a:ext cx="838500" cy="2625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8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4984" name="Google Shape;4984;p39"/>
            <p:cNvSpPr txBox="1"/>
            <p:nvPr/>
          </p:nvSpPr>
          <p:spPr>
            <a:xfrm>
              <a:off x="3377441" y="3339246"/>
              <a:ext cx="838500" cy="2625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8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9" name="Google Shape;4989;p40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던전방 추가 ( 철거 )</a:t>
            </a:r>
            <a:endParaRPr sz="1800"/>
          </a:p>
        </p:txBody>
      </p:sp>
      <p:grpSp>
        <p:nvGrpSpPr>
          <p:cNvPr id="4990" name="Google Shape;4990;p4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991" name="Google Shape;4991;p4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992" name="Google Shape;4992;p4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993" name="Google Shape;4993;p4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4994" name="Google Shape;4994;p4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4995" name="Google Shape;4995;p4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996" name="Google Shape;499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7" name="Google Shape;4997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8" name="Google Shape;4998;p4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999" name="Google Shape;4999;p4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5000" name="Google Shape;5000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1" name="Google Shape;5001;p4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700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02" name="Google Shape;5002;p4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5003" name="Google Shape;5003;p4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04" name="Google Shape;5004;p4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5005" name="Google Shape;5005;p4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06" name="Google Shape;5006;p40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007" name="Google Shape;5007;p4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08" name="Google Shape;5008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09" name="Google Shape;5009;p4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10" name="Google Shape;5010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1" name="Google Shape;5011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2" name="Google Shape;5012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3" name="Google Shape;501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4" name="Google Shape;5014;p4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015" name="Google Shape;5015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6" name="Google Shape;501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7" name="Google Shape;501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8" name="Google Shape;5018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9" name="Google Shape;5019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0" name="Google Shape;5020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1" name="Google Shape;5021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2" name="Google Shape;5022;p4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023" name="Google Shape;5023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4" name="Google Shape;5024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5" name="Google Shape;502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6" name="Google Shape;502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7" name="Google Shape;502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8" name="Google Shape;5028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9" name="Google Shape;5029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0" name="Google Shape;5030;p4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031" name="Google Shape;5031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2" name="Google Shape;5032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3" name="Google Shape;5033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4" name="Google Shape;5034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5" name="Google Shape;503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6" name="Google Shape;503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7" name="Google Shape;503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38" name="Google Shape;5038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9" name="Google Shape;5039;p4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040" name="Google Shape;5040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1" name="Google Shape;5041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2" name="Google Shape;5042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3" name="Google Shape;5043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4" name="Google Shape;5044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5" name="Google Shape;504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6" name="Google Shape;504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47" name="Google Shape;5047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8" name="Google Shape;5048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9" name="Google Shape;5049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0" name="Google Shape;5050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1" name="Google Shape;5051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2" name="Google Shape;5052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3" name="Google Shape;5053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4" name="Google Shape;5054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5" name="Google Shape;5055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6" name="Google Shape;5056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7" name="Google Shape;5057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8" name="Google Shape;5058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9" name="Google Shape;5059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060" name="Google Shape;5060;p4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061" name="Google Shape;5061;p4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062" name="Google Shape;5062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3" name="Google Shape;506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4" name="Google Shape;506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5" name="Google Shape;5065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6" name="Google Shape;5066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7" name="Google Shape;5067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68" name="Google Shape;5068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9" name="Google Shape;5069;p4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070" name="Google Shape;5070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1" name="Google Shape;5071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2" name="Google Shape;507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3" name="Google Shape;507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4" name="Google Shape;507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5" name="Google Shape;5075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6" name="Google Shape;5076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77" name="Google Shape;5077;p4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078" name="Google Shape;5078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79" name="Google Shape;5079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0" name="Google Shape;5080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1" name="Google Shape;5081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2" name="Google Shape;508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3" name="Google Shape;508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4" name="Google Shape;508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85" name="Google Shape;5085;p4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086" name="Google Shape;5086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7" name="Google Shape;5087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8" name="Google Shape;5088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9" name="Google Shape;5089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0" name="Google Shape;5090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1" name="Google Shape;5091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2" name="Google Shape;509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093" name="Google Shape;509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4" name="Google Shape;5094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5" name="Google Shape;5095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6" name="Google Shape;5096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7" name="Google Shape;5097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8" name="Google Shape;5098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9" name="Google Shape;5099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0" name="Google Shape;5100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1" name="Google Shape;5101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2" name="Google Shape;5102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3" name="Google Shape;5103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4" name="Google Shape;5104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5" name="Google Shape;5105;p4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6" name="Google Shape;5106;p4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5107" name="Google Shape;5107;p4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108" name="Google Shape;5108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9" name="Google Shape;5109;p4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5110" name="Google Shape;5110;p4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5111" name="Google Shape;5111;p4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5112" name="Google Shape;5112;p4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5113" name="Google Shape;5113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114" name="Google Shape;5114;p4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5115" name="Google Shape;5115;p4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5116" name="Google Shape;5116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117" name="Google Shape;5117;p4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5118" name="Google Shape;5118;p4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5119" name="Google Shape;5119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120" name="Google Shape;5120;p4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5121" name="Google Shape;5121;p4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5122" name="Google Shape;5122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123" name="Google Shape;5123;p4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5124" name="Google Shape;5124;p4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5" name="Google Shape;5125;p4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Google Shape;5126;p4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5127" name="Google Shape;5127;p4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8" name="Google Shape;5128;p4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9" name="Google Shape;5129;p4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5130" name="Google Shape;5130;p4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1" name="Google Shape;5131;p4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2" name="Google Shape;5132;p4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5133" name="Google Shape;5133;p4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4" name="Google Shape;5134;p4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5" name="Google Shape;5135;p40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5136" name="Google Shape;5136;p40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0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40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9" name="Google Shape;5139;p40"/>
          <p:cNvSpPr/>
          <p:nvPr/>
        </p:nvSpPr>
        <p:spPr>
          <a:xfrm>
            <a:off x="1614041" y="874775"/>
            <a:ext cx="15702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40"/>
          <p:cNvSpPr/>
          <p:nvPr/>
        </p:nvSpPr>
        <p:spPr>
          <a:xfrm>
            <a:off x="3282578" y="1378525"/>
            <a:ext cx="15702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40"/>
          <p:cNvSpPr txBox="1"/>
          <p:nvPr/>
        </p:nvSpPr>
        <p:spPr>
          <a:xfrm>
            <a:off x="2536465" y="1004250"/>
            <a:ext cx="631200" cy="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+ 500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5142" name="Google Shape;5142;p40"/>
          <p:cNvSpPr txBox="1"/>
          <p:nvPr/>
        </p:nvSpPr>
        <p:spPr>
          <a:xfrm>
            <a:off x="4209265" y="1560025"/>
            <a:ext cx="631200" cy="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- 1000</a:t>
            </a: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5143" name="Google Shape;5143;p40"/>
          <p:cNvSpPr/>
          <p:nvPr/>
        </p:nvSpPr>
        <p:spPr>
          <a:xfrm>
            <a:off x="7023051" y="3339500"/>
            <a:ext cx="935400" cy="731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15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" name="Google Shape;200;p15"/>
          <p:cNvCxnSpPr>
            <a:stCxn id="201" idx="2"/>
            <a:endCxn id="202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15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203" name="Google Shape;203;p15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204" name="Google Shape;204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07" name="Google Shape;207;p15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208" name="Google Shape;2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5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210" name="Google Shape;210;p15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5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216" name="Google Shape;216;p15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5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5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224" name="Google Shape;224;p15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25" name="Google Shape;225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7" name="Google Shape;227;p15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28" name="Google Shape;228;p1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29" name="Google Shape;229;p15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230" name="Google Shape;230;p1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1" name="Google Shape;231;p15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32" name="Google Shape;232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15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4" name="Google Shape;234;p15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2" name="Google Shape;242;p15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243" name="Google Shape;243;p15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244" name="Google Shape;244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5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46" name="Google Shape;24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5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248" name="Google Shape;248;p15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249" name="Google Shape;249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" name="Google Shape;250;p15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251" name="Google Shape;251;p15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5"/>
          <p:cNvGrpSpPr/>
          <p:nvPr/>
        </p:nvGrpSpPr>
        <p:grpSpPr>
          <a:xfrm>
            <a:off x="2861438" y="2158987"/>
            <a:ext cx="3485175" cy="2145925"/>
            <a:chOff x="2861438" y="2158987"/>
            <a:chExt cx="3485175" cy="2145925"/>
          </a:xfrm>
        </p:grpSpPr>
        <p:pic>
          <p:nvPicPr>
            <p:cNvPr id="255" name="Google Shape;255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5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타입을 선택하시오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암흑 던전</a:t>
              </a:r>
              <a:endParaRPr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59" name="Google Shape;259;p15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260" name="Google Shape;260;p15"/>
          <p:cNvSpPr txBox="1"/>
          <p:nvPr/>
        </p:nvSpPr>
        <p:spPr>
          <a:xfrm>
            <a:off x="3676732" y="3321114"/>
            <a:ext cx="1854600" cy="267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사막 왕국</a:t>
            </a:r>
            <a:endParaRPr sz="1000"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3676732" y="3563244"/>
            <a:ext cx="1854600" cy="267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늪지대</a:t>
            </a:r>
            <a:endParaRPr sz="1000"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3676732" y="3832419"/>
            <a:ext cx="1854600" cy="2676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마왕성</a:t>
            </a:r>
            <a:endParaRPr sz="1000"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63" name="Google Shape;263;p15"/>
          <p:cNvSpPr/>
          <p:nvPr/>
        </p:nvSpPr>
        <p:spPr>
          <a:xfrm rot="10800000">
            <a:off x="3764650" y="3693062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생성 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16"/>
          <p:cNvSpPr/>
          <p:nvPr/>
        </p:nvSpPr>
        <p:spPr>
          <a:xfrm rot="10800000">
            <a:off x="6740400" y="2190675"/>
            <a:ext cx="768900" cy="378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3900675" y="2253600"/>
            <a:ext cx="1312800" cy="9087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281925" y="2635825"/>
            <a:ext cx="432900" cy="25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6676300" y="2425675"/>
            <a:ext cx="672000" cy="620400"/>
          </a:xfrm>
          <a:prstGeom prst="mathPlus">
            <a:avLst>
              <a:gd name="adj1" fmla="val 23520"/>
            </a:avLst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16"/>
          <p:cNvCxnSpPr>
            <a:stCxn id="274" idx="2"/>
            <a:endCxn id="275" idx="0"/>
          </p:cNvCxnSpPr>
          <p:nvPr/>
        </p:nvCxnSpPr>
        <p:spPr>
          <a:xfrm flipH="1">
            <a:off x="2433925" y="1857700"/>
            <a:ext cx="27300" cy="568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16"/>
          <p:cNvSpPr txBox="1"/>
          <p:nvPr/>
        </p:nvSpPr>
        <p:spPr>
          <a:xfrm>
            <a:off x="1734475" y="1599100"/>
            <a:ext cx="1453500" cy="25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</a:rPr>
              <a:t>기존에 생성했던 던전</a:t>
            </a:r>
            <a:endParaRPr sz="1000">
              <a:solidFill>
                <a:srgbClr val="EFEFEF"/>
              </a:solidFill>
            </a:endParaRPr>
          </a:p>
        </p:txBody>
      </p:sp>
      <p:grpSp>
        <p:nvGrpSpPr>
          <p:cNvPr id="276" name="Google Shape;276;p16"/>
          <p:cNvGrpSpPr/>
          <p:nvPr/>
        </p:nvGrpSpPr>
        <p:grpSpPr>
          <a:xfrm>
            <a:off x="311710" y="997772"/>
            <a:ext cx="8321484" cy="3938665"/>
            <a:chOff x="1538200" y="1020900"/>
            <a:chExt cx="6391800" cy="3346075"/>
          </a:xfrm>
        </p:grpSpPr>
        <p:pic>
          <p:nvPicPr>
            <p:cNvPr id="277" name="Google Shape;277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78" name="Google Shape;278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79" name="Google Shape;279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280" name="Google Shape;280;p16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281" name="Google Shape;2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5" y="997775"/>
            <a:ext cx="924300" cy="56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6"/>
          <p:cNvGrpSpPr/>
          <p:nvPr/>
        </p:nvGrpSpPr>
        <p:grpSpPr>
          <a:xfrm>
            <a:off x="6857445" y="2613289"/>
            <a:ext cx="554086" cy="493506"/>
            <a:chOff x="7566450" y="1099803"/>
            <a:chExt cx="385800" cy="382800"/>
          </a:xfrm>
        </p:grpSpPr>
        <p:sp>
          <p:nvSpPr>
            <p:cNvPr id="283" name="Google Shape;283;p16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6" name="Google Shape;2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75" y="1150963"/>
            <a:ext cx="554099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652951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4474608" y="2613302"/>
            <a:ext cx="554086" cy="493506"/>
            <a:chOff x="7566450" y="1099803"/>
            <a:chExt cx="385800" cy="382800"/>
          </a:xfrm>
        </p:grpSpPr>
        <p:sp>
          <p:nvSpPr>
            <p:cNvPr id="289" name="Google Shape;289;p16"/>
            <p:cNvSpPr/>
            <p:nvPr/>
          </p:nvSpPr>
          <p:spPr>
            <a:xfrm>
              <a:off x="7566450" y="1099803"/>
              <a:ext cx="385800" cy="38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597950" y="1139552"/>
              <a:ext cx="322800" cy="30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597950" y="1139550"/>
              <a:ext cx="322800" cy="303300"/>
            </a:xfrm>
            <a:prstGeom prst="mathPlus">
              <a:avLst>
                <a:gd name="adj1" fmla="val 2352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6"/>
          <p:cNvSpPr txBox="1"/>
          <p:nvPr/>
        </p:nvSpPr>
        <p:spPr>
          <a:xfrm>
            <a:off x="4364050" y="1296900"/>
            <a:ext cx="9243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1200</a:t>
            </a:r>
            <a:endParaRPr sz="1000">
              <a:solidFill>
                <a:srgbClr val="FFFFFF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1660963" y="2398175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1891386" y="2490512"/>
            <a:ext cx="857879" cy="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/>
          <p:nvPr/>
        </p:nvSpPr>
        <p:spPr>
          <a:xfrm>
            <a:off x="4168625" y="2405700"/>
            <a:ext cx="1312800" cy="9087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6"/>
          <p:cNvGrpSpPr/>
          <p:nvPr/>
        </p:nvGrpSpPr>
        <p:grpSpPr>
          <a:xfrm>
            <a:off x="2976725" y="1103713"/>
            <a:ext cx="4770050" cy="339013"/>
            <a:chOff x="3592400" y="1139350"/>
            <a:chExt cx="4770050" cy="339013"/>
          </a:xfrm>
        </p:grpSpPr>
        <p:pic>
          <p:nvPicPr>
            <p:cNvPr id="297" name="Google Shape;297;p16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298" name="Google Shape;298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0" name="Google Shape;300;p16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01" name="Google Shape;301;p1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2" name="Google Shape;302;p16"/>
            <p:cNvPicPr preferRelativeResize="0"/>
            <p:nvPr/>
          </p:nvPicPr>
          <p:blipFill rotWithShape="1">
            <a:blip r:embed="rId7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303" name="Google Shape;303;p1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0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4" name="Google Shape;304;p16"/>
            <p:cNvPicPr preferRelativeResize="0"/>
            <p:nvPr/>
          </p:nvPicPr>
          <p:blipFill rotWithShape="1">
            <a:blip r:embed="rId9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5" name="Google Shape;305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" name="Google Shape;306;p16"/>
          <p:cNvSpPr txBox="1"/>
          <p:nvPr/>
        </p:nvSpPr>
        <p:spPr>
          <a:xfrm>
            <a:off x="6458775" y="3665025"/>
            <a:ext cx="14076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던전 명칭</a:t>
            </a:r>
            <a:endParaRPr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마력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7" name="Google Shape;307;p16"/>
          <p:cNvSpPr/>
          <p:nvPr/>
        </p:nvSpPr>
        <p:spPr>
          <a:xfrm rot="-2700000">
            <a:off x="492702" y="2719615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 rot="8100000">
            <a:off x="8071311" y="2719622"/>
            <a:ext cx="432749" cy="395838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161652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/>
        </p:nvSpPr>
        <p:spPr>
          <a:xfrm>
            <a:off x="159022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아르스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1550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6485075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6458775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2481" y="3973170"/>
            <a:ext cx="185100" cy="2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6"/>
          <p:cNvPicPr preferRelativeResize="0"/>
          <p:nvPr/>
        </p:nvPicPr>
        <p:blipFill rotWithShape="1">
          <a:blip r:embed="rId7">
            <a:alphaModFix/>
          </a:blip>
          <a:srcRect l="3181" t="6052" r="2682" b="13361"/>
          <a:stretch/>
        </p:blipFill>
        <p:spPr>
          <a:xfrm>
            <a:off x="3848096" y="1687775"/>
            <a:ext cx="1794300" cy="33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3814575" y="1748176"/>
            <a:ext cx="1794300" cy="22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마력 회수</a:t>
            </a:r>
            <a:endParaRPr sz="1200"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316" name="Google Shape;316;p16"/>
          <p:cNvGrpSpPr/>
          <p:nvPr/>
        </p:nvGrpSpPr>
        <p:grpSpPr>
          <a:xfrm>
            <a:off x="1472563" y="4437125"/>
            <a:ext cx="6357650" cy="399825"/>
            <a:chOff x="1472563" y="4437125"/>
            <a:chExt cx="6357650" cy="399825"/>
          </a:xfrm>
        </p:grpSpPr>
        <p:pic>
          <p:nvPicPr>
            <p:cNvPr id="317" name="Google Shape;317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72563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16"/>
            <p:cNvSpPr txBox="1"/>
            <p:nvPr/>
          </p:nvSpPr>
          <p:spPr>
            <a:xfrm>
              <a:off x="160336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던전명 변경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19" name="Google Shape;319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20712" y="4440950"/>
              <a:ext cx="1609500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16"/>
            <p:cNvSpPr txBox="1"/>
            <p:nvPr/>
          </p:nvSpPr>
          <p:spPr>
            <a:xfrm>
              <a:off x="6351513" y="4493429"/>
              <a:ext cx="1347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삭제</a:t>
              </a:r>
              <a:endParaRPr sz="12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321" name="Google Shape;321;p16"/>
            <p:cNvGrpSpPr/>
            <p:nvPr/>
          </p:nvGrpSpPr>
          <p:grpSpPr>
            <a:xfrm>
              <a:off x="3940650" y="4437125"/>
              <a:ext cx="1609200" cy="396000"/>
              <a:chOff x="3940650" y="4437125"/>
              <a:chExt cx="1609200" cy="396000"/>
            </a:xfrm>
          </p:grpSpPr>
          <p:pic>
            <p:nvPicPr>
              <p:cNvPr id="322" name="Google Shape;322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40650" y="4437125"/>
                <a:ext cx="1609200" cy="396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" name="Google Shape;323;p16"/>
              <p:cNvSpPr txBox="1"/>
              <p:nvPr/>
            </p:nvSpPr>
            <p:spPr>
              <a:xfrm>
                <a:off x="4093788" y="4492684"/>
                <a:ext cx="13479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EFEFEF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개방</a:t>
                </a:r>
                <a:endParaRPr sz="12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324" name="Google Shape;324;p16"/>
          <p:cNvPicPr preferRelativeResize="0"/>
          <p:nvPr/>
        </p:nvPicPr>
        <p:blipFill rotWithShape="1">
          <a:blip r:embed="rId11">
            <a:alphaModFix/>
          </a:blip>
          <a:srcRect l="3181" t="6052" r="2682" b="13361"/>
          <a:stretch/>
        </p:blipFill>
        <p:spPr>
          <a:xfrm>
            <a:off x="4050800" y="3496850"/>
            <a:ext cx="1407600" cy="85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25" name="Google Shape;325;p16"/>
          <p:cNvSpPr txBox="1"/>
          <p:nvPr/>
        </p:nvSpPr>
        <p:spPr>
          <a:xfrm>
            <a:off x="4024500" y="3648600"/>
            <a:ext cx="140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새로운 던전 생성</a:t>
            </a:r>
            <a:endParaRPr sz="10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5028700" y="3747513"/>
            <a:ext cx="527100" cy="271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2861438" y="2158987"/>
            <a:ext cx="3485175" cy="2145925"/>
            <a:chOff x="2861438" y="2158987"/>
            <a:chExt cx="3485175" cy="2145925"/>
          </a:xfrm>
        </p:grpSpPr>
        <p:pic>
          <p:nvPicPr>
            <p:cNvPr id="328" name="Google Shape;328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61438" y="2158987"/>
              <a:ext cx="3485175" cy="214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16"/>
            <p:cNvSpPr txBox="1"/>
            <p:nvPr/>
          </p:nvSpPr>
          <p:spPr>
            <a:xfrm>
              <a:off x="2907353" y="2583321"/>
              <a:ext cx="3393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던전 타입을 선택하시오</a:t>
              </a:r>
              <a:endParaRPr sz="1000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3676732" y="3039277"/>
              <a:ext cx="1854600" cy="267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마왕성</a:t>
              </a:r>
              <a:endParaRPr sz="1000"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31" name="Google Shape;331;p16"/>
            <p:cNvSpPr txBox="1"/>
            <p:nvPr/>
          </p:nvSpPr>
          <p:spPr>
            <a:xfrm>
              <a:off x="4863030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D5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sz="1000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3483035" y="3537451"/>
              <a:ext cx="798900" cy="2280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B8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sz="1000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333" name="Google Shape;333;p16"/>
          <p:cNvSpPr/>
          <p:nvPr/>
        </p:nvSpPr>
        <p:spPr>
          <a:xfrm rot="10800000">
            <a:off x="4992550" y="3374850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>
            <a:off x="3421225" y="2814025"/>
            <a:ext cx="2221200" cy="57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title"/>
          </p:nvPr>
        </p:nvSpPr>
        <p:spPr>
          <a:xfrm>
            <a:off x="338725" y="20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</a:t>
            </a:r>
            <a:endParaRPr sz="1800"/>
          </a:p>
        </p:txBody>
      </p:sp>
      <p:grpSp>
        <p:nvGrpSpPr>
          <p:cNvPr id="340" name="Google Shape;340;p1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41" name="Google Shape;341;p1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42" name="Google Shape;342;p1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43" name="Google Shape;343;p1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344" name="Google Shape;344;p17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345" name="Google Shape;3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3529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717850"/>
            <a:ext cx="2598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28280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17"/>
          <p:cNvGrpSpPr/>
          <p:nvPr/>
        </p:nvGrpSpPr>
        <p:grpSpPr>
          <a:xfrm>
            <a:off x="459025" y="3280325"/>
            <a:ext cx="8280000" cy="360000"/>
            <a:chOff x="459025" y="3280325"/>
            <a:chExt cx="8280000" cy="360000"/>
          </a:xfrm>
        </p:grpSpPr>
        <p:pic>
          <p:nvPicPr>
            <p:cNvPr id="440" name="Google Shape;44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3" name="Google Shape;4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2339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425" y="455225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17"/>
          <p:cNvGrpSpPr/>
          <p:nvPr/>
        </p:nvGrpSpPr>
        <p:grpSpPr>
          <a:xfrm>
            <a:off x="459025" y="1848613"/>
            <a:ext cx="8280000" cy="360000"/>
            <a:chOff x="459025" y="3280325"/>
            <a:chExt cx="8280000" cy="360000"/>
          </a:xfrm>
        </p:grpSpPr>
        <p:pic>
          <p:nvPicPr>
            <p:cNvPr id="557" name="Google Shape;55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Google Shape;580;p17"/>
          <p:cNvGrpSpPr/>
          <p:nvPr/>
        </p:nvGrpSpPr>
        <p:grpSpPr>
          <a:xfrm>
            <a:off x="459025" y="1545075"/>
            <a:ext cx="8280000" cy="360000"/>
            <a:chOff x="459025" y="3280325"/>
            <a:chExt cx="8280000" cy="360000"/>
          </a:xfrm>
        </p:grpSpPr>
        <p:pic>
          <p:nvPicPr>
            <p:cNvPr id="581" name="Google Shape;58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Google Shape;5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Google Shape;5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17"/>
          <p:cNvGrpSpPr/>
          <p:nvPr/>
        </p:nvGrpSpPr>
        <p:grpSpPr>
          <a:xfrm>
            <a:off x="459025" y="1233563"/>
            <a:ext cx="8280000" cy="360000"/>
            <a:chOff x="459025" y="3280325"/>
            <a:chExt cx="8280000" cy="360000"/>
          </a:xfrm>
        </p:grpSpPr>
        <p:pic>
          <p:nvPicPr>
            <p:cNvPr id="605" name="Google Shape;6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3" name="Google Shape;62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8" name="Google Shape;628;p1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29" name="Google Shape;62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1" name="Google Shape;631;p1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32" name="Google Shape;632;p1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633" name="Google Shape;633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1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5" name="Google Shape;635;p1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636" name="Google Shape;636;p1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7" name="Google Shape;637;p17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638" name="Google Shape;638;p1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9" name="Google Shape;639;p17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40" name="Google Shape;640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1" name="Google Shape;641;p17"/>
          <p:cNvGrpSpPr/>
          <p:nvPr/>
        </p:nvGrpSpPr>
        <p:grpSpPr>
          <a:xfrm>
            <a:off x="1332000" y="1378800"/>
            <a:ext cx="5091285" cy="815365"/>
            <a:chOff x="1334639" y="1379413"/>
            <a:chExt cx="5091285" cy="815365"/>
          </a:xfrm>
        </p:grpSpPr>
        <p:grpSp>
          <p:nvGrpSpPr>
            <p:cNvPr id="642" name="Google Shape;642;p17"/>
            <p:cNvGrpSpPr/>
            <p:nvPr/>
          </p:nvGrpSpPr>
          <p:grpSpPr>
            <a:xfrm>
              <a:off x="3100338" y="1379412"/>
              <a:ext cx="1570200" cy="470056"/>
              <a:chOff x="3226875" y="1483475"/>
              <a:chExt cx="1570200" cy="470056"/>
            </a:xfrm>
          </p:grpSpPr>
          <p:sp>
            <p:nvSpPr>
              <p:cNvPr id="643" name="Google Shape;643;p17"/>
              <p:cNvSpPr txBox="1"/>
              <p:nvPr/>
            </p:nvSpPr>
            <p:spPr>
              <a:xfrm>
                <a:off x="3226875" y="1483475"/>
                <a:ext cx="15702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바르바토스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pic>
            <p:nvPicPr>
              <p:cNvPr id="644" name="Google Shape;644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348969" y="1740107"/>
                <a:ext cx="208633" cy="21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5" name="Google Shape;645;p17"/>
              <p:cNvSpPr txBox="1"/>
              <p:nvPr/>
            </p:nvSpPr>
            <p:spPr>
              <a:xfrm>
                <a:off x="3957100" y="1757705"/>
                <a:ext cx="695100" cy="1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0</a:t>
                </a:r>
                <a:endParaRPr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</p:grpSp>
        <p:grpSp>
          <p:nvGrpSpPr>
            <p:cNvPr id="646" name="Google Shape;646;p17"/>
            <p:cNvGrpSpPr/>
            <p:nvPr/>
          </p:nvGrpSpPr>
          <p:grpSpPr>
            <a:xfrm>
              <a:off x="1334639" y="1923802"/>
              <a:ext cx="5091285" cy="270975"/>
              <a:chOff x="1358776" y="2100727"/>
              <a:chExt cx="5091285" cy="270975"/>
            </a:xfrm>
          </p:grpSpPr>
          <p:grpSp>
            <p:nvGrpSpPr>
              <p:cNvPr id="647" name="Google Shape;647;p17"/>
              <p:cNvGrpSpPr/>
              <p:nvPr/>
            </p:nvGrpSpPr>
            <p:grpSpPr>
              <a:xfrm>
                <a:off x="267989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648" name="Google Shape;648;p1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649" name="Google Shape;649;p17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자동 생성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650" name="Google Shape;650;p17"/>
              <p:cNvGrpSpPr/>
              <p:nvPr/>
            </p:nvGrpSpPr>
            <p:grpSpPr>
              <a:xfrm>
                <a:off x="1358776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651" name="Google Shape;651;p1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652" name="Google Shape;652;p17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던전방 추가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653" name="Google Shape;653;p17"/>
              <p:cNvGrpSpPr/>
              <p:nvPr/>
            </p:nvGrpSpPr>
            <p:grpSpPr>
              <a:xfrm>
                <a:off x="4000992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654" name="Google Shape;654;p1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655" name="Google Shape;655;p17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 저장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656" name="Google Shape;656;p17"/>
              <p:cNvGrpSpPr/>
              <p:nvPr/>
            </p:nvGrpSpPr>
            <p:grpSpPr>
              <a:xfrm>
                <a:off x="532208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657" name="Google Shape;657;p1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658" name="Google Shape;658;p17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불러오기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</p:grpSp>
      </p:grpSp>
      <p:grpSp>
        <p:nvGrpSpPr>
          <p:cNvPr id="659" name="Google Shape;659;p17"/>
          <p:cNvGrpSpPr/>
          <p:nvPr/>
        </p:nvGrpSpPr>
        <p:grpSpPr>
          <a:xfrm>
            <a:off x="6620400" y="1105200"/>
            <a:ext cx="1718400" cy="1076700"/>
            <a:chOff x="6650075" y="2184175"/>
            <a:chExt cx="1718400" cy="1076700"/>
          </a:xfrm>
        </p:grpSpPr>
        <p:sp>
          <p:nvSpPr>
            <p:cNvPr id="660" name="Google Shape;660;p17"/>
            <p:cNvSpPr/>
            <p:nvPr/>
          </p:nvSpPr>
          <p:spPr>
            <a:xfrm>
              <a:off x="6650075" y="2184175"/>
              <a:ext cx="1718400" cy="10767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6779025" y="2892600"/>
              <a:ext cx="259800" cy="162300"/>
            </a:xfrm>
            <a:prstGeom prst="rect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2" name="Google Shape;66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032" y="2770637"/>
            <a:ext cx="599284" cy="601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3" name="Google Shape;663;p1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64" name="Google Shape;664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" name="Google Shape;666;p1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67" name="Google Shape;66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9" name="Google Shape;669;p1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70" name="Google Shape;670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1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2" name="Google Shape;672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66825" y="2888850"/>
            <a:ext cx="5039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17"/>
          <p:cNvSpPr/>
          <p:nvPr/>
        </p:nvSpPr>
        <p:spPr>
          <a:xfrm>
            <a:off x="6423275" y="1086496"/>
            <a:ext cx="2195100" cy="1019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17"/>
          <p:cNvCxnSpPr>
            <a:stCxn id="673" idx="0"/>
          </p:cNvCxnSpPr>
          <p:nvPr/>
        </p:nvCxnSpPr>
        <p:spPr>
          <a:xfrm rot="10800000" flipH="1">
            <a:off x="7520825" y="916996"/>
            <a:ext cx="323100" cy="16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17"/>
          <p:cNvSpPr txBox="1"/>
          <p:nvPr/>
        </p:nvSpPr>
        <p:spPr>
          <a:xfrm>
            <a:off x="7721760" y="682000"/>
            <a:ext cx="761400" cy="21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미니맵</a:t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6620400" y="1719650"/>
            <a:ext cx="504000" cy="388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7" name="Google Shape;677;p17"/>
          <p:cNvCxnSpPr>
            <a:stCxn id="676" idx="4"/>
            <a:endCxn id="678" idx="0"/>
          </p:cNvCxnSpPr>
          <p:nvPr/>
        </p:nvCxnSpPr>
        <p:spPr>
          <a:xfrm>
            <a:off x="6872400" y="2107850"/>
            <a:ext cx="66600" cy="34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17"/>
          <p:cNvSpPr txBox="1"/>
          <p:nvPr/>
        </p:nvSpPr>
        <p:spPr>
          <a:xfrm>
            <a:off x="6253675" y="2448575"/>
            <a:ext cx="1370700" cy="360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현재 위치 표시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1014200" y="2271925"/>
            <a:ext cx="7469100" cy="2382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17"/>
          <p:cNvCxnSpPr>
            <a:stCxn id="679" idx="1"/>
            <a:endCxn id="681" idx="0"/>
          </p:cNvCxnSpPr>
          <p:nvPr/>
        </p:nvCxnSpPr>
        <p:spPr>
          <a:xfrm>
            <a:off x="1014200" y="3463225"/>
            <a:ext cx="884700" cy="3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17"/>
          <p:cNvSpPr txBox="1"/>
          <p:nvPr/>
        </p:nvSpPr>
        <p:spPr>
          <a:xfrm>
            <a:off x="1102063" y="3805475"/>
            <a:ext cx="1593900" cy="477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미니맵에서 표시 되는 범위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3027213" y="1508575"/>
            <a:ext cx="1593900" cy="601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3" name="Google Shape;683;p17"/>
          <p:cNvCxnSpPr>
            <a:stCxn id="682" idx="2"/>
            <a:endCxn id="684" idx="3"/>
          </p:cNvCxnSpPr>
          <p:nvPr/>
        </p:nvCxnSpPr>
        <p:spPr>
          <a:xfrm rot="10800000">
            <a:off x="2648613" y="1679275"/>
            <a:ext cx="378600" cy="13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4" name="Google Shape;684;p17"/>
          <p:cNvSpPr txBox="1"/>
          <p:nvPr/>
        </p:nvSpPr>
        <p:spPr>
          <a:xfrm>
            <a:off x="930275" y="1508563"/>
            <a:ext cx="1718400" cy="34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던전명 / 총 마력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8"/>
          <p:cNvSpPr txBox="1">
            <a:spLocks noGrp="1"/>
          </p:cNvSpPr>
          <p:nvPr>
            <p:ph type="title"/>
          </p:nvPr>
        </p:nvSpPr>
        <p:spPr>
          <a:xfrm>
            <a:off x="338725" y="20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</a:t>
            </a:r>
            <a:endParaRPr sz="1800"/>
          </a:p>
        </p:txBody>
      </p:sp>
      <p:grpSp>
        <p:nvGrpSpPr>
          <p:cNvPr id="690" name="Google Shape;690;p1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91" name="Google Shape;691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92" name="Google Shape;692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93" name="Google Shape;693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694" name="Google Shape;694;p18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695" name="Google Shape;6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3529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717850"/>
            <a:ext cx="2598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28280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9" name="Google Shape;789;p18"/>
          <p:cNvGrpSpPr/>
          <p:nvPr/>
        </p:nvGrpSpPr>
        <p:grpSpPr>
          <a:xfrm>
            <a:off x="459025" y="3280325"/>
            <a:ext cx="8280000" cy="360000"/>
            <a:chOff x="459025" y="3280325"/>
            <a:chExt cx="8280000" cy="360000"/>
          </a:xfrm>
        </p:grpSpPr>
        <p:pic>
          <p:nvPicPr>
            <p:cNvPr id="790" name="Google Shape;79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" name="Google Shape;7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Google Shape;79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" name="Google Shape;79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" name="Google Shape;79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" name="Google Shape;80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Google Shape;80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4" name="Google Shape;80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7" name="Google Shape;80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1" name="Google Shape;81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3" name="Google Shape;8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2339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425" y="455225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Google Shape;906;p18"/>
          <p:cNvGrpSpPr/>
          <p:nvPr/>
        </p:nvGrpSpPr>
        <p:grpSpPr>
          <a:xfrm>
            <a:off x="459025" y="1848613"/>
            <a:ext cx="8280000" cy="360000"/>
            <a:chOff x="459025" y="3280325"/>
            <a:chExt cx="8280000" cy="360000"/>
          </a:xfrm>
        </p:grpSpPr>
        <p:pic>
          <p:nvPicPr>
            <p:cNvPr id="907" name="Google Shape;90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" name="Google Shape;90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0" name="Google Shape;91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9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9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4" name="Google Shape;91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6" name="Google Shape;91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7" name="Google Shape;91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Google Shape;91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Google Shape;91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Google Shape;92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Google Shape;92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Google Shape;92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Google Shape;92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Google Shape;92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0" name="Google Shape;930;p18"/>
          <p:cNvGrpSpPr/>
          <p:nvPr/>
        </p:nvGrpSpPr>
        <p:grpSpPr>
          <a:xfrm>
            <a:off x="459025" y="1545075"/>
            <a:ext cx="8280000" cy="360000"/>
            <a:chOff x="459025" y="3280325"/>
            <a:chExt cx="8280000" cy="360000"/>
          </a:xfrm>
        </p:grpSpPr>
        <p:pic>
          <p:nvPicPr>
            <p:cNvPr id="931" name="Google Shape;93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Google Shape;93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2" name="Google Shape;94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3" name="Google Shape;94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4" name="Google Shape;94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5" name="Google Shape;9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Google Shape;94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0" name="Google Shape;95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1" name="Google Shape;95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Google Shape;95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3" name="Google Shape;95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4" name="Google Shape;954;p18"/>
          <p:cNvGrpSpPr/>
          <p:nvPr/>
        </p:nvGrpSpPr>
        <p:grpSpPr>
          <a:xfrm>
            <a:off x="459025" y="1233563"/>
            <a:ext cx="8280000" cy="360000"/>
            <a:chOff x="459025" y="3280325"/>
            <a:chExt cx="8280000" cy="360000"/>
          </a:xfrm>
        </p:grpSpPr>
        <p:pic>
          <p:nvPicPr>
            <p:cNvPr id="955" name="Google Shape;95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6" name="Google Shape;95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7" name="Google Shape;95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8" name="Google Shape;95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9" name="Google Shape;95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Google Shape;96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4" name="Google Shape;9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Google Shape;97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6" name="Google Shape;97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7" name="Google Shape;977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8" name="Google Shape;978;p1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979" name="Google Shape;97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1" name="Google Shape;981;p1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982" name="Google Shape;982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983" name="Google Shape;983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1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85" name="Google Shape;985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86" name="Google Shape;986;p1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87" name="Google Shape;987;p18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988" name="Google Shape;988;p1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89" name="Google Shape;989;p18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90" name="Google Shape;990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1" name="Google Shape;991;p18"/>
          <p:cNvGrpSpPr/>
          <p:nvPr/>
        </p:nvGrpSpPr>
        <p:grpSpPr>
          <a:xfrm>
            <a:off x="1332000" y="1378800"/>
            <a:ext cx="5091285" cy="815365"/>
            <a:chOff x="1334639" y="1379413"/>
            <a:chExt cx="5091285" cy="815365"/>
          </a:xfrm>
        </p:grpSpPr>
        <p:grpSp>
          <p:nvGrpSpPr>
            <p:cNvPr id="992" name="Google Shape;992;p18"/>
            <p:cNvGrpSpPr/>
            <p:nvPr/>
          </p:nvGrpSpPr>
          <p:grpSpPr>
            <a:xfrm>
              <a:off x="3100338" y="1379412"/>
              <a:ext cx="1570200" cy="470056"/>
              <a:chOff x="3226875" y="1483475"/>
              <a:chExt cx="1570200" cy="470056"/>
            </a:xfrm>
          </p:grpSpPr>
          <p:sp>
            <p:nvSpPr>
              <p:cNvPr id="993" name="Google Shape;993;p18"/>
              <p:cNvSpPr txBox="1"/>
              <p:nvPr/>
            </p:nvSpPr>
            <p:spPr>
              <a:xfrm>
                <a:off x="3226875" y="1483475"/>
                <a:ext cx="15702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바르바토스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pic>
            <p:nvPicPr>
              <p:cNvPr id="994" name="Google Shape;994;p1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348969" y="1740107"/>
                <a:ext cx="208633" cy="21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5" name="Google Shape;995;p18"/>
              <p:cNvSpPr txBox="1"/>
              <p:nvPr/>
            </p:nvSpPr>
            <p:spPr>
              <a:xfrm>
                <a:off x="3957100" y="1757705"/>
                <a:ext cx="695100" cy="1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0</a:t>
                </a:r>
                <a:endParaRPr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</p:grpSp>
        <p:grpSp>
          <p:nvGrpSpPr>
            <p:cNvPr id="996" name="Google Shape;996;p18"/>
            <p:cNvGrpSpPr/>
            <p:nvPr/>
          </p:nvGrpSpPr>
          <p:grpSpPr>
            <a:xfrm>
              <a:off x="1334639" y="1923802"/>
              <a:ext cx="5091285" cy="270975"/>
              <a:chOff x="1358776" y="2100727"/>
              <a:chExt cx="5091285" cy="270975"/>
            </a:xfrm>
          </p:grpSpPr>
          <p:grpSp>
            <p:nvGrpSpPr>
              <p:cNvPr id="997" name="Google Shape;997;p18"/>
              <p:cNvGrpSpPr/>
              <p:nvPr/>
            </p:nvGrpSpPr>
            <p:grpSpPr>
              <a:xfrm>
                <a:off x="267989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998" name="Google Shape;998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999" name="Google Shape;999;p18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자동 생성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000" name="Google Shape;1000;p18"/>
              <p:cNvGrpSpPr/>
              <p:nvPr/>
            </p:nvGrpSpPr>
            <p:grpSpPr>
              <a:xfrm>
                <a:off x="1358776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001" name="Google Shape;1001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002" name="Google Shape;1002;p18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던전방 추가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003" name="Google Shape;1003;p18"/>
              <p:cNvGrpSpPr/>
              <p:nvPr/>
            </p:nvGrpSpPr>
            <p:grpSpPr>
              <a:xfrm>
                <a:off x="4000992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004" name="Google Shape;1004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005" name="Google Shape;1005;p18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 저장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006" name="Google Shape;1006;p18"/>
              <p:cNvGrpSpPr/>
              <p:nvPr/>
            </p:nvGrpSpPr>
            <p:grpSpPr>
              <a:xfrm>
                <a:off x="532208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007" name="Google Shape;1007;p1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008" name="Google Shape;1008;p18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불러오기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</p:grpSp>
      </p:grpSp>
      <p:grpSp>
        <p:nvGrpSpPr>
          <p:cNvPr id="1009" name="Google Shape;1009;p18"/>
          <p:cNvGrpSpPr/>
          <p:nvPr/>
        </p:nvGrpSpPr>
        <p:grpSpPr>
          <a:xfrm>
            <a:off x="6620400" y="1105200"/>
            <a:ext cx="1718400" cy="1076700"/>
            <a:chOff x="6650075" y="2184175"/>
            <a:chExt cx="1718400" cy="1076700"/>
          </a:xfrm>
        </p:grpSpPr>
        <p:sp>
          <p:nvSpPr>
            <p:cNvPr id="1010" name="Google Shape;1010;p18"/>
            <p:cNvSpPr/>
            <p:nvPr/>
          </p:nvSpPr>
          <p:spPr>
            <a:xfrm>
              <a:off x="6650075" y="2184175"/>
              <a:ext cx="1718400" cy="10767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6779025" y="2892600"/>
              <a:ext cx="259800" cy="162300"/>
            </a:xfrm>
            <a:prstGeom prst="rect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12" name="Google Shape;101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032" y="2770637"/>
            <a:ext cx="599284" cy="601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3" name="Google Shape;1013;p1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014" name="Google Shape;1014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5" name="Google Shape;1015;p1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6" name="Google Shape;1016;p1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017" name="Google Shape;1017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8" name="Google Shape;1018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Google Shape;1019;p1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020" name="Google Shape;1020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1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2" name="Google Shape;1022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66825" y="2888850"/>
            <a:ext cx="5039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8"/>
          <p:cNvSpPr/>
          <p:nvPr/>
        </p:nvSpPr>
        <p:spPr>
          <a:xfrm>
            <a:off x="8019025" y="2237923"/>
            <a:ext cx="5994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4" name="Google Shape;1024;p18"/>
          <p:cNvCxnSpPr>
            <a:stCxn id="1023" idx="2"/>
            <a:endCxn id="1025" idx="3"/>
          </p:cNvCxnSpPr>
          <p:nvPr/>
        </p:nvCxnSpPr>
        <p:spPr>
          <a:xfrm flipH="1">
            <a:off x="7787725" y="2489623"/>
            <a:ext cx="2313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18"/>
          <p:cNvSpPr txBox="1"/>
          <p:nvPr/>
        </p:nvSpPr>
        <p:spPr>
          <a:xfrm>
            <a:off x="6069325" y="2547600"/>
            <a:ext cx="1718400" cy="34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몬스터 생성 아이콘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26" name="Google Shape;1026;p18"/>
          <p:cNvSpPr/>
          <p:nvPr/>
        </p:nvSpPr>
        <p:spPr>
          <a:xfrm>
            <a:off x="8019025" y="2852498"/>
            <a:ext cx="5994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7" name="Google Shape;1027;p18"/>
          <p:cNvCxnSpPr>
            <a:stCxn id="1026" idx="2"/>
            <a:endCxn id="1028" idx="3"/>
          </p:cNvCxnSpPr>
          <p:nvPr/>
        </p:nvCxnSpPr>
        <p:spPr>
          <a:xfrm flipH="1">
            <a:off x="7787725" y="3104198"/>
            <a:ext cx="2313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8" name="Google Shape;1028;p18"/>
          <p:cNvSpPr txBox="1"/>
          <p:nvPr/>
        </p:nvSpPr>
        <p:spPr>
          <a:xfrm>
            <a:off x="6069325" y="3162175"/>
            <a:ext cx="1718400" cy="34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보스 생성 아이콘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29" name="Google Shape;1029;p18"/>
          <p:cNvSpPr/>
          <p:nvPr/>
        </p:nvSpPr>
        <p:spPr>
          <a:xfrm>
            <a:off x="8019025" y="3392498"/>
            <a:ext cx="5994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0" name="Google Shape;1030;p18"/>
          <p:cNvCxnSpPr>
            <a:stCxn id="1029" idx="2"/>
            <a:endCxn id="1031" idx="3"/>
          </p:cNvCxnSpPr>
          <p:nvPr/>
        </p:nvCxnSpPr>
        <p:spPr>
          <a:xfrm flipH="1">
            <a:off x="7787725" y="3644198"/>
            <a:ext cx="2313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1" name="Google Shape;1031;p18"/>
          <p:cNvSpPr txBox="1"/>
          <p:nvPr/>
        </p:nvSpPr>
        <p:spPr>
          <a:xfrm>
            <a:off x="6069325" y="3702175"/>
            <a:ext cx="1718400" cy="34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함정 생성 아이콘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32" name="Google Shape;1032;p18"/>
          <p:cNvSpPr/>
          <p:nvPr/>
        </p:nvSpPr>
        <p:spPr>
          <a:xfrm>
            <a:off x="8019025" y="4003961"/>
            <a:ext cx="5994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3" name="Google Shape;1033;p18"/>
          <p:cNvCxnSpPr>
            <a:stCxn id="1032" idx="2"/>
            <a:endCxn id="1034" idx="3"/>
          </p:cNvCxnSpPr>
          <p:nvPr/>
        </p:nvCxnSpPr>
        <p:spPr>
          <a:xfrm flipH="1">
            <a:off x="7787725" y="4255661"/>
            <a:ext cx="231300" cy="22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18"/>
          <p:cNvSpPr txBox="1"/>
          <p:nvPr/>
        </p:nvSpPr>
        <p:spPr>
          <a:xfrm>
            <a:off x="6069325" y="4313638"/>
            <a:ext cx="1718400" cy="34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지형 수정 아이콘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35" name="Google Shape;1035;p18"/>
          <p:cNvSpPr/>
          <p:nvPr/>
        </p:nvSpPr>
        <p:spPr>
          <a:xfrm>
            <a:off x="2596625" y="1832125"/>
            <a:ext cx="12429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6" name="Google Shape;1036;p18"/>
          <p:cNvCxnSpPr>
            <a:stCxn id="1035" idx="4"/>
            <a:endCxn id="1037" idx="0"/>
          </p:cNvCxnSpPr>
          <p:nvPr/>
        </p:nvCxnSpPr>
        <p:spPr>
          <a:xfrm flipH="1">
            <a:off x="3158975" y="2335525"/>
            <a:ext cx="59100" cy="30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7" name="Google Shape;1037;p18"/>
          <p:cNvSpPr txBox="1"/>
          <p:nvPr/>
        </p:nvSpPr>
        <p:spPr>
          <a:xfrm>
            <a:off x="2299825" y="2637225"/>
            <a:ext cx="1718400" cy="50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지형 및 몬스터 자동 생성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38" name="Google Shape;1038;p18"/>
          <p:cNvSpPr/>
          <p:nvPr/>
        </p:nvSpPr>
        <p:spPr>
          <a:xfrm>
            <a:off x="1277575" y="1827100"/>
            <a:ext cx="12429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9" name="Google Shape;1039;p18"/>
          <p:cNvCxnSpPr>
            <a:stCxn id="1038" idx="4"/>
            <a:endCxn id="1040" idx="0"/>
          </p:cNvCxnSpPr>
          <p:nvPr/>
        </p:nvCxnSpPr>
        <p:spPr>
          <a:xfrm flipH="1">
            <a:off x="1302025" y="2330500"/>
            <a:ext cx="597000" cy="341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040;p18"/>
          <p:cNvSpPr txBox="1"/>
          <p:nvPr/>
        </p:nvSpPr>
        <p:spPr>
          <a:xfrm>
            <a:off x="531475" y="2671525"/>
            <a:ext cx="1541400" cy="50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새로운 던전 룸 생성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41" name="Google Shape;1041;p18"/>
          <p:cNvSpPr/>
          <p:nvPr/>
        </p:nvSpPr>
        <p:spPr>
          <a:xfrm>
            <a:off x="4000575" y="1838988"/>
            <a:ext cx="2417400" cy="50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2" name="Google Shape;1042;p18"/>
          <p:cNvCxnSpPr>
            <a:stCxn id="1041" idx="4"/>
            <a:endCxn id="1043" idx="0"/>
          </p:cNvCxnSpPr>
          <p:nvPr/>
        </p:nvCxnSpPr>
        <p:spPr>
          <a:xfrm flipH="1">
            <a:off x="5043675" y="2342388"/>
            <a:ext cx="165600" cy="24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3" name="Google Shape;1043;p18"/>
          <p:cNvSpPr txBox="1"/>
          <p:nvPr/>
        </p:nvSpPr>
        <p:spPr>
          <a:xfrm>
            <a:off x="4184575" y="2587800"/>
            <a:ext cx="1718400" cy="50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던전 저장 / 저장 이전 상태 불러오기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9"/>
          <p:cNvSpPr txBox="1">
            <a:spLocks noGrp="1"/>
          </p:cNvSpPr>
          <p:nvPr>
            <p:ph type="title"/>
          </p:nvPr>
        </p:nvSpPr>
        <p:spPr>
          <a:xfrm>
            <a:off x="338725" y="20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자동 생성</a:t>
            </a:r>
            <a:endParaRPr sz="1800"/>
          </a:p>
        </p:txBody>
      </p:sp>
      <p:grpSp>
        <p:nvGrpSpPr>
          <p:cNvPr id="1049" name="Google Shape;1049;p1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050" name="Google Shape;1050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51" name="Google Shape;1051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52" name="Google Shape;1052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53" name="Google Shape;1053;p19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pic>
        <p:nvPicPr>
          <p:cNvPr id="1054" name="Google Shape;10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363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99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3578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3529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4717850"/>
            <a:ext cx="2598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4717850"/>
            <a:ext cx="360000" cy="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328280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8" name="Google Shape;1148;p19"/>
          <p:cNvGrpSpPr/>
          <p:nvPr/>
        </p:nvGrpSpPr>
        <p:grpSpPr>
          <a:xfrm>
            <a:off x="459025" y="3280325"/>
            <a:ext cx="8280000" cy="360000"/>
            <a:chOff x="459025" y="3280325"/>
            <a:chExt cx="8280000" cy="360000"/>
          </a:xfrm>
        </p:grpSpPr>
        <p:pic>
          <p:nvPicPr>
            <p:cNvPr id="1149" name="Google Shape;114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4" name="Google Shape;116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5" name="Google Shape;116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6" name="Google Shape;116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7" name="Google Shape;116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8" name="Google Shape;116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9" name="Google Shape;116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0" name="Google Shape;117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1" name="Google Shape;117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2" name="Google Shape;1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1450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9228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Google Shape;12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5640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25" y="223392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25" y="22061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3425" y="4552250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5" name="Google Shape;1265;p19"/>
          <p:cNvGrpSpPr/>
          <p:nvPr/>
        </p:nvGrpSpPr>
        <p:grpSpPr>
          <a:xfrm>
            <a:off x="459025" y="1848613"/>
            <a:ext cx="8280000" cy="360000"/>
            <a:chOff x="459025" y="3280325"/>
            <a:chExt cx="8280000" cy="360000"/>
          </a:xfrm>
        </p:grpSpPr>
        <p:pic>
          <p:nvPicPr>
            <p:cNvPr id="1266" name="Google Shape;126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7" name="Google Shape;126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8" name="Google Shape;126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9" name="Google Shape;126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0" name="Google Shape;127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1" name="Google Shape;127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2" name="Google Shape;127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3" name="Google Shape;127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4" name="Google Shape;127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5" name="Google Shape;127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6" name="Google Shape;127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7" name="Google Shape;127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0" name="Google Shape;128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1" name="Google Shape;128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2" name="Google Shape;128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Google Shape;1289;p19"/>
          <p:cNvGrpSpPr/>
          <p:nvPr/>
        </p:nvGrpSpPr>
        <p:grpSpPr>
          <a:xfrm>
            <a:off x="459025" y="1545075"/>
            <a:ext cx="8280000" cy="360000"/>
            <a:chOff x="459025" y="3280325"/>
            <a:chExt cx="8280000" cy="360000"/>
          </a:xfrm>
        </p:grpSpPr>
        <p:pic>
          <p:nvPicPr>
            <p:cNvPr id="1290" name="Google Shape;129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9" name="Google Shape;130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0" name="Google Shape;131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1" name="Google Shape;131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2" name="Google Shape;131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3" name="Google Shape;1313;p19"/>
          <p:cNvGrpSpPr/>
          <p:nvPr/>
        </p:nvGrpSpPr>
        <p:grpSpPr>
          <a:xfrm>
            <a:off x="459025" y="1233563"/>
            <a:ext cx="8280000" cy="360000"/>
            <a:chOff x="459025" y="3280325"/>
            <a:chExt cx="8280000" cy="360000"/>
          </a:xfrm>
        </p:grpSpPr>
        <p:pic>
          <p:nvPicPr>
            <p:cNvPr id="1314" name="Google Shape;13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5" name="Google Shape;13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6" name="Google Shape;131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7" name="Google Shape;131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8" name="Google Shape;131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9" name="Google Shape;131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0" name="Google Shape;132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1" name="Google Shape;132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Google Shape;13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3" name="Google Shape;132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4" name="Google Shape;132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5" name="Google Shape;132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6" name="Google Shape;132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7" name="Google Shape;132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8" name="Google Shape;132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9" name="Google Shape;132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9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1" name="Google Shape;133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2" name="Google Shape;133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3" name="Google Shape;133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4" name="Google Shape;133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5" name="Google Shape;133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6" name="Google Shape;133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9025" y="328032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7" name="Google Shape;1337;p1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338" name="Google Shape;1338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0" name="Google Shape;1340;p1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341" name="Google Shape;1341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342" name="Google Shape;134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3" name="Google Shape;1343;p1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44" name="Google Shape;1344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345" name="Google Shape;1345;p1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46" name="Google Shape;1346;p19"/>
            <p:cNvPicPr preferRelativeResize="0"/>
            <p:nvPr/>
          </p:nvPicPr>
          <p:blipFill rotWithShape="1">
            <a:blip r:embed="rId8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347" name="Google Shape;1347;p1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348" name="Google Shape;1348;p19"/>
            <p:cNvPicPr preferRelativeResize="0"/>
            <p:nvPr/>
          </p:nvPicPr>
          <p:blipFill rotWithShape="1">
            <a:blip r:embed="rId10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349" name="Google Shape;1349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0" name="Google Shape;1350;p19"/>
          <p:cNvGrpSpPr/>
          <p:nvPr/>
        </p:nvGrpSpPr>
        <p:grpSpPr>
          <a:xfrm>
            <a:off x="1332000" y="1378800"/>
            <a:ext cx="5091285" cy="815365"/>
            <a:chOff x="1334639" y="1379413"/>
            <a:chExt cx="5091285" cy="815365"/>
          </a:xfrm>
        </p:grpSpPr>
        <p:grpSp>
          <p:nvGrpSpPr>
            <p:cNvPr id="1351" name="Google Shape;1351;p19"/>
            <p:cNvGrpSpPr/>
            <p:nvPr/>
          </p:nvGrpSpPr>
          <p:grpSpPr>
            <a:xfrm>
              <a:off x="3100338" y="1379412"/>
              <a:ext cx="1570200" cy="470056"/>
              <a:chOff x="3226875" y="1483475"/>
              <a:chExt cx="1570200" cy="470056"/>
            </a:xfrm>
          </p:grpSpPr>
          <p:sp>
            <p:nvSpPr>
              <p:cNvPr id="1352" name="Google Shape;1352;p19"/>
              <p:cNvSpPr txBox="1"/>
              <p:nvPr/>
            </p:nvSpPr>
            <p:spPr>
              <a:xfrm>
                <a:off x="3226875" y="1483475"/>
                <a:ext cx="15702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바르바토스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pic>
            <p:nvPicPr>
              <p:cNvPr id="1353" name="Google Shape;1353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348969" y="1740107"/>
                <a:ext cx="208633" cy="21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4" name="Google Shape;1354;p19"/>
              <p:cNvSpPr txBox="1"/>
              <p:nvPr/>
            </p:nvSpPr>
            <p:spPr>
              <a:xfrm>
                <a:off x="3957100" y="1757705"/>
                <a:ext cx="695100" cy="1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>
                    <a:solidFill>
                      <a:srgbClr val="FFFFFF"/>
                    </a:solidFill>
                    <a:latin typeface="Pinyon Script"/>
                    <a:ea typeface="Pinyon Script"/>
                    <a:cs typeface="Pinyon Script"/>
                    <a:sym typeface="Pinyon Script"/>
                  </a:rPr>
                  <a:t>0</a:t>
                </a:r>
                <a:endParaRPr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endParaRPr>
              </a:p>
            </p:txBody>
          </p:sp>
        </p:grpSp>
        <p:grpSp>
          <p:nvGrpSpPr>
            <p:cNvPr id="1355" name="Google Shape;1355;p19"/>
            <p:cNvGrpSpPr/>
            <p:nvPr/>
          </p:nvGrpSpPr>
          <p:grpSpPr>
            <a:xfrm>
              <a:off x="1334639" y="1923802"/>
              <a:ext cx="5091285" cy="270975"/>
              <a:chOff x="1358776" y="2100727"/>
              <a:chExt cx="5091285" cy="270975"/>
            </a:xfrm>
          </p:grpSpPr>
          <p:grpSp>
            <p:nvGrpSpPr>
              <p:cNvPr id="1356" name="Google Shape;1356;p19"/>
              <p:cNvGrpSpPr/>
              <p:nvPr/>
            </p:nvGrpSpPr>
            <p:grpSpPr>
              <a:xfrm>
                <a:off x="267989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357" name="Google Shape;1357;p1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358" name="Google Shape;1358;p19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자동 생성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359" name="Google Shape;1359;p19"/>
              <p:cNvGrpSpPr/>
              <p:nvPr/>
            </p:nvGrpSpPr>
            <p:grpSpPr>
              <a:xfrm>
                <a:off x="1358776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360" name="Google Shape;1360;p1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361" name="Google Shape;1361;p19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던전방 추가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362" name="Google Shape;1362;p19"/>
              <p:cNvGrpSpPr/>
              <p:nvPr/>
            </p:nvGrpSpPr>
            <p:grpSpPr>
              <a:xfrm>
                <a:off x="4000992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363" name="Google Shape;1363;p1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364" name="Google Shape;1364;p19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던전 저장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  <p:grpSp>
            <p:nvGrpSpPr>
              <p:cNvPr id="1365" name="Google Shape;1365;p19"/>
              <p:cNvGrpSpPr/>
              <p:nvPr/>
            </p:nvGrpSpPr>
            <p:grpSpPr>
              <a:xfrm>
                <a:off x="5322087" y="2100727"/>
                <a:ext cx="1127974" cy="270975"/>
                <a:chOff x="1452925" y="1645925"/>
                <a:chExt cx="1364100" cy="321900"/>
              </a:xfrm>
            </p:grpSpPr>
            <p:pic>
              <p:nvPicPr>
                <p:cNvPr id="1366" name="Google Shape;1366;p1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3181" t="6050" r="2682" b="7511"/>
                <a:stretch/>
              </p:blipFill>
              <p:spPr>
                <a:xfrm>
                  <a:off x="1452925" y="1645925"/>
                  <a:ext cx="1364100" cy="3219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sp>
              <p:nvSpPr>
                <p:cNvPr id="1367" name="Google Shape;1367;p19"/>
                <p:cNvSpPr txBox="1"/>
                <p:nvPr/>
              </p:nvSpPr>
              <p:spPr>
                <a:xfrm>
                  <a:off x="1483500" y="1678400"/>
                  <a:ext cx="1321200" cy="25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불러오기</a:t>
                  </a:r>
                  <a:endParaRPr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</p:grpSp>
        </p:grpSp>
      </p:grpSp>
      <p:grpSp>
        <p:nvGrpSpPr>
          <p:cNvPr id="1368" name="Google Shape;1368;p19"/>
          <p:cNvGrpSpPr/>
          <p:nvPr/>
        </p:nvGrpSpPr>
        <p:grpSpPr>
          <a:xfrm>
            <a:off x="6620400" y="1105200"/>
            <a:ext cx="1718400" cy="1076700"/>
            <a:chOff x="6650075" y="2184175"/>
            <a:chExt cx="1718400" cy="1076700"/>
          </a:xfrm>
        </p:grpSpPr>
        <p:sp>
          <p:nvSpPr>
            <p:cNvPr id="1369" name="Google Shape;1369;p19"/>
            <p:cNvSpPr/>
            <p:nvPr/>
          </p:nvSpPr>
          <p:spPr>
            <a:xfrm>
              <a:off x="6650075" y="2184175"/>
              <a:ext cx="1718400" cy="10767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6779025" y="2892600"/>
              <a:ext cx="259800" cy="162300"/>
            </a:xfrm>
            <a:prstGeom prst="rect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1" name="Google Shape;137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9032" y="2770637"/>
            <a:ext cx="599284" cy="601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2" name="Google Shape;1372;p1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373" name="Google Shape;1373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1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Google Shape;1375;p1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376" name="Google Shape;1376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7" name="Google Shape;1377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Google Shape;1378;p1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379" name="Google Shape;1379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0" name="Google Shape;1380;p1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1" name="Google Shape;1381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66825" y="2888850"/>
            <a:ext cx="5039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39025" y="1899100"/>
            <a:ext cx="3780000" cy="2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9"/>
          <p:cNvSpPr/>
          <p:nvPr/>
        </p:nvSpPr>
        <p:spPr>
          <a:xfrm rot="10800000">
            <a:off x="2619025" y="1793225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9"/>
          <p:cNvSpPr txBox="1"/>
          <p:nvPr/>
        </p:nvSpPr>
        <p:spPr>
          <a:xfrm>
            <a:off x="2538625" y="2605013"/>
            <a:ext cx="3680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임의로 던전을 생성하시겠습니까</a:t>
            </a:r>
            <a:endParaRPr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385" name="Google Shape;1385;p19"/>
          <p:cNvSpPr txBox="1"/>
          <p:nvPr/>
        </p:nvSpPr>
        <p:spPr>
          <a:xfrm>
            <a:off x="4482025" y="3410325"/>
            <a:ext cx="1017000" cy="3066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386" name="Google Shape;1386;p19"/>
          <p:cNvSpPr txBox="1"/>
          <p:nvPr/>
        </p:nvSpPr>
        <p:spPr>
          <a:xfrm>
            <a:off x="3190525" y="3410325"/>
            <a:ext cx="1017000" cy="306600"/>
          </a:xfrm>
          <a:prstGeom prst="rect">
            <a:avLst/>
          </a:prstGeom>
          <a:gradFill>
            <a:gsLst>
              <a:gs pos="0">
                <a:srgbClr val="990000"/>
              </a:gs>
              <a:gs pos="50000">
                <a:srgbClr val="CC0000"/>
              </a:gs>
              <a:gs pos="100000">
                <a:srgbClr val="660000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B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rPr>
              <a:t>취소</a:t>
            </a:r>
            <a:endParaRPr b="1">
              <a:solidFill>
                <a:srgbClr val="F38323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0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자동 생성</a:t>
            </a:r>
            <a:endParaRPr sz="1800"/>
          </a:p>
        </p:txBody>
      </p:sp>
      <p:grpSp>
        <p:nvGrpSpPr>
          <p:cNvPr id="1392" name="Google Shape;1392;p2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393" name="Google Shape;1393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94" name="Google Shape;1394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95" name="Google Shape;1395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396" name="Google Shape;1396;p20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1397" name="Google Shape;1397;p2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398" name="Google Shape;139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0" name="Google Shape;1400;p2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401" name="Google Shape;1401;p2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402" name="Google Shape;1402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2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404" name="Google Shape;1404;p2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405" name="Google Shape;1405;p2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406" name="Google Shape;1406;p20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407" name="Google Shape;1407;p2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408" name="Google Shape;1408;p20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409" name="Google Shape;1409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0" name="Google Shape;14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1" name="Google Shape;1411;p2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2" name="Google Shape;141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6" name="Google Shape;1416;p2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417" name="Google Shape;1417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4" name="Google Shape;1424;p2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425" name="Google Shape;1425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6" name="Google Shape;1426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7" name="Google Shape;142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8" name="Google Shape;142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9" name="Google Shape;142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0" name="Google Shape;1430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1" name="Google Shape;1431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2" name="Google Shape;1432;p2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433" name="Google Shape;1433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4" name="Google Shape;1434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5" name="Google Shape;1435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6" name="Google Shape;1436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7" name="Google Shape;143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9" name="Google Shape;143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0" name="Google Shape;1440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1" name="Google Shape;1441;p2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442" name="Google Shape;144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3" name="Google Shape;1443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4" name="Google Shape;1444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5" name="Google Shape;1445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6" name="Google Shape;1446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7" name="Google Shape;144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8" name="Google Shape;144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9" name="Google Shape;1449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1462" name="Google Shape;1462;p2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463" name="Google Shape;1463;p2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464" name="Google Shape;1464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5" name="Google Shape;146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6" name="Google Shape;146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7" name="Google Shape;146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8" name="Google Shape;1468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9" name="Google Shape;1469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0" name="Google Shape;1470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1" name="Google Shape;1471;p2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472" name="Google Shape;1472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3" name="Google Shape;1473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4" name="Google Shape;147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5" name="Google Shape;147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6" name="Google Shape;147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7" name="Google Shape;147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8" name="Google Shape;1478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9" name="Google Shape;1479;p2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480" name="Google Shape;1480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1" name="Google Shape;1481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2" name="Google Shape;1482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3" name="Google Shape;1483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4" name="Google Shape;148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5" name="Google Shape;148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6" name="Google Shape;148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87" name="Google Shape;1487;p2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488" name="Google Shape;1488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9" name="Google Shape;1489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0" name="Google Shape;1490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1" name="Google Shape;1491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2" name="Google Shape;1492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3" name="Google Shape;1493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4" name="Google Shape;149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495" name="Google Shape;149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7" name="Google Shape;1497;p20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498" name="Google Shape;1498;p20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0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1" name="Google Shape;150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Google Shape;1507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Google Shape;1508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20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2" name="Google Shape;1512;p2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513" name="Google Shape;1513;p2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514" name="Google Shape;1514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5" name="Google Shape;1515;p2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516" name="Google Shape;1516;p2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517" name="Google Shape;1517;p2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518" name="Google Shape;1518;p2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519" name="Google Shape;1519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520" name="Google Shape;1520;p2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521" name="Google Shape;1521;p2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522" name="Google Shape;1522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523" name="Google Shape;1523;p2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524" name="Google Shape;1524;p2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525" name="Google Shape;1525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526" name="Google Shape;1526;p2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527" name="Google Shape;1527;p20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528" name="Google Shape;1528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529" name="Google Shape;1529;p2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530" name="Google Shape;1530;p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1" name="Google Shape;1531;p2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2" name="Google Shape;1532;p2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533" name="Google Shape;1533;p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4" name="Google Shape;1534;p2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5" name="Google Shape;1535;p2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536" name="Google Shape;1536;p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2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8" name="Google Shape;1538;p2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539" name="Google Shape;1539;p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2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20"/>
          <p:cNvSpPr/>
          <p:nvPr/>
        </p:nvSpPr>
        <p:spPr>
          <a:xfrm>
            <a:off x="4225875" y="3592725"/>
            <a:ext cx="543300" cy="57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2" name="Google Shape;1542;p20"/>
          <p:cNvCxnSpPr>
            <a:stCxn id="1541" idx="7"/>
            <a:endCxn id="1543" idx="1"/>
          </p:cNvCxnSpPr>
          <p:nvPr/>
        </p:nvCxnSpPr>
        <p:spPr>
          <a:xfrm rot="10800000" flipH="1">
            <a:off x="4689611" y="3589295"/>
            <a:ext cx="485100" cy="87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3" name="Google Shape;1543;p20"/>
          <p:cNvSpPr txBox="1"/>
          <p:nvPr/>
        </p:nvSpPr>
        <p:spPr>
          <a:xfrm>
            <a:off x="5174750" y="3440400"/>
            <a:ext cx="2576700" cy="29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추천 몬스터 및 함정 투명하게 표시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1"/>
          <p:cNvSpPr txBox="1">
            <a:spLocks noGrp="1"/>
          </p:cNvSpPr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던전 저장</a:t>
            </a:r>
            <a:endParaRPr sz="1800"/>
          </a:p>
        </p:txBody>
      </p:sp>
      <p:grpSp>
        <p:nvGrpSpPr>
          <p:cNvPr id="1549" name="Google Shape;1549;p2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550" name="Google Shape;1550;p2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551" name="Google Shape;1551;p2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552" name="Google Shape;1552;p2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553" name="Google Shape;1553;p21"/>
            <p:cNvPicPr preferRelativeResize="0"/>
            <p:nvPr/>
          </p:nvPicPr>
          <p:blipFill rotWithShape="1">
            <a:blip r:embed="rId3">
              <a:alphaModFix/>
            </a:blip>
            <a:srcRect b="45465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</p:grpSp>
      <p:grpSp>
        <p:nvGrpSpPr>
          <p:cNvPr id="1554" name="Google Shape;1554;p2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555" name="Google Shape;155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6" name="Google Shape;155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7" name="Google Shape;1557;p2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558" name="Google Shape;1558;p2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pic>
          <p:nvPicPr>
            <p:cNvPr id="1559" name="Google Shape;1559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0" name="Google Shape;1560;p2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61" name="Google Shape;1561;p2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562" name="Google Shape;1562;p2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63" name="Google Shape;1563;p21"/>
            <p:cNvPicPr preferRelativeResize="0"/>
            <p:nvPr/>
          </p:nvPicPr>
          <p:blipFill rotWithShape="1">
            <a:blip r:embed="rId6">
              <a:alphaModFix/>
            </a:blip>
            <a:srcRect l="3181" t="6050" r="2682" b="7511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  <p:sp>
          <p:nvSpPr>
            <p:cNvPr id="1564" name="Google Shape;1564;p2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65" name="Google Shape;1565;p21"/>
            <p:cNvPicPr preferRelativeResize="0"/>
            <p:nvPr/>
          </p:nvPicPr>
          <p:blipFill rotWithShape="1">
            <a:blip r:embed="rId8">
              <a:alphaModFix/>
            </a:blip>
            <a:srcRect l="9744" t="10069" r="10121" b="10331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566" name="Google Shape;1566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7" name="Google Shape;156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8" name="Google Shape;1568;p2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9" name="Google Shape;156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3" name="Google Shape;1573;p2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574" name="Google Shape;1574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5" name="Google Shape;157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7" name="Google Shape;157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8" name="Google Shape;1578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9" name="Google Shape;1579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0" name="Google Shape;1580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Google Shape;1581;p2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582" name="Google Shape;1582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3" name="Google Shape;1583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4" name="Google Shape;158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5" name="Google Shape;158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6" name="Google Shape;158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Google Shape;1588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Google Shape;1589;p2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590" name="Google Shape;1590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1" name="Google Shape;1591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2" name="Google Shape;1592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3" name="Google Shape;1593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4" name="Google Shape;159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6" name="Google Shape;159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7" name="Google Shape;1597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8" name="Google Shape;1598;p2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599" name="Google Shape;1599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0" name="Google Shape;1600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1" name="Google Shape;1601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2" name="Google Shape;1602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3" name="Google Shape;1603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4" name="Google Shape;160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5" name="Google Shape;160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6" name="Google Shape;1606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Google Shape;1609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8495450" y="4634888"/>
            <a:ext cx="297900" cy="177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1619" name="Google Shape;1619;p2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620" name="Google Shape;1620;p2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621" name="Google Shape;1621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2" name="Google Shape;162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3" name="Google Shape;162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4" name="Google Shape;1624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5" name="Google Shape;1625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6" name="Google Shape;1626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7" name="Google Shape;1627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28" name="Google Shape;1628;p2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629" name="Google Shape;1629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0" name="Google Shape;1630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1" name="Google Shape;163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2" name="Google Shape;163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3" name="Google Shape;163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4" name="Google Shape;1634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5" name="Google Shape;1635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6" name="Google Shape;1636;p2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637" name="Google Shape;1637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8" name="Google Shape;1638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9" name="Google Shape;1639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0" name="Google Shape;1640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1" name="Google Shape;164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2" name="Google Shape;164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3" name="Google Shape;164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44" name="Google Shape;1644;p2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645" name="Google Shape;1645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6" name="Google Shape;1646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7" name="Google Shape;1647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8" name="Google Shape;1648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9" name="Google Shape;1649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0" name="Google Shape;1650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1" name="Google Shape;165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52" name="Google Shape;165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4" name="Google Shape;1654;p21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655" name="Google Shape;1655;p21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name="adj" fmla="val 91573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58" name="Google Shape;1658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5" name="Google Shape;1665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21"/>
          <p:cNvPicPr preferRelativeResize="0"/>
          <p:nvPr/>
        </p:nvPicPr>
        <p:blipFill rotWithShape="1">
          <a:blip r:embed="rId11">
            <a:alphaModFix/>
          </a:blip>
          <a:srcRect l="33257" t="44949"/>
          <a:stretch/>
        </p:blipFill>
        <p:spPr>
          <a:xfrm rot="5400000" flipH="1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9" name="Google Shape;1669;p2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670" name="Google Shape;1670;p2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671" name="Google Shape;1671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2" name="Google Shape;1672;p2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1200" b="1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673" name="Google Shape;1673;p2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674" name="Google Shape;1674;p2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675" name="Google Shape;1675;p2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676" name="Google Shape;1676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77" name="Google Shape;1677;p2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678" name="Google Shape;1678;p2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679" name="Google Shape;1679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80" name="Google Shape;1680;p2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681" name="Google Shape;1681;p2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682" name="Google Shape;1682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83" name="Google Shape;1683;p2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684" name="Google Shape;1684;p21"/>
              <p:cNvPicPr preferRelativeResize="0"/>
              <p:nvPr/>
            </p:nvPicPr>
            <p:blipFill rotWithShape="1">
              <a:blip r:embed="rId6">
                <a:alphaModFix/>
              </a:blip>
              <a:srcRect l="3181" t="6050" r="2682" b="7511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sp>
            <p:nvSpPr>
              <p:cNvPr id="1685" name="Google Shape;1685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686" name="Google Shape;1686;p2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687" name="Google Shape;1687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8" name="Google Shape;1688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Google Shape;1689;p2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690" name="Google Shape;1690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1" name="Google Shape;1691;p2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Google Shape;1692;p2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693" name="Google Shape;1693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4" name="Google Shape;1694;p2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Google Shape;1695;p2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696" name="Google Shape;1696;p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7" name="Google Shape;1697;p2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8" name="Google Shape;1698;p21"/>
          <p:cNvSpPr/>
          <p:nvPr/>
        </p:nvSpPr>
        <p:spPr>
          <a:xfrm rot="10800000">
            <a:off x="4272600" y="1788725"/>
            <a:ext cx="599400" cy="21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9" name="Google Shape;1699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21025" y="2178825"/>
            <a:ext cx="361105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21"/>
          <p:cNvSpPr txBox="1"/>
          <p:nvPr/>
        </p:nvSpPr>
        <p:spPr>
          <a:xfrm>
            <a:off x="2616173" y="2620412"/>
            <a:ext cx="3516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던전을 저장하시겠습니까</a:t>
            </a:r>
            <a:endParaRPr b="1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01" name="Google Shape;1701;p21"/>
          <p:cNvSpPr txBox="1"/>
          <p:nvPr/>
        </p:nvSpPr>
        <p:spPr>
          <a:xfrm>
            <a:off x="4457736" y="3323220"/>
            <a:ext cx="971400" cy="2412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D5F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02" name="Google Shape;1702;p21"/>
          <p:cNvSpPr txBox="1"/>
          <p:nvPr/>
        </p:nvSpPr>
        <p:spPr>
          <a:xfrm>
            <a:off x="3223961" y="3323220"/>
            <a:ext cx="971400" cy="241200"/>
          </a:xfrm>
          <a:prstGeom prst="rect">
            <a:avLst/>
          </a:prstGeom>
          <a:gradFill>
            <a:gsLst>
              <a:gs pos="0">
                <a:srgbClr val="990000"/>
              </a:gs>
              <a:gs pos="50000">
                <a:srgbClr val="CC0000"/>
              </a:gs>
              <a:gs pos="100000">
                <a:srgbClr val="660000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B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rPr>
              <a:t>취소</a:t>
            </a:r>
            <a:endParaRPr b="1">
              <a:solidFill>
                <a:srgbClr val="F38323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화면 슬라이드 쇼(16:9)</PresentationFormat>
  <Paragraphs>440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Gungsuh</vt:lpstr>
      <vt:lpstr>Pinyon Script</vt:lpstr>
      <vt:lpstr>Arial</vt:lpstr>
      <vt:lpstr>Simple Light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생성 ] </vt:lpstr>
      <vt:lpstr>(시스템 메뉴) -&gt; 던전 관리 -&gt; [ 새로운 던전 ]</vt:lpstr>
      <vt:lpstr>(시스템 메뉴) -&gt; 던전 관리 -&gt; [ 새로운 던전 ] </vt:lpstr>
      <vt:lpstr>(시스템 메뉴) -&gt; 던전 관리 -&gt; [ 새로운 던전 ] -&gt; 자동 생성</vt:lpstr>
      <vt:lpstr>(시스템 메뉴) -&gt; 던전 관리 -&gt; [ 새로운 던전 ] -&gt; 자동 생성</vt:lpstr>
      <vt:lpstr>(시스템 메뉴) -&gt; 던전 관리 -&gt; [ 새로운 던전 ] -&gt; 던전 저장</vt:lpstr>
      <vt:lpstr>(시스템 메뉴) -&gt; 던전 관리 -&gt; [ 새로운 던전 ] -&gt; 불러오기</vt:lpstr>
      <vt:lpstr>(시스템 메뉴) -&gt; 던전 관리 -&gt; [ 새로운 던전 ] -&gt; 불러오기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[ 새로운 던전 ] -&gt; 던전방 추가</vt:lpstr>
      <vt:lpstr>(시스템 메뉴) -&gt; 던전 관리 -&gt; 던전방 추가 ( 확인 )</vt:lpstr>
      <vt:lpstr>(시스템 메뉴) -&gt; 던전 관리 -&gt; 던전방 추가 ( 취소 )</vt:lpstr>
      <vt:lpstr>(시스템 메뉴) -&gt; 던전 관리 -&gt; 던전방 추가 </vt:lpstr>
      <vt:lpstr>(시스템 메뉴) -&gt; 던전 관리 -&gt; 던전방 추가 </vt:lpstr>
      <vt:lpstr>(시스템 메뉴) -&gt; 던전 관리 -&gt; 던전방 추가</vt:lpstr>
      <vt:lpstr>(시스템 메뉴) -&gt; 던전 관리 -&gt; 던전방 추가</vt:lpstr>
      <vt:lpstr>(시스템 메뉴) -&gt; 던전 관리 -&gt; 던전방 추가</vt:lpstr>
      <vt:lpstr>(시스템 메뉴) -&gt; 던전 관리 -&gt; 던전방 추가 ( 철거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(시스템 메뉴) -&gt; 던전 관리 -&gt; [ 새로운 던전 생성 ] </dc:title>
  <cp:lastModifiedBy>choi</cp:lastModifiedBy>
  <cp:revision>1</cp:revision>
  <dcterms:modified xsi:type="dcterms:W3CDTF">2019-12-31T06:30:43Z</dcterms:modified>
</cp:coreProperties>
</file>