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Pinyon Script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PinyonScrip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0d3ef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0d3ef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몬스터 아이콘 ] 선택시 중앙 하단에 몬스터 UI 출력.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3d0d3efd6d_0_2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3d0d3efd6d_0_2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확인 ] 선택시 [ 스킬 정보 ] 종료.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g3d0d3efd6d_0_2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4" name="Google Shape;2584;g3d0d3efd6d_0_2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고용 ] 선택시 화면에 [ 반투명한 몬스터 UI ] 출력.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4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3d0d3efd6d_0_2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3d0d3efd6d_0_2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고용 ] 선택 후 [ 반투명한 몬스터 UI ] 드래그 앤 드롭으로 배치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뒤로가기 ] 버튼 선택시 고용 취소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g3d0d3efd6d_0_2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8" name="Google Shape;3018;g3d0d3efd6d_0_2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배치 불가능한 지역에 배치 후 터치시 메세지 출력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붉은색으로 설치 불가 표시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4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" name="Google Shape;3225;g3d0d3efd6d_0_3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6" name="Google Shape;3226;g3d0d3efd6d_0_3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배치 가능 지역에 위치시 초록색으로 표시. 현 상태에서 터치시 설치 완료.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3d0d3efd6d_0_3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3d0d3efd6d_0_3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설치 가능한 지역에 배치 후 터치시 설치 완료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설치 완료 시 좌측 상단 [ 보유 마력 ] 자원과 중앙 상단 [ 던전 전체 마력 ] 값 변경.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6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Google Shape;3657;g3d0d3efd6d_0_3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8" name="Google Shape;3658;g3d0d3efd6d_0_3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배치 완료 후 몬스터 움직임 -&gt; 벽 / 경사 / 함정 / 다른 몬스터 에 몬스터 충돌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0" name="Shape 3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" name="Google Shape;3811;g3d0d3efd6d_0_3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2" name="Google Shape;3812;g3d0d3efd6d_0_3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보스 몬스터 능력치 코어룸에서 3배 상승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나머지 사항은 몬스터 배치와 동일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9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Google Shape;4010;g3d0d3efd6d_0_3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1" name="Google Shape;4011;g3d0d3efd6d_0_3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배치 완료 후 몬스터 움직임 -&gt; 벽 / 경사 / 함정 / 다른 몬스터 에 몬스터 충돌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4" name="Shape 4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5" name="Google Shape;4165;g3d0d3efd6d_0_4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6" name="Google Shape;4166;g3d0d3efd6d_0_4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배치 되어있는 몬스터 터치 시 정보창 출력.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d0d3efd6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d0d3efd6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몬스터 UI ] 선택시 중앙에 [ 몬스터 정보창 ] 출력.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0" name="Shape 4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" name="Google Shape;4331;g3d0d3efd6d_0_4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2" name="Google Shape;4332;g3d0d3efd6d_0_4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배치 되어있는 몬스터 터치 시 정보창 출력.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9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0" name="Google Shape;4500;g3d0d3efd6d_0_4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1" name="Google Shape;4501;g3d0d3efd6d_0_4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스킬 ] 창 터치시 해당 [ 스킬 정보 ] 출력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8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9" name="Google Shape;4699;g3d0d3efd6d_0_4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0" name="Google Shape;4700;g3d0d3efd6d_0_4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확인 ] 선택시 [ 스킬 정보 ] 종료.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3" name="Shape 4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" name="Google Shape;4904;g3d0d3efd6d_0_4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5" name="Google Shape;4905;g3d0d3efd6d_0_4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세부정보 ] 창 터치시 [ 몬스터 정보 ] 출력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2" name="Shape 5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3" name="Google Shape;5103;g3d0d3efd6d_0_5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4" name="Google Shape;5104;g3d0d3efd6d_0_5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화살표 [ 터치 ]하거나 화면 [ 터치 ] 후 화살표 방향으로 [ 드래그 ] 할 경우 [ 세부 정보 ] 내부 화면 오른쪽으로 이동.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9" name="Shape 5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0" name="Google Shape;5340;g3d0d3efd6d_0_5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1" name="Google Shape;5341;g3d0d3efd6d_0_5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현 상태에서 몬스터 터치시 [ 해당 몬스터 정보 ]  출력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0" name="Shape 5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" name="Google Shape;5591;g3d0d3efd6d_0_5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2" name="Google Shape;5592;g3d0d3efd6d_0_5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아무 곳이나 터치시 정보 창 [ 종료 ]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8" name="Shape 5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9" name="Google Shape;5869;g3d0d3efd6d_0_5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0" name="Google Shape;5870;g3d0d3efd6d_0_5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확인 ] 선택 시 [ 세부 정보 ] 종료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6" name="Shape 6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7" name="Google Shape;6117;g3d0d3efd6d_0_6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8" name="Google Shape;6118;g3d0d3efd6d_0_6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이름 ] 창 터치시 [ 몬스터 이름 ] 변경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5" name="Shape 6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6" name="Google Shape;6316;g3d0d3efd6d_0_6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7" name="Google Shape;6317;g3d0d3efd6d_0_6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이름 ] 창 터치시 [ 몬스터 이름 ] 변경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d0d3efd6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d0d3efd6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세부정보 ] 선택시 중앙에 몬스터 정보 출력.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0" name="Shape 6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1" name="Google Shape;6521;g3d0d3efd6d_0_6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2" name="Google Shape;6522;g3d0d3efd6d_0_6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확인 ] 창 터치시 변경사항 여부 저장 메세지 출력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9" name="Shape 6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0" name="Google Shape;6720;g3d0d3efd6d_0_6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1" name="Google Shape;6721;g3d0d3efd6d_0_6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확인 ] 창 터치시 변경사항 여부 저장 메세지 출력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8" name="Shape 6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9" name="Google Shape;6919;g3d0d3efd6d_0_6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0" name="Google Shape;6920;g3d0d3efd6d_0_6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출력된 메세지 [ 확인 ] 창 터치시 변경 완료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2" name="Shape 7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3" name="Google Shape;7123;g3d0d3efd6d_0_7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4" name="Google Shape;7124;g3d0d3efd6d_0_7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9" name="Shape 7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" name="Google Shape;7290;g3d0d3efd6d_0_7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1" name="Google Shape;7291;g3d0d3efd6d_0_7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레벨업 ] 선택시 좌측 상단 [ 보유 마력 ] 자원 감소 / 중앙 상단 [ 던전 전체 마력 ] 자원 상승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8" name="Shape 7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9" name="Google Shape;7459;g3d0d3efd6d_0_7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0" name="Google Shape;7460;g3d0d3efd6d_0_7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레벨업 ] 선택시 좌측 상단 [ 보유 마력 ] 자원 감소 / 중앙 상단 [ 던전 전체 마력 ] 자원 상승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2" name="Shape 7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3" name="Google Shape;7633;g3d0d3efd6d_0_7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4" name="Google Shape;7634;g3d0d3efd6d_0_7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이동 ] 선택시 정보창 사라지면서 최초 설치 때와 같이 반투명한 상태로 변환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1" name="Shape 7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" name="Google Shape;7802;g3d0d3efd6d_0_7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3" name="Google Shape;7803;g3d0d3efd6d_0_7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이동 ] 선택시 정보창 사라지면서 최초 설치 때와 같이 반투명한 상태로 변환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5" name="Shape 7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" name="Google Shape;7956;g3d0d3efd6d_0_7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7" name="Google Shape;7957;g3d0d3efd6d_0_7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배치 가능한 위치로 이동 후 터치.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6" name="Shape 8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7" name="Google Shape;8117;g3d0d3efd6d_0_8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8" name="Google Shape;8118;g3d0d3efd6d_0_8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이동 완료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d0d3efd6d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d0d3efd6d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스크롤바] 로 세부 정보 내부 화면 이동.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0" name="Shape 8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1" name="Google Shape;8271;g3d0d3efd6d_0_8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2" name="Google Shape;8272;g3d0d3efd6d_0_8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이동 ] 선택시 정보창 사라지면서 최초 설치 때와 같이 반투명한 상태로 변환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4" name="Shape 8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5" name="Google Shape;8425;g3d0d3efd6d_0_8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6" name="Google Shape;8426;g3d0d3efd6d_0_8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이동 ] 선택시 정보창 사라지면서 최초 설치 때와 같이 반투명한 상태로 변환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1" name="Shape 8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2" name="Google Shape;8592;g3d0d3efd6d_0_8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3" name="Google Shape;8593;g3d0d3efd6d_0_8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이동 ] 선택시 정보창 사라지면서 최초 설치 때와 같이 반투명한 상태로 변환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3" name="Shape 8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4" name="Google Shape;8764;g3d0d3efd6d_0_8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5" name="Google Shape;8765;g3d0d3efd6d_0_8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[ 해고 완료 ] 시 좌측 상단 [ 보유 마력 ] 자원 몬스터 [ 마력 ] 값 절반만큼 증가 / 중앙 상단 [ 던전 전체 마력 ] 몬스터 값만큼 감소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d0d3efd6d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d0d3efd6d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스크롤바 ] 이동 완료.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3d0d3efd6d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3d0d3efd6d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현 상태에서 몬스터 터치시 [ 해당 몬스터 정보 ]  출력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d0d3efd6d_0_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d0d3efd6d_0_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아무 곳이나 터치시 정보 창 [ 종료 ]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3d0d3efd6d_0_1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3d0d3efd6d_0_1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확인 ] 선택 시 [ 세부 정보 ] 종료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3d0d3efd6d_0_2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7" name="Google Shape;2117;g3d0d3efd6d_0_2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스킬 아이콘 ] 선택시 중앙에 해당 [ 스킬 정보 ] 출력.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[ 해당 몬스터 ] 의 마력 고용값과 전력값.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jp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21" Type="http://schemas.openxmlformats.org/officeDocument/2006/relationships/image" Target="../media/image19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17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jp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17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jp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17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22" Type="http://schemas.openxmlformats.org/officeDocument/2006/relationships/image" Target="../media/image18.jpg"/><Relationship Id="rId10" Type="http://schemas.openxmlformats.org/officeDocument/2006/relationships/image" Target="../media/image2.png"/><Relationship Id="rId21" Type="http://schemas.openxmlformats.org/officeDocument/2006/relationships/image" Target="../media/image17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4.png"/><Relationship Id="rId22" Type="http://schemas.openxmlformats.org/officeDocument/2006/relationships/image" Target="../media/image19.png"/><Relationship Id="rId10" Type="http://schemas.openxmlformats.org/officeDocument/2006/relationships/image" Target="../media/image2.png"/><Relationship Id="rId21" Type="http://schemas.openxmlformats.org/officeDocument/2006/relationships/image" Target="../media/image18.jpg"/><Relationship Id="rId13" Type="http://schemas.openxmlformats.org/officeDocument/2006/relationships/image" Target="../media/image21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7" Type="http://schemas.openxmlformats.org/officeDocument/2006/relationships/image" Target="../media/image7.png"/><Relationship Id="rId16" Type="http://schemas.openxmlformats.org/officeDocument/2006/relationships/image" Target="../media/image8.png"/><Relationship Id="rId5" Type="http://schemas.openxmlformats.org/officeDocument/2006/relationships/image" Target="../media/image12.png"/><Relationship Id="rId19" Type="http://schemas.openxmlformats.org/officeDocument/2006/relationships/image" Target="../media/image11.png"/><Relationship Id="rId6" Type="http://schemas.openxmlformats.org/officeDocument/2006/relationships/image" Target="../media/image1.png"/><Relationship Id="rId18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22" Type="http://schemas.openxmlformats.org/officeDocument/2006/relationships/image" Target="../media/image18.jpg"/><Relationship Id="rId10" Type="http://schemas.openxmlformats.org/officeDocument/2006/relationships/image" Target="../media/image2.png"/><Relationship Id="rId21" Type="http://schemas.openxmlformats.org/officeDocument/2006/relationships/image" Target="../media/image17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21" Type="http://schemas.openxmlformats.org/officeDocument/2006/relationships/image" Target="../media/image19.png"/><Relationship Id="rId13" Type="http://schemas.openxmlformats.org/officeDocument/2006/relationships/image" Target="../media/image21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7" Type="http://schemas.openxmlformats.org/officeDocument/2006/relationships/image" Target="../media/image7.png"/><Relationship Id="rId16" Type="http://schemas.openxmlformats.org/officeDocument/2006/relationships/image" Target="../media/image8.png"/><Relationship Id="rId5" Type="http://schemas.openxmlformats.org/officeDocument/2006/relationships/image" Target="../media/image12.png"/><Relationship Id="rId19" Type="http://schemas.openxmlformats.org/officeDocument/2006/relationships/image" Target="../media/image11.png"/><Relationship Id="rId6" Type="http://schemas.openxmlformats.org/officeDocument/2006/relationships/image" Target="../media/image1.png"/><Relationship Id="rId18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21" Type="http://schemas.openxmlformats.org/officeDocument/2006/relationships/image" Target="../media/image19.png"/><Relationship Id="rId13" Type="http://schemas.openxmlformats.org/officeDocument/2006/relationships/image" Target="../media/image21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7" Type="http://schemas.openxmlformats.org/officeDocument/2006/relationships/image" Target="../media/image7.png"/><Relationship Id="rId16" Type="http://schemas.openxmlformats.org/officeDocument/2006/relationships/image" Target="../media/image8.png"/><Relationship Id="rId5" Type="http://schemas.openxmlformats.org/officeDocument/2006/relationships/image" Target="../media/image12.png"/><Relationship Id="rId19" Type="http://schemas.openxmlformats.org/officeDocument/2006/relationships/image" Target="../media/image11.png"/><Relationship Id="rId6" Type="http://schemas.openxmlformats.org/officeDocument/2006/relationships/image" Target="../media/image1.png"/><Relationship Id="rId18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4.png"/><Relationship Id="rId22" Type="http://schemas.openxmlformats.org/officeDocument/2006/relationships/image" Target="../media/image20.png"/><Relationship Id="rId10" Type="http://schemas.openxmlformats.org/officeDocument/2006/relationships/image" Target="../media/image2.png"/><Relationship Id="rId21" Type="http://schemas.openxmlformats.org/officeDocument/2006/relationships/image" Target="../media/image19.png"/><Relationship Id="rId13" Type="http://schemas.openxmlformats.org/officeDocument/2006/relationships/image" Target="../media/image21.png"/><Relationship Id="rId12" Type="http://schemas.openxmlformats.org/officeDocument/2006/relationships/image" Target="../media/image3.png"/><Relationship Id="rId23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7" Type="http://schemas.openxmlformats.org/officeDocument/2006/relationships/image" Target="../media/image7.png"/><Relationship Id="rId16" Type="http://schemas.openxmlformats.org/officeDocument/2006/relationships/image" Target="../media/image8.png"/><Relationship Id="rId5" Type="http://schemas.openxmlformats.org/officeDocument/2006/relationships/image" Target="../media/image12.png"/><Relationship Id="rId19" Type="http://schemas.openxmlformats.org/officeDocument/2006/relationships/image" Target="../media/image11.png"/><Relationship Id="rId6" Type="http://schemas.openxmlformats.org/officeDocument/2006/relationships/image" Target="../media/image1.png"/><Relationship Id="rId18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21" Type="http://schemas.openxmlformats.org/officeDocument/2006/relationships/image" Target="../media/image19.png"/><Relationship Id="rId13" Type="http://schemas.openxmlformats.org/officeDocument/2006/relationships/image" Target="../media/image21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7" Type="http://schemas.openxmlformats.org/officeDocument/2006/relationships/image" Target="../media/image7.png"/><Relationship Id="rId16" Type="http://schemas.openxmlformats.org/officeDocument/2006/relationships/image" Target="../media/image8.png"/><Relationship Id="rId5" Type="http://schemas.openxmlformats.org/officeDocument/2006/relationships/image" Target="../media/image12.png"/><Relationship Id="rId19" Type="http://schemas.openxmlformats.org/officeDocument/2006/relationships/image" Target="../media/image11.png"/><Relationship Id="rId6" Type="http://schemas.openxmlformats.org/officeDocument/2006/relationships/image" Target="../media/image1.png"/><Relationship Id="rId18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22" Type="http://schemas.openxmlformats.org/officeDocument/2006/relationships/image" Target="../media/image18.jpg"/><Relationship Id="rId10" Type="http://schemas.openxmlformats.org/officeDocument/2006/relationships/image" Target="../media/image2.png"/><Relationship Id="rId21" Type="http://schemas.openxmlformats.org/officeDocument/2006/relationships/image" Target="../media/image17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22" Type="http://schemas.openxmlformats.org/officeDocument/2006/relationships/image" Target="../media/image18.jpg"/><Relationship Id="rId10" Type="http://schemas.openxmlformats.org/officeDocument/2006/relationships/image" Target="../media/image2.png"/><Relationship Id="rId21" Type="http://schemas.openxmlformats.org/officeDocument/2006/relationships/image" Target="../media/image17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jp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17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22" Type="http://schemas.openxmlformats.org/officeDocument/2006/relationships/image" Target="../media/image17.png"/><Relationship Id="rId10" Type="http://schemas.openxmlformats.org/officeDocument/2006/relationships/image" Target="../media/image2.png"/><Relationship Id="rId21" Type="http://schemas.openxmlformats.org/officeDocument/2006/relationships/image" Target="../media/image18.jp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22" Type="http://schemas.openxmlformats.org/officeDocument/2006/relationships/image" Target="../media/image18.jpg"/><Relationship Id="rId10" Type="http://schemas.openxmlformats.org/officeDocument/2006/relationships/image" Target="../media/image2.png"/><Relationship Id="rId21" Type="http://schemas.openxmlformats.org/officeDocument/2006/relationships/image" Target="../media/image17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22" Type="http://schemas.openxmlformats.org/officeDocument/2006/relationships/image" Target="../media/image18.jpg"/><Relationship Id="rId10" Type="http://schemas.openxmlformats.org/officeDocument/2006/relationships/image" Target="../media/image2.png"/><Relationship Id="rId21" Type="http://schemas.openxmlformats.org/officeDocument/2006/relationships/image" Target="../media/image17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23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17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4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4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21" Type="http://schemas.openxmlformats.org/officeDocument/2006/relationships/image" Target="../media/image23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17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17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4.png"/><Relationship Id="rId22" Type="http://schemas.openxmlformats.org/officeDocument/2006/relationships/image" Target="../media/image18.jpg"/><Relationship Id="rId10" Type="http://schemas.openxmlformats.org/officeDocument/2006/relationships/image" Target="../media/image2.png"/><Relationship Id="rId21" Type="http://schemas.openxmlformats.org/officeDocument/2006/relationships/image" Target="../media/image20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17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17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jp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5" Type="http://schemas.openxmlformats.org/officeDocument/2006/relationships/image" Target="../media/image8.png"/><Relationship Id="rId14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19" Type="http://schemas.openxmlformats.org/officeDocument/2006/relationships/image" Target="../media/image17.png"/><Relationship Id="rId6" Type="http://schemas.openxmlformats.org/officeDocument/2006/relationships/image" Target="../media/image1.png"/><Relationship Id="rId18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</a:t>
            </a:r>
            <a:endParaRPr sz="18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60" name="Google Shape;60;p13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61" name="Google Shape;61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" name="Google Shape;63;p13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64" name="Google Shape;64;p1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65" name="Google Shape;65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3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7" name="Google Shape;67;p1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68" name="Google Shape;68;p13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9" name="Google Shape;69;p1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0" name="Google Shape;70;p13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1" name="Google Shape;71;p13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72" name="Google Shape;72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3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3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80" name="Google Shape;80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3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88" name="Google Shape;88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3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96" name="Google Shape;96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3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2" name="Google Shape;112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125" name="Google Shape;125;p13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126" name="Google Shape;126;p13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27" name="Google Shape;127;p1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Google Shape;128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Google Shape;132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Google Shape;133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4" name="Google Shape;134;p13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35" name="Google Shape;135;p1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" name="Google Shape;137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2" name="Google Shape;142;p13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143" name="Google Shape;143;p1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0" name="Google Shape;150;p13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151" name="Google Shape;151;p1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" name="Google Shape;152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1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58" name="Google Shape;158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13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172" name="Google Shape;172;p13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73" name="Google Shape;173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13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175" name="Google Shape;175;p13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176" name="Google Shape;176;p13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177" name="Google Shape;177;p1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78" name="Google Shape;178;p1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79" name="Google Shape;179;p13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180" name="Google Shape;180;p1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81" name="Google Shape;181;p1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82" name="Google Shape;182;p13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183" name="Google Shape;183;p1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84" name="Google Shape;184;p1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85" name="Google Shape;185;p13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186" name="Google Shape;186;p1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87" name="Google Shape;187;p1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188" name="Google Shape;188;p13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189" name="Google Shape;189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" name="Google Shape;191;p13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192" name="Google Shape;192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13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195" name="Google Shape;195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3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198" name="Google Shape;198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3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201" name="Google Shape;201;p13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3"/>
          <p:cNvSpPr/>
          <p:nvPr/>
        </p:nvSpPr>
        <p:spPr>
          <a:xfrm>
            <a:off x="8019025" y="2590325"/>
            <a:ext cx="5994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3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206" name="Google Shape;206;p13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13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208" name="Google Shape;208;p1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3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212" name="Google Shape;212;p1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3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216" name="Google Shape;216;p1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3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220" name="Google Shape;220;p1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3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224" name="Google Shape;224;p1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13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228" name="Google Shape;228;p1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13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232" name="Google Shape;232;p1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" name="Google Shape;235;p13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" name="Google Shape;236;p13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237" name="Google Shape;237;p1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3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241" name="Google Shape;241;p1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13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245" name="Google Shape;245;p1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8" name="Google Shape;248;p13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3"/>
          <p:cNvSpPr/>
          <p:nvPr/>
        </p:nvSpPr>
        <p:spPr>
          <a:xfrm>
            <a:off x="692900" y="4248275"/>
            <a:ext cx="7371900" cy="658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13"/>
          <p:cNvCxnSpPr>
            <a:stCxn id="249" idx="1"/>
            <a:endCxn id="251" idx="2"/>
          </p:cNvCxnSpPr>
          <p:nvPr/>
        </p:nvCxnSpPr>
        <p:spPr>
          <a:xfrm flipH="1" rot="10800000">
            <a:off x="1772490" y="3620854"/>
            <a:ext cx="96900" cy="72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3"/>
          <p:cNvSpPr txBox="1"/>
          <p:nvPr/>
        </p:nvSpPr>
        <p:spPr>
          <a:xfrm>
            <a:off x="738350" y="3296825"/>
            <a:ext cx="2262000" cy="32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</a:rPr>
              <a:t>몬스터 UI 생성창 출력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22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2353" name="Google Shape;2353;p22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2354" name="Google Shape;2354;p2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355" name="Google Shape;2355;p2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356" name="Google Shape;2356;p2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357" name="Google Shape;2357;p2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2358" name="Google Shape;2358;p22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2359" name="Google Shape;235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0" name="Google Shape;236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1" name="Google Shape;2361;p22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2362" name="Google Shape;2362;p22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2363" name="Google Shape;2363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4" name="Google Shape;2364;p22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365" name="Google Shape;2365;p22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2366" name="Google Shape;2366;p22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367" name="Google Shape;2367;p22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2368" name="Google Shape;2368;p22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369" name="Google Shape;2369;p22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370" name="Google Shape;2370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71" name="Google Shape;2371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2" name="Google Shape;2372;p22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3" name="Google Shape;2373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4" name="Google Shape;2374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5" name="Google Shape;2375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6" name="Google Shape;2376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7" name="Google Shape;2377;p22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2378" name="Google Shape;2378;p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9" name="Google Shape;2379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0" name="Google Shape;2380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1" name="Google Shape;2381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2" name="Google Shape;2382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3" name="Google Shape;2383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4" name="Google Shape;2384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5" name="Google Shape;2385;p22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2386" name="Google Shape;2386;p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7" name="Google Shape;2387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8" name="Google Shape;2388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9" name="Google Shape;2389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0" name="Google Shape;2390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1" name="Google Shape;2391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2" name="Google Shape;2392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3" name="Google Shape;2393;p22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2394" name="Google Shape;2394;p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5" name="Google Shape;2395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6" name="Google Shape;2396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7" name="Google Shape;2397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8" name="Google Shape;2398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9" name="Google Shape;2399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0" name="Google Shape;2400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01" name="Google Shape;2401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2" name="Google Shape;2402;p22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2403" name="Google Shape;2403;p2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4" name="Google Shape;2404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5" name="Google Shape;2405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6" name="Google Shape;2406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7" name="Google Shape;2407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8" name="Google Shape;2408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9" name="Google Shape;2409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10" name="Google Shape;2410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1" name="Google Shape;2411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2" name="Google Shape;2412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3" name="Google Shape;2413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4" name="Google Shape;2414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5" name="Google Shape;2415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6" name="Google Shape;2416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7" name="Google Shape;2417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8" name="Google Shape;2418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9" name="Google Shape;2419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0" name="Google Shape;2420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1" name="Google Shape;2421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2" name="Google Shape;2422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2423" name="Google Shape;2423;p22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2424" name="Google Shape;2424;p22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425" name="Google Shape;2425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6" name="Google Shape;2426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7" name="Google Shape;2427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8" name="Google Shape;2428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9" name="Google Shape;2429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0" name="Google Shape;2430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1" name="Google Shape;2431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32" name="Google Shape;2432;p22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433" name="Google Shape;2433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4" name="Google Shape;2434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5" name="Google Shape;2435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6" name="Google Shape;2436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7" name="Google Shape;2437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8" name="Google Shape;2438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9" name="Google Shape;2439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40" name="Google Shape;2440;p22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2441" name="Google Shape;2441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2" name="Google Shape;2442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3" name="Google Shape;2443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4" name="Google Shape;2444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5" name="Google Shape;2445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6" name="Google Shape;2446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7" name="Google Shape;2447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48" name="Google Shape;2448;p22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2449" name="Google Shape;2449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0" name="Google Shape;2450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1" name="Google Shape;2451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2" name="Google Shape;2452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3" name="Google Shape;2453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4" name="Google Shape;2454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5" name="Google Shape;2455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456" name="Google Shape;2456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" name="Google Shape;245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" name="Google Shape;2458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" name="Google Shape;2459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" name="Google Shape;2460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1" name="Google Shape;2461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2" name="Google Shape;2462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3" name="Google Shape;2463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4" name="Google Shape;2464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5" name="Google Shape;2465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6" name="Google Shape;2466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7" name="Google Shape;2467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8" name="Google Shape;2468;p2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9" name="Google Shape;2469;p22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2470" name="Google Shape;2470;p22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2471" name="Google Shape;2471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2" name="Google Shape;2472;p22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2473" name="Google Shape;2473;p22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2474" name="Google Shape;2474;p22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2475" name="Google Shape;2475;p2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476" name="Google Shape;2476;p2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477" name="Google Shape;2477;p22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2478" name="Google Shape;2478;p2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479" name="Google Shape;2479;p2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480" name="Google Shape;2480;p22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2481" name="Google Shape;2481;p2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482" name="Google Shape;2482;p2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483" name="Google Shape;2483;p22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2484" name="Google Shape;2484;p2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485" name="Google Shape;2485;p2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2486" name="Google Shape;2486;p22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2487" name="Google Shape;2487;p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8" name="Google Shape;2488;p2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89" name="Google Shape;2489;p22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2490" name="Google Shape;2490;p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1" name="Google Shape;2491;p22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2" name="Google Shape;2492;p22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2493" name="Google Shape;2493;p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4" name="Google Shape;2494;p22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5" name="Google Shape;2495;p22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2496" name="Google Shape;2496;p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7" name="Google Shape;2497;p22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8" name="Google Shape;2498;p22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2499" name="Google Shape;2499;p22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2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2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2" name="Google Shape;2502;p22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2503" name="Google Shape;2503;p22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4" name="Google Shape;2504;p22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2505" name="Google Shape;2505;p22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2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2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8" name="Google Shape;2508;p22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2509" name="Google Shape;2509;p22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2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2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2" name="Google Shape;2512;p22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2513" name="Google Shape;2513;p22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22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2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6" name="Google Shape;2516;p22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2517" name="Google Shape;2517;p22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2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2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0" name="Google Shape;2520;p22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2521" name="Google Shape;2521;p22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2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2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4" name="Google Shape;2524;p22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2525" name="Google Shape;2525;p22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22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22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8" name="Google Shape;2528;p22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2529" name="Google Shape;2529;p22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22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22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2" name="Google Shape;2532;p22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3" name="Google Shape;2533;p22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2534" name="Google Shape;2534;p22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22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22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7" name="Google Shape;2537;p22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2538" name="Google Shape;2538;p22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22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22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1" name="Google Shape;2541;p22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2542" name="Google Shape;2542;p22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22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22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5" name="Google Shape;2545;p22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6" name="Google Shape;2546;p22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2547" name="Google Shape;2547;p22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2548" name="Google Shape;2548;p22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549" name="Google Shape;2549;p22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2550" name="Google Shape;2550;p22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1" name="Google Shape;2551;p22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22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53" name="Google Shape;2553;p22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554" name="Google Shape;2554;p22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555" name="Google Shape;2555;p22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556" name="Google Shape;2556;p22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557" name="Google Shape;2557;p22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558" name="Google Shape;2558;p22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559" name="Google Shape;2559;p22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560" name="Google Shape;2560;p22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561" name="Google Shape;2561;p22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562" name="Google Shape;2562;p22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563" name="Google Shape;2563;p22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22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22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22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567" name="Google Shape;2567;p22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568" name="Google Shape;2568;p22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569" name="Google Shape;2569;p22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570" name="Google Shape;2570;p22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571" name="Google Shape;2571;p22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572" name="Google Shape;2572;p22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573" name="Google Shape;2573;p22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2574" name="Google Shape;2574;p22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pic>
        <p:nvPicPr>
          <p:cNvPr id="2575" name="Google Shape;2575;p22"/>
          <p:cNvPicPr preferRelativeResize="0"/>
          <p:nvPr/>
        </p:nvPicPr>
        <p:blipFill rotWithShape="1">
          <a:blip r:embed="rId20">
            <a:alphaModFix/>
          </a:blip>
          <a:srcRect b="73879" l="58584" r="36118" t="17627"/>
          <a:stretch/>
        </p:blipFill>
        <p:spPr>
          <a:xfrm>
            <a:off x="2628738" y="3048300"/>
            <a:ext cx="32292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6" name="Google Shape;2576;p2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342313" y="1632475"/>
            <a:ext cx="4083600" cy="27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7" name="Google Shape;2577;p22"/>
          <p:cNvPicPr preferRelativeResize="0"/>
          <p:nvPr/>
        </p:nvPicPr>
        <p:blipFill rotWithShape="1">
          <a:blip r:embed="rId20">
            <a:alphaModFix/>
          </a:blip>
          <a:srcRect b="73879" l="58584" r="36118" t="17627"/>
          <a:stretch/>
        </p:blipFill>
        <p:spPr>
          <a:xfrm>
            <a:off x="2951650" y="2733939"/>
            <a:ext cx="528300" cy="648000"/>
          </a:xfrm>
          <a:prstGeom prst="roundRect">
            <a:avLst>
              <a:gd fmla="val 29298" name="adj"/>
            </a:avLst>
          </a:prstGeom>
          <a:noFill/>
          <a:ln>
            <a:noFill/>
          </a:ln>
        </p:spPr>
      </p:pic>
      <p:sp>
        <p:nvSpPr>
          <p:cNvPr id="2578" name="Google Shape;2578;p22"/>
          <p:cNvSpPr txBox="1"/>
          <p:nvPr/>
        </p:nvSpPr>
        <p:spPr>
          <a:xfrm>
            <a:off x="3837829" y="214049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물리내성</a:t>
            </a:r>
            <a:endParaRPr b="1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579" name="Google Shape;2579;p22"/>
          <p:cNvSpPr txBox="1"/>
          <p:nvPr/>
        </p:nvSpPr>
        <p:spPr>
          <a:xfrm>
            <a:off x="3837829" y="2410888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580" name="Google Shape;2580;p22"/>
          <p:cNvSpPr txBox="1"/>
          <p:nvPr/>
        </p:nvSpPr>
        <p:spPr>
          <a:xfrm>
            <a:off x="3706700" y="2789000"/>
            <a:ext cx="2173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물리 공격에 대해 강력한 저항력을 갖는다.</a:t>
            </a:r>
            <a:endParaRPr b="1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581" name="Google Shape;2581;p22"/>
          <p:cNvSpPr txBox="1"/>
          <p:nvPr/>
        </p:nvSpPr>
        <p:spPr>
          <a:xfrm>
            <a:off x="3982875" y="3536737"/>
            <a:ext cx="802500" cy="2133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D5F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 sz="1000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23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2587" name="Google Shape;2587;p23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2588" name="Google Shape;2588;p2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589" name="Google Shape;2589;p2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590" name="Google Shape;2590;p2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591" name="Google Shape;2591;p2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2592" name="Google Shape;2592;p23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2593" name="Google Shape;2593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4" name="Google Shape;259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5" name="Google Shape;2595;p23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2596" name="Google Shape;2596;p2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2597" name="Google Shape;2597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8" name="Google Shape;2598;p23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599" name="Google Shape;2599;p2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2600" name="Google Shape;2600;p23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601" name="Google Shape;2601;p2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2602" name="Google Shape;2602;p23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603" name="Google Shape;2603;p23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604" name="Google Shape;2604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05" name="Google Shape;2605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06" name="Google Shape;2606;p23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7" name="Google Shape;2607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8" name="Google Shape;2608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9" name="Google Shape;2609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0" name="Google Shape;2610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1" name="Google Shape;2611;p23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2612" name="Google Shape;2612;p2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3" name="Google Shape;2613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4" name="Google Shape;2614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5" name="Google Shape;2615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6" name="Google Shape;2616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7" name="Google Shape;2617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8" name="Google Shape;2618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9" name="Google Shape;2619;p23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2620" name="Google Shape;2620;p2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1" name="Google Shape;2621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2" name="Google Shape;2622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3" name="Google Shape;2623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4" name="Google Shape;2624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5" name="Google Shape;2625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6" name="Google Shape;2626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7" name="Google Shape;2627;p23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2628" name="Google Shape;2628;p2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9" name="Google Shape;2629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0" name="Google Shape;2630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1" name="Google Shape;2631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2" name="Google Shape;2632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3" name="Google Shape;2633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4" name="Google Shape;2634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35" name="Google Shape;2635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6" name="Google Shape;2636;p23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2637" name="Google Shape;2637;p2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8" name="Google Shape;2638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9" name="Google Shape;2639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0" name="Google Shape;2640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1" name="Google Shape;2641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2" name="Google Shape;2642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3" name="Google Shape;2643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44" name="Google Shape;2644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5" name="Google Shape;2645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6" name="Google Shape;2646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7" name="Google Shape;2647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8" name="Google Shape;2648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9" name="Google Shape;2649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0" name="Google Shape;2650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1" name="Google Shape;2651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2" name="Google Shape;2652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3" name="Google Shape;2653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4" name="Google Shape;2654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5" name="Google Shape;2655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6" name="Google Shape;2656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2657" name="Google Shape;2657;p23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2658" name="Google Shape;2658;p23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659" name="Google Shape;2659;p2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0" name="Google Shape;2660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1" name="Google Shape;2661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2" name="Google Shape;2662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3" name="Google Shape;2663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4" name="Google Shape;2664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5" name="Google Shape;2665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66" name="Google Shape;2666;p23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667" name="Google Shape;2667;p2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8" name="Google Shape;2668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9" name="Google Shape;2669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0" name="Google Shape;2670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1" name="Google Shape;2671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2" name="Google Shape;2672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3" name="Google Shape;2673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74" name="Google Shape;2674;p23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2675" name="Google Shape;2675;p2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6" name="Google Shape;2676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7" name="Google Shape;2677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8" name="Google Shape;2678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9" name="Google Shape;2679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0" name="Google Shape;2680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1" name="Google Shape;2681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82" name="Google Shape;2682;p23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2683" name="Google Shape;2683;p2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4" name="Google Shape;2684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5" name="Google Shape;2685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6" name="Google Shape;2686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7" name="Google Shape;2687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8" name="Google Shape;2688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9" name="Google Shape;2689;p2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690" name="Google Shape;2690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1" name="Google Shape;2691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2" name="Google Shape;2692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3" name="Google Shape;2693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4" name="Google Shape;2694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5" name="Google Shape;2695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6" name="Google Shape;2696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7" name="Google Shape;2697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8" name="Google Shape;2698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9" name="Google Shape;2699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0" name="Google Shape;2700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1" name="Google Shape;2701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2" name="Google Shape;2702;p2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3" name="Google Shape;2703;p23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2704" name="Google Shape;2704;p23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2705" name="Google Shape;2705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6" name="Google Shape;2706;p23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2707" name="Google Shape;2707;p23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2708" name="Google Shape;2708;p23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2709" name="Google Shape;2709;p2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710" name="Google Shape;2710;p2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711" name="Google Shape;2711;p23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2712" name="Google Shape;2712;p2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713" name="Google Shape;2713;p2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714" name="Google Shape;2714;p23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2715" name="Google Shape;2715;p2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716" name="Google Shape;2716;p2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717" name="Google Shape;2717;p23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2718" name="Google Shape;2718;p2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719" name="Google Shape;2719;p2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2720" name="Google Shape;2720;p23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2721" name="Google Shape;2721;p2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2" name="Google Shape;2722;p2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3" name="Google Shape;2723;p23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2724" name="Google Shape;2724;p2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5" name="Google Shape;2725;p2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6" name="Google Shape;2726;p23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2727" name="Google Shape;2727;p2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8" name="Google Shape;2728;p2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9" name="Google Shape;2729;p23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2730" name="Google Shape;2730;p2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1" name="Google Shape;2731;p2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2" name="Google Shape;2732;p23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2733" name="Google Shape;2733;p23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3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3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6" name="Google Shape;2736;p23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2737" name="Google Shape;2737;p23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8" name="Google Shape;2738;p23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2739" name="Google Shape;2739;p2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2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2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2" name="Google Shape;2742;p23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2743" name="Google Shape;2743;p2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2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2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6" name="Google Shape;2746;p23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2747" name="Google Shape;2747;p2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2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2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0" name="Google Shape;2750;p23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2751" name="Google Shape;2751;p2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2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2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4" name="Google Shape;2754;p23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2755" name="Google Shape;2755;p2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2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2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8" name="Google Shape;2758;p23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2759" name="Google Shape;2759;p2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2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2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2" name="Google Shape;2762;p23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2763" name="Google Shape;2763;p2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2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2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66" name="Google Shape;2766;p23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7" name="Google Shape;2767;p23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2768" name="Google Shape;2768;p2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2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2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1" name="Google Shape;2771;p23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2772" name="Google Shape;2772;p2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2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2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5" name="Google Shape;2775;p23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2776" name="Google Shape;2776;p23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23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23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79" name="Google Shape;2779;p23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0" name="Google Shape;2780;p23"/>
          <p:cNvGrpSpPr/>
          <p:nvPr/>
        </p:nvGrpSpPr>
        <p:grpSpPr>
          <a:xfrm>
            <a:off x="1950175" y="1306925"/>
            <a:ext cx="5091275" cy="3240450"/>
            <a:chOff x="1950175" y="1306938"/>
            <a:chExt cx="5091275" cy="3240450"/>
          </a:xfrm>
        </p:grpSpPr>
        <p:grpSp>
          <p:nvGrpSpPr>
            <p:cNvPr id="2781" name="Google Shape;2781;p23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2782" name="Google Shape;2782;p23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783" name="Google Shape;2783;p23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2784" name="Google Shape;2784;p23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5" name="Google Shape;2785;p23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6" name="Google Shape;2786;p23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87" name="Google Shape;2787;p23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788" name="Google Shape;2788;p23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789" name="Google Shape;2789;p23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790" name="Google Shape;2790;p23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791" name="Google Shape;2791;p23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792" name="Google Shape;2792;p23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793" name="Google Shape;2793;p23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794" name="Google Shape;2794;p23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795" name="Google Shape;2795;p23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796" name="Google Shape;2796;p23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797" name="Google Shape;2797;p23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23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23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23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801" name="Google Shape;2801;p23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802" name="Google Shape;2802;p23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803" name="Google Shape;2803;p23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804" name="Google Shape;2804;p23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805" name="Google Shape;2805;p23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806" name="Google Shape;2806;p23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807" name="Google Shape;2807;p23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2808" name="Google Shape;2808;p23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2809" name="Google Shape;2809;p23"/>
          <p:cNvSpPr/>
          <p:nvPr/>
        </p:nvSpPr>
        <p:spPr>
          <a:xfrm>
            <a:off x="5560860" y="3775900"/>
            <a:ext cx="4587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0" name="Google Shape;2810;p23"/>
          <p:cNvPicPr preferRelativeResize="0"/>
          <p:nvPr/>
        </p:nvPicPr>
        <p:blipFill rotWithShape="1">
          <a:blip r:embed="rId20">
            <a:alphaModFix/>
          </a:blip>
          <a:srcRect b="74564" l="58832" r="36118" t="17626"/>
          <a:stretch/>
        </p:blipFill>
        <p:spPr>
          <a:xfrm>
            <a:off x="2630950" y="3060000"/>
            <a:ext cx="307800" cy="297900"/>
          </a:xfrm>
          <a:prstGeom prst="roundRect">
            <a:avLst>
              <a:gd fmla="val 32195" name="adj"/>
            </a:avLst>
          </a:prstGeom>
          <a:noFill/>
          <a:ln>
            <a:noFill/>
          </a:ln>
        </p:spPr>
      </p:pic>
      <p:grpSp>
        <p:nvGrpSpPr>
          <p:cNvPr id="2811" name="Google Shape;2811;p23"/>
          <p:cNvGrpSpPr/>
          <p:nvPr/>
        </p:nvGrpSpPr>
        <p:grpSpPr>
          <a:xfrm>
            <a:off x="4032435" y="3623374"/>
            <a:ext cx="827064" cy="152527"/>
            <a:chOff x="4114638" y="1180875"/>
            <a:chExt cx="924300" cy="242299"/>
          </a:xfrm>
        </p:grpSpPr>
        <p:pic>
          <p:nvPicPr>
            <p:cNvPr id="2812" name="Google Shape;2812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33563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3" name="Google Shape;2813;p23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24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2819" name="Google Shape;2819;p24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2820" name="Google Shape;2820;p2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821" name="Google Shape;2821;p2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822" name="Google Shape;2822;p2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823" name="Google Shape;2823;p2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2824" name="Google Shape;2824;p24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2825" name="Google Shape;282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6" name="Google Shape;2826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7" name="Google Shape;2827;p24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2828" name="Google Shape;2828;p2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2829" name="Google Shape;2829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0" name="Google Shape;2830;p24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831" name="Google Shape;2831;p2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2832" name="Google Shape;2832;p24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833" name="Google Shape;2833;p2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2834" name="Google Shape;2834;p24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835" name="Google Shape;2835;p24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836" name="Google Shape;2836;p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37" name="Google Shape;2837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8" name="Google Shape;2838;p24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9" name="Google Shape;2839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0" name="Google Shape;2840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1" name="Google Shape;2841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2" name="Google Shape;2842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3" name="Google Shape;2843;p24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2844" name="Google Shape;2844;p2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5" name="Google Shape;2845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6" name="Google Shape;2846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7" name="Google Shape;2847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8" name="Google Shape;2848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9" name="Google Shape;2849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0" name="Google Shape;2850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1" name="Google Shape;2851;p24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2852" name="Google Shape;2852;p2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3" name="Google Shape;2853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4" name="Google Shape;2854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5" name="Google Shape;2855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6" name="Google Shape;2856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7" name="Google Shape;2857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8" name="Google Shape;2858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9" name="Google Shape;2859;p24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2860" name="Google Shape;2860;p2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1" name="Google Shape;2861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2" name="Google Shape;2862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3" name="Google Shape;2863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4" name="Google Shape;2864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5" name="Google Shape;2865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6" name="Google Shape;2866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67" name="Google Shape;2867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8" name="Google Shape;2868;p24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2869" name="Google Shape;2869;p2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0" name="Google Shape;2870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1" name="Google Shape;2871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2" name="Google Shape;2872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3" name="Google Shape;2873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4" name="Google Shape;2874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5" name="Google Shape;2875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76" name="Google Shape;2876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7" name="Google Shape;2877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8" name="Google Shape;2878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9" name="Google Shape;2879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0" name="Google Shape;2880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1" name="Google Shape;2881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2" name="Google Shape;2882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3" name="Google Shape;2883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4" name="Google Shape;2884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5" name="Google Shape;2885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6" name="Google Shape;2886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7" name="Google Shape;2887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8" name="Google Shape;2888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2889" name="Google Shape;2889;p24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2890" name="Google Shape;2890;p24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891" name="Google Shape;2891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2" name="Google Shape;2892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3" name="Google Shape;2893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4" name="Google Shape;2894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5" name="Google Shape;2895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6" name="Google Shape;2896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7" name="Google Shape;2897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8" name="Google Shape;2898;p24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899" name="Google Shape;2899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0" name="Google Shape;2900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1" name="Google Shape;2901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2" name="Google Shape;2902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3" name="Google Shape;2903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4" name="Google Shape;2904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5" name="Google Shape;2905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06" name="Google Shape;2906;p24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2907" name="Google Shape;2907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8" name="Google Shape;2908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9" name="Google Shape;2909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0" name="Google Shape;2910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1" name="Google Shape;2911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2" name="Google Shape;2912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3" name="Google Shape;2913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14" name="Google Shape;2914;p24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2915" name="Google Shape;2915;p2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6" name="Google Shape;2916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7" name="Google Shape;2917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8" name="Google Shape;2918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9" name="Google Shape;2919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0" name="Google Shape;2920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1" name="Google Shape;2921;p2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922" name="Google Shape;2922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3" name="Google Shape;2923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4" name="Google Shape;2924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5" name="Google Shape;2925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6" name="Google Shape;2926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7" name="Google Shape;2927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8" name="Google Shape;2928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9" name="Google Shape;2929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0" name="Google Shape;2930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1" name="Google Shape;2931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2" name="Google Shape;2932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3" name="Google Shape;2933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4" name="Google Shape;2934;p2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5" name="Google Shape;2935;p24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2936" name="Google Shape;2936;p24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2937" name="Google Shape;2937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8" name="Google Shape;2938;p24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2939" name="Google Shape;2939;p24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2940" name="Google Shape;2940;p24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2941" name="Google Shape;2941;p2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942" name="Google Shape;2942;p2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943" name="Google Shape;2943;p24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2944" name="Google Shape;2944;p2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945" name="Google Shape;2945;p2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946" name="Google Shape;2946;p24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2947" name="Google Shape;2947;p2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948" name="Google Shape;2948;p2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949" name="Google Shape;2949;p24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2950" name="Google Shape;2950;p2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951" name="Google Shape;2951;p2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2952" name="Google Shape;2952;p24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2953" name="Google Shape;2953;p2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4" name="Google Shape;2954;p2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5" name="Google Shape;2955;p24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2956" name="Google Shape;2956;p2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7" name="Google Shape;2957;p2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8" name="Google Shape;2958;p24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2959" name="Google Shape;2959;p2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0" name="Google Shape;2960;p2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1" name="Google Shape;2961;p24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2962" name="Google Shape;2962;p2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3" name="Google Shape;2963;p2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4" name="Google Shape;2964;p24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2965" name="Google Shape;2965;p24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4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4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8" name="Google Shape;2968;p24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2969" name="Google Shape;2969;p24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0" name="Google Shape;2970;p24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2971" name="Google Shape;2971;p2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2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2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4" name="Google Shape;2974;p24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2975" name="Google Shape;2975;p2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2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2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8" name="Google Shape;2978;p24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2979" name="Google Shape;2979;p2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2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2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2" name="Google Shape;2982;p24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2983" name="Google Shape;2983;p2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2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2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6" name="Google Shape;2986;p24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2987" name="Google Shape;2987;p2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2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2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0" name="Google Shape;2990;p24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2991" name="Google Shape;2991;p2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2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2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4" name="Google Shape;2994;p24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2995" name="Google Shape;2995;p2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2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2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8" name="Google Shape;2998;p24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9" name="Google Shape;2999;p24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3000" name="Google Shape;3000;p2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2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2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3" name="Google Shape;3003;p24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3004" name="Google Shape;3004;p2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2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2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7" name="Google Shape;3007;p24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3008" name="Google Shape;3008;p2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2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2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11" name="Google Shape;3011;p24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12" name="Google Shape;3012;p24"/>
          <p:cNvPicPr preferRelativeResize="0"/>
          <p:nvPr/>
        </p:nvPicPr>
        <p:blipFill>
          <a:blip r:embed="rId19">
            <a:alphaModFix amt="49000"/>
          </a:blip>
          <a:stretch>
            <a:fillRect/>
          </a:stretch>
        </p:blipFill>
        <p:spPr>
          <a:xfrm>
            <a:off x="3679810" y="2720625"/>
            <a:ext cx="411290" cy="4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3" name="Google Shape;3013;p24"/>
          <p:cNvSpPr/>
          <p:nvPr/>
        </p:nvSpPr>
        <p:spPr>
          <a:xfrm>
            <a:off x="3658400" y="2740775"/>
            <a:ext cx="411300" cy="470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4" name="Google Shape;3014;p24"/>
          <p:cNvCxnSpPr>
            <a:stCxn id="3013" idx="6"/>
            <a:endCxn id="3015" idx="1"/>
          </p:cNvCxnSpPr>
          <p:nvPr/>
        </p:nvCxnSpPr>
        <p:spPr>
          <a:xfrm flipH="1" rot="10800000">
            <a:off x="4069700" y="2933825"/>
            <a:ext cx="536100" cy="4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5" name="Google Shape;3015;p24"/>
          <p:cNvSpPr txBox="1"/>
          <p:nvPr/>
        </p:nvSpPr>
        <p:spPr>
          <a:xfrm>
            <a:off x="4605800" y="2784750"/>
            <a:ext cx="1570200" cy="29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</a:rPr>
              <a:t>반투명한 몬스터 UI</a:t>
            </a:r>
            <a:endParaRPr sz="1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9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p25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3021" name="Google Shape;3021;p25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3022" name="Google Shape;3022;p2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023" name="Google Shape;3023;p2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024" name="Google Shape;3024;p2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025" name="Google Shape;3025;p2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3026" name="Google Shape;3026;p25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3027" name="Google Shape;3027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8" name="Google Shape;3028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29" name="Google Shape;3029;p25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3030" name="Google Shape;3030;p2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3031" name="Google Shape;3031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2" name="Google Shape;3032;p25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033" name="Google Shape;3033;p2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3034" name="Google Shape;3034;p25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035" name="Google Shape;3035;p2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3036" name="Google Shape;3036;p25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037" name="Google Shape;3037;p25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038" name="Google Shape;3038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39" name="Google Shape;3039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0" name="Google Shape;3040;p25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1" name="Google Shape;3041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2" name="Google Shape;3042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3" name="Google Shape;3043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4" name="Google Shape;3044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5" name="Google Shape;3045;p25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3046" name="Google Shape;3046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7" name="Google Shape;3047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8" name="Google Shape;3048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9" name="Google Shape;3049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0" name="Google Shape;3050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1" name="Google Shape;3051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2" name="Google Shape;3052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3" name="Google Shape;3053;p25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3054" name="Google Shape;3054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5" name="Google Shape;3055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6" name="Google Shape;3056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7" name="Google Shape;3057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8" name="Google Shape;3058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9" name="Google Shape;3059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0" name="Google Shape;3060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1" name="Google Shape;3061;p25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3062" name="Google Shape;3062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3" name="Google Shape;3063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4" name="Google Shape;3064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5" name="Google Shape;3065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6" name="Google Shape;3066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7" name="Google Shape;3067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8" name="Google Shape;3068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69" name="Google Shape;3069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0" name="Google Shape;3070;p25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3071" name="Google Shape;3071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2" name="Google Shape;3072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3" name="Google Shape;3073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" name="Google Shape;3074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" name="Google Shape;3075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" name="Google Shape;3076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7" name="Google Shape;3077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78" name="Google Shape;3078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9" name="Google Shape;3079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Google Shape;3080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1" name="Google Shape;3081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2" name="Google Shape;3082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3" name="Google Shape;3083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Google Shape;3084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Google Shape;3085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Google Shape;3086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Google Shape;3087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8" name="Google Shape;3088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9" name="Google Shape;3089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Google Shape;3090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3091" name="Google Shape;3091;p25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3092" name="Google Shape;3092;p25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093" name="Google Shape;3093;p2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4" name="Google Shape;3094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5" name="Google Shape;3095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6" name="Google Shape;3096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7" name="Google Shape;3097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8" name="Google Shape;3098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9" name="Google Shape;3099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00" name="Google Shape;3100;p25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101" name="Google Shape;3101;p2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2" name="Google Shape;3102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3" name="Google Shape;3103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4" name="Google Shape;3104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5" name="Google Shape;3105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6" name="Google Shape;3106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7" name="Google Shape;3107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08" name="Google Shape;3108;p25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3109" name="Google Shape;3109;p2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0" name="Google Shape;3110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1" name="Google Shape;3111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2" name="Google Shape;3112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3" name="Google Shape;3113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4" name="Google Shape;3114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5" name="Google Shape;3115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16" name="Google Shape;3116;p25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3117" name="Google Shape;3117;p2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8" name="Google Shape;3118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9" name="Google Shape;3119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0" name="Google Shape;3120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1" name="Google Shape;3121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2" name="Google Shape;3122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3" name="Google Shape;3123;p2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124" name="Google Shape;3124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5" name="Google Shape;3125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6" name="Google Shape;3126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7" name="Google Shape;3127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8" name="Google Shape;3128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9" name="Google Shape;3129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0" name="Google Shape;3130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1" name="Google Shape;3131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2" name="Google Shape;3132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3" name="Google Shape;3133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4" name="Google Shape;3134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5" name="Google Shape;3135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6" name="Google Shape;3136;p2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7" name="Google Shape;3137;p25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3138" name="Google Shape;3138;p25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3139" name="Google Shape;3139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0" name="Google Shape;3140;p25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3141" name="Google Shape;3141;p25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3142" name="Google Shape;3142;p25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3143" name="Google Shape;3143;p2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144" name="Google Shape;3144;p2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145" name="Google Shape;3145;p25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3146" name="Google Shape;3146;p2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147" name="Google Shape;3147;p2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148" name="Google Shape;3148;p25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3149" name="Google Shape;3149;p2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150" name="Google Shape;3150;p2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151" name="Google Shape;3151;p25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3152" name="Google Shape;3152;p2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153" name="Google Shape;3153;p2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3154" name="Google Shape;3154;p25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3155" name="Google Shape;3155;p2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6" name="Google Shape;3156;p2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7" name="Google Shape;3157;p25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3158" name="Google Shape;3158;p2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9" name="Google Shape;3159;p2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0" name="Google Shape;3160;p25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3161" name="Google Shape;3161;p2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2" name="Google Shape;3162;p25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3" name="Google Shape;3163;p25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3164" name="Google Shape;3164;p2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5" name="Google Shape;3165;p25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6" name="Google Shape;3166;p25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3167" name="Google Shape;3167;p25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5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5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0" name="Google Shape;3170;p25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3171" name="Google Shape;3171;p25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2" name="Google Shape;3172;p25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3173" name="Google Shape;3173;p2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2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2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6" name="Google Shape;3176;p25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3177" name="Google Shape;3177;p2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2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2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0" name="Google Shape;3180;p25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3181" name="Google Shape;3181;p2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2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2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4" name="Google Shape;3184;p25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3185" name="Google Shape;3185;p2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2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2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8" name="Google Shape;3188;p25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3189" name="Google Shape;3189;p2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2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2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2" name="Google Shape;3192;p25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3193" name="Google Shape;3193;p2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2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2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6" name="Google Shape;3196;p25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3197" name="Google Shape;3197;p2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2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2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00" name="Google Shape;3200;p25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1" name="Google Shape;3201;p25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3202" name="Google Shape;3202;p2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2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2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5" name="Google Shape;3205;p25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3206" name="Google Shape;3206;p2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2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2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9" name="Google Shape;3209;p25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3210" name="Google Shape;3210;p2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2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2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3" name="Google Shape;3213;p25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14" name="Google Shape;3214;p25"/>
          <p:cNvPicPr preferRelativeResize="0"/>
          <p:nvPr/>
        </p:nvPicPr>
        <p:blipFill>
          <a:blip r:embed="rId19">
            <a:alphaModFix amt="49000"/>
          </a:blip>
          <a:stretch>
            <a:fillRect/>
          </a:stretch>
        </p:blipFill>
        <p:spPr>
          <a:xfrm>
            <a:off x="6148635" y="3834075"/>
            <a:ext cx="411290" cy="4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5" name="Google Shape;3215;p25"/>
          <p:cNvSpPr/>
          <p:nvPr/>
        </p:nvSpPr>
        <p:spPr>
          <a:xfrm>
            <a:off x="2635775" y="2464600"/>
            <a:ext cx="3191400" cy="581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6" name="Google Shape;3216;p25"/>
          <p:cNvCxnSpPr>
            <a:stCxn id="3215" idx="6"/>
            <a:endCxn id="3217" idx="1"/>
          </p:cNvCxnSpPr>
          <p:nvPr/>
        </p:nvCxnSpPr>
        <p:spPr>
          <a:xfrm>
            <a:off x="5827175" y="2755150"/>
            <a:ext cx="86700" cy="39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7" name="Google Shape;3217;p25"/>
          <p:cNvSpPr txBox="1"/>
          <p:nvPr/>
        </p:nvSpPr>
        <p:spPr>
          <a:xfrm>
            <a:off x="5913900" y="2996975"/>
            <a:ext cx="2018400" cy="29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</a:rPr>
              <a:t>설치 불가 메세지 출력</a:t>
            </a:r>
            <a:endParaRPr sz="1200">
              <a:solidFill>
                <a:srgbClr val="EFEFEF"/>
              </a:solidFill>
            </a:endParaRPr>
          </a:p>
        </p:txBody>
      </p:sp>
      <p:sp>
        <p:nvSpPr>
          <p:cNvPr id="3218" name="Google Shape;3218;p25"/>
          <p:cNvSpPr txBox="1"/>
          <p:nvPr/>
        </p:nvSpPr>
        <p:spPr>
          <a:xfrm>
            <a:off x="2866200" y="2622913"/>
            <a:ext cx="2680500" cy="270900"/>
          </a:xfrm>
          <a:prstGeom prst="rect">
            <a:avLst/>
          </a:prstGeom>
          <a:gradFill>
            <a:gsLst>
              <a:gs pos="0">
                <a:srgbClr val="000000"/>
              </a:gs>
              <a:gs pos="23000">
                <a:srgbClr val="434343"/>
              </a:gs>
              <a:gs pos="50000">
                <a:srgbClr val="000000"/>
              </a:gs>
              <a:gs pos="75000">
                <a:srgbClr val="4343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rPr>
              <a:t>해당 지역에 배치가 불가능합니다</a:t>
            </a:r>
            <a:endParaRPr b="1" sz="1200">
              <a:solidFill>
                <a:srgbClr val="EFEFEF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3219" name="Google Shape;3219;p25"/>
          <p:cNvSpPr/>
          <p:nvPr/>
        </p:nvSpPr>
        <p:spPr>
          <a:xfrm>
            <a:off x="6054575" y="3782738"/>
            <a:ext cx="599400" cy="572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0" name="Google Shape;3220;p25"/>
          <p:cNvGrpSpPr/>
          <p:nvPr/>
        </p:nvGrpSpPr>
        <p:grpSpPr>
          <a:xfrm>
            <a:off x="6160563" y="3921043"/>
            <a:ext cx="387429" cy="296127"/>
            <a:chOff x="5255600" y="3709243"/>
            <a:chExt cx="745200" cy="746100"/>
          </a:xfrm>
        </p:grpSpPr>
        <p:sp>
          <p:nvSpPr>
            <p:cNvPr id="3221" name="Google Shape;3221;p25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EA9999"/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5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EA9999"/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5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EA9999"/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7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p26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3229" name="Google Shape;3229;p26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3230" name="Google Shape;3230;p2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231" name="Google Shape;3231;p2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232" name="Google Shape;3232;p2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233" name="Google Shape;3233;p2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3234" name="Google Shape;3234;p26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3235" name="Google Shape;323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6" name="Google Shape;323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37" name="Google Shape;3237;p26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3238" name="Google Shape;3238;p26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3239" name="Google Shape;3239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0" name="Google Shape;3240;p26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241" name="Google Shape;3241;p26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3242" name="Google Shape;3242;p26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243" name="Google Shape;3243;p26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3244" name="Google Shape;3244;p26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245" name="Google Shape;3245;p26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246" name="Google Shape;3246;p2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47" name="Google Shape;3247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48" name="Google Shape;3248;p26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9" name="Google Shape;3249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0" name="Google Shape;3250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1" name="Google Shape;3251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2" name="Google Shape;3252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3" name="Google Shape;3253;p26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3254" name="Google Shape;3254;p2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5" name="Google Shape;3255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6" name="Google Shape;3256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7" name="Google Shape;3257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8" name="Google Shape;3258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9" name="Google Shape;3259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0" name="Google Shape;3260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1" name="Google Shape;3261;p26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3262" name="Google Shape;3262;p2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3" name="Google Shape;3263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4" name="Google Shape;3264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5" name="Google Shape;3265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6" name="Google Shape;3266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7" name="Google Shape;3267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8" name="Google Shape;3268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9" name="Google Shape;3269;p26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3270" name="Google Shape;3270;p2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1" name="Google Shape;3271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2" name="Google Shape;3272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3" name="Google Shape;3273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4" name="Google Shape;3274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5" name="Google Shape;3275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6" name="Google Shape;3276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77" name="Google Shape;3277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8" name="Google Shape;3278;p26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3279" name="Google Shape;3279;p2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0" name="Google Shape;3280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1" name="Google Shape;3281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2" name="Google Shape;3282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3" name="Google Shape;3283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4" name="Google Shape;3284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5" name="Google Shape;3285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86" name="Google Shape;3286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7" name="Google Shape;3287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8" name="Google Shape;3288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9" name="Google Shape;3289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0" name="Google Shape;3290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1" name="Google Shape;3291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2" name="Google Shape;3292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3" name="Google Shape;3293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4" name="Google Shape;3294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5" name="Google Shape;3295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6" name="Google Shape;3296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7" name="Google Shape;3297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8" name="Google Shape;3298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3299" name="Google Shape;3299;p26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3300" name="Google Shape;3300;p26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301" name="Google Shape;3301;p2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2" name="Google Shape;3302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3" name="Google Shape;3303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4" name="Google Shape;3304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5" name="Google Shape;3305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6" name="Google Shape;3306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7" name="Google Shape;3307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08" name="Google Shape;3308;p26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309" name="Google Shape;3309;p2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0" name="Google Shape;3310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1" name="Google Shape;3311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2" name="Google Shape;3312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3" name="Google Shape;3313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4" name="Google Shape;3314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5" name="Google Shape;3315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16" name="Google Shape;3316;p26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3317" name="Google Shape;3317;p2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8" name="Google Shape;3318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9" name="Google Shape;3319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0" name="Google Shape;3320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1" name="Google Shape;3321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2" name="Google Shape;3322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3" name="Google Shape;3323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24" name="Google Shape;3324;p26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3325" name="Google Shape;3325;p2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6" name="Google Shape;3326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7" name="Google Shape;3327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8" name="Google Shape;3328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9" name="Google Shape;3329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30" name="Google Shape;3330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31" name="Google Shape;3331;p2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332" name="Google Shape;3332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3" name="Google Shape;3333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4" name="Google Shape;3334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5" name="Google Shape;3335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6" name="Google Shape;3336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7" name="Google Shape;3337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8" name="Google Shape;3338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9" name="Google Shape;3339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0" name="Google Shape;3340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1" name="Google Shape;3341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2" name="Google Shape;3342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3" name="Google Shape;3343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4" name="Google Shape;3344;p2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5" name="Google Shape;3345;p26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3346" name="Google Shape;3346;p26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3347" name="Google Shape;3347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8" name="Google Shape;3348;p26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3349" name="Google Shape;3349;p26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3350" name="Google Shape;3350;p26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3351" name="Google Shape;3351;p26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352" name="Google Shape;3352;p2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353" name="Google Shape;3353;p26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3354" name="Google Shape;3354;p26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355" name="Google Shape;3355;p2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356" name="Google Shape;3356;p26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3357" name="Google Shape;3357;p26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358" name="Google Shape;3358;p2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359" name="Google Shape;3359;p26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3360" name="Google Shape;3360;p26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361" name="Google Shape;3361;p2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3362" name="Google Shape;3362;p26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3363" name="Google Shape;3363;p2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4" name="Google Shape;3364;p2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5" name="Google Shape;3365;p26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3366" name="Google Shape;3366;p2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7" name="Google Shape;3367;p2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8" name="Google Shape;3368;p26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3369" name="Google Shape;3369;p2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0" name="Google Shape;3370;p26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1" name="Google Shape;3371;p26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3372" name="Google Shape;3372;p2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3" name="Google Shape;3373;p26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4" name="Google Shape;3374;p26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3375" name="Google Shape;3375;p26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6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6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8" name="Google Shape;3378;p26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3379" name="Google Shape;3379;p26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0" name="Google Shape;3380;p26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3381" name="Google Shape;3381;p2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2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2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4" name="Google Shape;3384;p26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3385" name="Google Shape;3385;p2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2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2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8" name="Google Shape;3388;p26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3389" name="Google Shape;3389;p2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2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2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2" name="Google Shape;3392;p26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3393" name="Google Shape;3393;p2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2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2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6" name="Google Shape;3396;p26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3397" name="Google Shape;3397;p2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2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2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0" name="Google Shape;3400;p26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3401" name="Google Shape;3401;p2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2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2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4" name="Google Shape;3404;p26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3405" name="Google Shape;3405;p2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2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2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8" name="Google Shape;3408;p26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9" name="Google Shape;3409;p26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3410" name="Google Shape;3410;p2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2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2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3" name="Google Shape;3413;p26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3414" name="Google Shape;3414;p2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2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2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7" name="Google Shape;3417;p26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3418" name="Google Shape;3418;p2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2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2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21" name="Google Shape;3421;p26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22" name="Google Shape;3422;p26"/>
          <p:cNvPicPr preferRelativeResize="0"/>
          <p:nvPr/>
        </p:nvPicPr>
        <p:blipFill>
          <a:blip r:embed="rId19">
            <a:alphaModFix amt="49000"/>
          </a:blip>
          <a:stretch>
            <a:fillRect/>
          </a:stretch>
        </p:blipFill>
        <p:spPr>
          <a:xfrm>
            <a:off x="6195600" y="3661200"/>
            <a:ext cx="411290" cy="4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3" name="Google Shape;3423;p26"/>
          <p:cNvSpPr/>
          <p:nvPr/>
        </p:nvSpPr>
        <p:spPr>
          <a:xfrm>
            <a:off x="6089238" y="3596200"/>
            <a:ext cx="599400" cy="572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4" name="Google Shape;3424;p26"/>
          <p:cNvGrpSpPr/>
          <p:nvPr/>
        </p:nvGrpSpPr>
        <p:grpSpPr>
          <a:xfrm>
            <a:off x="6195238" y="3748156"/>
            <a:ext cx="387429" cy="296127"/>
            <a:chOff x="5255600" y="3709243"/>
            <a:chExt cx="745200" cy="746100"/>
          </a:xfrm>
        </p:grpSpPr>
        <p:sp>
          <p:nvSpPr>
            <p:cNvPr id="3425" name="Google Shape;3425;p26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00FF00"/>
                </a:gs>
                <a:gs pos="50000">
                  <a:srgbClr val="D9EAD3"/>
                </a:gs>
                <a:gs pos="100000">
                  <a:srgbClr val="00FF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6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00FF00"/>
                </a:gs>
                <a:gs pos="50000">
                  <a:srgbClr val="D9EAD3"/>
                </a:gs>
                <a:gs pos="100000">
                  <a:srgbClr val="00FF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6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00FF00"/>
                </a:gs>
                <a:gs pos="50000">
                  <a:srgbClr val="D9EAD3"/>
                </a:gs>
                <a:gs pos="100000">
                  <a:srgbClr val="00FF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8" name="Google Shape;3428;p26"/>
          <p:cNvGrpSpPr/>
          <p:nvPr/>
        </p:nvGrpSpPr>
        <p:grpSpPr>
          <a:xfrm>
            <a:off x="5414496" y="3606498"/>
            <a:ext cx="827490" cy="329400"/>
            <a:chOff x="5414496" y="3606498"/>
            <a:chExt cx="827490" cy="329400"/>
          </a:xfrm>
        </p:grpSpPr>
        <p:sp>
          <p:nvSpPr>
            <p:cNvPr id="3429" name="Google Shape;3429;p26"/>
            <p:cNvSpPr/>
            <p:nvPr/>
          </p:nvSpPr>
          <p:spPr>
            <a:xfrm rot="5396869">
              <a:off x="5970485" y="3664548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6"/>
            <p:cNvSpPr txBox="1"/>
            <p:nvPr/>
          </p:nvSpPr>
          <p:spPr>
            <a:xfrm>
              <a:off x="5414496" y="3662300"/>
              <a:ext cx="5994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D9D9D9"/>
                  </a:solidFill>
                </a:rPr>
                <a:t>터치</a:t>
              </a:r>
              <a:endParaRPr sz="1000">
                <a:solidFill>
                  <a:srgbClr val="D9D9D9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4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27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3436" name="Google Shape;3436;p27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3437" name="Google Shape;3437;p2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438" name="Google Shape;3438;p2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439" name="Google Shape;3439;p2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440" name="Google Shape;3440;p2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3441" name="Google Shape;3441;p27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3442" name="Google Shape;344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3" name="Google Shape;3443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4" name="Google Shape;3444;p27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3445" name="Google Shape;3445;p2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3446" name="Google Shape;3446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7" name="Google Shape;3447;p27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448" name="Google Shape;3448;p2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3449" name="Google Shape;3449;p27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450" name="Google Shape;3450;p2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3451" name="Google Shape;3451;p27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452" name="Google Shape;3452;p27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453" name="Google Shape;3453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54" name="Google Shape;3454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55" name="Google Shape;3455;p27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6" name="Google Shape;3456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7" name="Google Shape;3457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8" name="Google Shape;3458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9" name="Google Shape;3459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0" name="Google Shape;3460;p27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3461" name="Google Shape;3461;p2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2" name="Google Shape;3462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3" name="Google Shape;3463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4" name="Google Shape;3464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5" name="Google Shape;3465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6" name="Google Shape;3466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7" name="Google Shape;3467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68" name="Google Shape;3468;p27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3469" name="Google Shape;3469;p2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0" name="Google Shape;3470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1" name="Google Shape;3471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2" name="Google Shape;3472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3" name="Google Shape;3473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4" name="Google Shape;3474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5" name="Google Shape;3475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6" name="Google Shape;3476;p27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3477" name="Google Shape;3477;p2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8" name="Google Shape;3478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9" name="Google Shape;3479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0" name="Google Shape;3480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1" name="Google Shape;3481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2" name="Google Shape;3482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3" name="Google Shape;3483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84" name="Google Shape;3484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5" name="Google Shape;3485;p27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3486" name="Google Shape;3486;p2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7" name="Google Shape;3487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8" name="Google Shape;3488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9" name="Google Shape;3489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0" name="Google Shape;3490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1" name="Google Shape;3491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2" name="Google Shape;3492;p2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93" name="Google Shape;3493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4" name="Google Shape;3494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5" name="Google Shape;3495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6" name="Google Shape;3496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8" name="Google Shape;3498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9" name="Google Shape;3499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0" name="Google Shape;3500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1" name="Google Shape;3501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2" name="Google Shape;3502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3" name="Google Shape;3503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4" name="Google Shape;3504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5" name="Google Shape;3505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3506" name="Google Shape;3506;p27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3507" name="Google Shape;3507;p27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508" name="Google Shape;3508;p2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09" name="Google Shape;3509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0" name="Google Shape;3510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1" name="Google Shape;3511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2" name="Google Shape;3512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3" name="Google Shape;3513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4" name="Google Shape;3514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15" name="Google Shape;3515;p27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516" name="Google Shape;3516;p2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7" name="Google Shape;3517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8" name="Google Shape;3518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9" name="Google Shape;3519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0" name="Google Shape;3520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1" name="Google Shape;3521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2" name="Google Shape;3522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23" name="Google Shape;3523;p27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3524" name="Google Shape;3524;p2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5" name="Google Shape;3525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6" name="Google Shape;3526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7" name="Google Shape;3527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8" name="Google Shape;3528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9" name="Google Shape;3529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0" name="Google Shape;3530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31" name="Google Shape;3531;p27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3532" name="Google Shape;3532;p2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3" name="Google Shape;3533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4" name="Google Shape;3534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5" name="Google Shape;3535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6" name="Google Shape;3536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7" name="Google Shape;3537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8" name="Google Shape;3538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539" name="Google Shape;3539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0" name="Google Shape;3540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1" name="Google Shape;3541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4" name="Google Shape;3544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5" name="Google Shape;3545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6" name="Google Shape;3546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7" name="Google Shape;3547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8" name="Google Shape;3548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9" name="Google Shape;3549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1" name="Google Shape;3551;p2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2" name="Google Shape;3552;p27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3553" name="Google Shape;3553;p27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3554" name="Google Shape;3554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5" name="Google Shape;3555;p27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1210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3556" name="Google Shape;3556;p27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3557" name="Google Shape;3557;p27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3558" name="Google Shape;3558;p27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559" name="Google Shape;3559;p2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560" name="Google Shape;3560;p27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3561" name="Google Shape;3561;p27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562" name="Google Shape;3562;p2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563" name="Google Shape;3563;p27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3564" name="Google Shape;3564;p27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565" name="Google Shape;3565;p2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566" name="Google Shape;3566;p27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3567" name="Google Shape;3567;p27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568" name="Google Shape;3568;p2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3569" name="Google Shape;3569;p27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3570" name="Google Shape;3570;p2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1" name="Google Shape;3571;p2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2" name="Google Shape;3572;p27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3573" name="Google Shape;3573;p2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4" name="Google Shape;3574;p27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5" name="Google Shape;3575;p27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3576" name="Google Shape;3576;p2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7" name="Google Shape;3577;p27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8" name="Google Shape;3578;p27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3579" name="Google Shape;3579;p2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0" name="Google Shape;3580;p27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1" name="Google Shape;3581;p27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3582" name="Google Shape;3582;p27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7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7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5" name="Google Shape;3585;p27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3586" name="Google Shape;3586;p27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7" name="Google Shape;3587;p27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3588" name="Google Shape;3588;p2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2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2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1" name="Google Shape;3591;p27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3592" name="Google Shape;3592;p2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2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4" name="Google Shape;3594;p2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5" name="Google Shape;3595;p27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3596" name="Google Shape;3596;p2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2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2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9" name="Google Shape;3599;p27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3600" name="Google Shape;3600;p2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2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2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3" name="Google Shape;3603;p27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3604" name="Google Shape;3604;p2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2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2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7" name="Google Shape;3607;p27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3608" name="Google Shape;3608;p2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2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2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1" name="Google Shape;3611;p27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3612" name="Google Shape;3612;p2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2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2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15" name="Google Shape;3615;p27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6" name="Google Shape;3616;p27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3617" name="Google Shape;3617;p2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2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2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0" name="Google Shape;3620;p27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3621" name="Google Shape;3621;p2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2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2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4" name="Google Shape;3624;p27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3625" name="Google Shape;3625;p2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2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2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28" name="Google Shape;3628;p27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29" name="Google Shape;3629;p2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0" name="Google Shape;3630;p27"/>
          <p:cNvSpPr/>
          <p:nvPr/>
        </p:nvSpPr>
        <p:spPr>
          <a:xfrm>
            <a:off x="6021825" y="3647513"/>
            <a:ext cx="411300" cy="470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1" name="Google Shape;3631;p27"/>
          <p:cNvCxnSpPr>
            <a:stCxn id="3630" idx="1"/>
            <a:endCxn id="3632" idx="2"/>
          </p:cNvCxnSpPr>
          <p:nvPr/>
        </p:nvCxnSpPr>
        <p:spPr>
          <a:xfrm rot="10800000">
            <a:off x="5390858" y="3082757"/>
            <a:ext cx="691200" cy="63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2" name="Google Shape;3632;p27"/>
          <p:cNvSpPr txBox="1"/>
          <p:nvPr/>
        </p:nvSpPr>
        <p:spPr>
          <a:xfrm>
            <a:off x="4605800" y="2784750"/>
            <a:ext cx="1570200" cy="29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</a:rPr>
              <a:t>반투명한 상태 해제</a:t>
            </a:r>
            <a:endParaRPr sz="1200">
              <a:solidFill>
                <a:srgbClr val="EFEFEF"/>
              </a:solidFill>
            </a:endParaRPr>
          </a:p>
        </p:txBody>
      </p:sp>
      <p:grpSp>
        <p:nvGrpSpPr>
          <p:cNvPr id="3633" name="Google Shape;3633;p27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3634" name="Google Shape;3634;p2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3635" name="Google Shape;3635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6" name="Google Shape;3636;p27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637" name="Google Shape;3637;p2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3638" name="Google Shape;3638;p27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639" name="Google Shape;3639;p2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3640" name="Google Shape;3640;p27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641" name="Google Shape;3641;p27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642" name="Google Shape;3642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3" name="Google Shape;3643;p27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3644" name="Google Shape;3644;p27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3645" name="Google Shape;3645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46" name="Google Shape;3646;p27"/>
          <p:cNvSpPr/>
          <p:nvPr/>
        </p:nvSpPr>
        <p:spPr>
          <a:xfrm>
            <a:off x="2598443" y="1053500"/>
            <a:ext cx="470100" cy="581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7" name="Google Shape;3647;p27"/>
          <p:cNvSpPr txBox="1"/>
          <p:nvPr/>
        </p:nvSpPr>
        <p:spPr>
          <a:xfrm>
            <a:off x="2681850" y="1335725"/>
            <a:ext cx="4185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  <a:latin typeface="Pinyon Script"/>
                <a:ea typeface="Pinyon Script"/>
                <a:cs typeface="Pinyon Script"/>
                <a:sym typeface="Pinyon Script"/>
              </a:rPr>
              <a:t>-10</a:t>
            </a:r>
            <a:endParaRPr sz="1000">
              <a:solidFill>
                <a:srgbClr val="FF0000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3648" name="Google Shape;3648;p27"/>
          <p:cNvSpPr txBox="1"/>
          <p:nvPr/>
        </p:nvSpPr>
        <p:spPr>
          <a:xfrm>
            <a:off x="4559538" y="1643663"/>
            <a:ext cx="5184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FF00"/>
                </a:solidFill>
                <a:latin typeface="Pinyon Script"/>
                <a:ea typeface="Pinyon Script"/>
                <a:cs typeface="Pinyon Script"/>
                <a:sym typeface="Pinyon Script"/>
              </a:rPr>
              <a:t>+ 10 </a:t>
            </a:r>
            <a:endParaRPr sz="1000">
              <a:solidFill>
                <a:srgbClr val="00FF00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3649" name="Google Shape;3649;p27"/>
          <p:cNvSpPr/>
          <p:nvPr/>
        </p:nvSpPr>
        <p:spPr>
          <a:xfrm>
            <a:off x="4021969" y="1412363"/>
            <a:ext cx="947700" cy="581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0" name="Google Shape;3650;p27"/>
          <p:cNvSpPr/>
          <p:nvPr/>
        </p:nvSpPr>
        <p:spPr>
          <a:xfrm>
            <a:off x="4278213" y="3615938"/>
            <a:ext cx="411300" cy="470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1" name="Google Shape;3651;p27"/>
          <p:cNvCxnSpPr>
            <a:stCxn id="3650" idx="1"/>
            <a:endCxn id="3652" idx="2"/>
          </p:cNvCxnSpPr>
          <p:nvPr/>
        </p:nvCxnSpPr>
        <p:spPr>
          <a:xfrm rot="10800000">
            <a:off x="3647246" y="3051182"/>
            <a:ext cx="691200" cy="63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2" name="Google Shape;3652;p27"/>
          <p:cNvSpPr txBox="1"/>
          <p:nvPr/>
        </p:nvSpPr>
        <p:spPr>
          <a:xfrm>
            <a:off x="2862200" y="2581025"/>
            <a:ext cx="1570200" cy="47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</a:rPr>
              <a:t>근처에 몬스터 생성시 추천 UI 제거</a:t>
            </a:r>
            <a:endParaRPr sz="1200">
              <a:solidFill>
                <a:srgbClr val="EFEFEF"/>
              </a:solidFill>
            </a:endParaRPr>
          </a:p>
        </p:txBody>
      </p:sp>
      <p:sp>
        <p:nvSpPr>
          <p:cNvPr id="3653" name="Google Shape;3653;p27"/>
          <p:cNvSpPr/>
          <p:nvPr/>
        </p:nvSpPr>
        <p:spPr>
          <a:xfrm>
            <a:off x="686043" y="4374675"/>
            <a:ext cx="7272600" cy="470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4" name="Google Shape;3654;p27"/>
          <p:cNvCxnSpPr>
            <a:stCxn id="3653" idx="1"/>
            <a:endCxn id="3655" idx="2"/>
          </p:cNvCxnSpPr>
          <p:nvPr/>
        </p:nvCxnSpPr>
        <p:spPr>
          <a:xfrm rot="10800000">
            <a:off x="1471190" y="3695920"/>
            <a:ext cx="279900" cy="74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5" name="Google Shape;3655;p27"/>
          <p:cNvSpPr txBox="1"/>
          <p:nvPr/>
        </p:nvSpPr>
        <p:spPr>
          <a:xfrm>
            <a:off x="686025" y="3225888"/>
            <a:ext cx="1570200" cy="47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</a:rPr>
              <a:t>배치 완료 후 종료</a:t>
            </a:r>
            <a:endParaRPr sz="1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9" name="Shape 3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p28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몬스터 / 보스</a:t>
            </a:r>
            <a:endParaRPr sz="1800"/>
          </a:p>
        </p:txBody>
      </p:sp>
      <p:grpSp>
        <p:nvGrpSpPr>
          <p:cNvPr id="3661" name="Google Shape;3661;p28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3662" name="Google Shape;3662;p2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663" name="Google Shape;3663;p2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664" name="Google Shape;3664;p2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665" name="Google Shape;3665;p2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3666" name="Google Shape;3666;p28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3667" name="Google Shape;366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8" name="Google Shape;3668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9" name="Google Shape;3669;p28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3670" name="Google Shape;3670;p28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3671" name="Google Shape;3671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2" name="Google Shape;3672;p28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673" name="Google Shape;3673;p28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3674" name="Google Shape;3674;p28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675" name="Google Shape;3675;p28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3676" name="Google Shape;3676;p28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677" name="Google Shape;3677;p28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678" name="Google Shape;3678;p2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79" name="Google Shape;3679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80" name="Google Shape;3680;p28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1" name="Google Shape;3681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2" name="Google Shape;3682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3" name="Google Shape;3683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4" name="Google Shape;3684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5" name="Google Shape;3685;p28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3686" name="Google Shape;3686;p2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7" name="Google Shape;3687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8" name="Google Shape;3688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9" name="Google Shape;3689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0" name="Google Shape;3690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1" name="Google Shape;3691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2" name="Google Shape;3692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3" name="Google Shape;3693;p28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3694" name="Google Shape;3694;p2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5" name="Google Shape;3695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6" name="Google Shape;3696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7" name="Google Shape;3697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8" name="Google Shape;3698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9" name="Google Shape;3699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0" name="Google Shape;3700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1" name="Google Shape;3701;p28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3702" name="Google Shape;3702;p2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3" name="Google Shape;3703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4" name="Google Shape;3704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5" name="Google Shape;3705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6" name="Google Shape;3706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7" name="Google Shape;3707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8" name="Google Shape;3708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09" name="Google Shape;3709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0" name="Google Shape;3710;p28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3711" name="Google Shape;3711;p2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2" name="Google Shape;3712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3" name="Google Shape;3713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4" name="Google Shape;3714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5" name="Google Shape;3715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6" name="Google Shape;3716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7" name="Google Shape;3717;p2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18" name="Google Shape;3718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9" name="Google Shape;3719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0" name="Google Shape;3720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1" name="Google Shape;3721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2" name="Google Shape;3722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3" name="Google Shape;3723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4" name="Google Shape;3724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5" name="Google Shape;3725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6" name="Google Shape;3726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7" name="Google Shape;3727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8" name="Google Shape;3728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9" name="Google Shape;3729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0" name="Google Shape;3730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3731" name="Google Shape;3731;p28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3732" name="Google Shape;3732;p28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733" name="Google Shape;3733;p2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4" name="Google Shape;3734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5" name="Google Shape;3735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6" name="Google Shape;3736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7" name="Google Shape;3737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8" name="Google Shape;3738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9" name="Google Shape;3739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40" name="Google Shape;3740;p28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741" name="Google Shape;3741;p2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2" name="Google Shape;3742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3" name="Google Shape;3743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4" name="Google Shape;3744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5" name="Google Shape;3745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6" name="Google Shape;3746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7" name="Google Shape;3747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48" name="Google Shape;3748;p28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3749" name="Google Shape;3749;p2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0" name="Google Shape;3750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1" name="Google Shape;3751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2" name="Google Shape;3752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3" name="Google Shape;3753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4" name="Google Shape;3754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5" name="Google Shape;3755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56" name="Google Shape;3756;p28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3757" name="Google Shape;3757;p2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8" name="Google Shape;3758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9" name="Google Shape;3759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0" name="Google Shape;3760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1" name="Google Shape;3761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2" name="Google Shape;3762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3" name="Google Shape;3763;p2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764" name="Google Shape;3764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5" name="Google Shape;3765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6" name="Google Shape;3766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7" name="Google Shape;3767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8" name="Google Shape;3768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9" name="Google Shape;3769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0" name="Google Shape;3770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1" name="Google Shape;3771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2" name="Google Shape;3772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3" name="Google Shape;3773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4" name="Google Shape;3774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5" name="Google Shape;3775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6" name="Google Shape;3776;p2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7" name="Google Shape;3777;p28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3778" name="Google Shape;3778;p28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3779" name="Google Shape;3779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0" name="Google Shape;3780;p28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1210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3781" name="Google Shape;3781;p28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3782" name="Google Shape;3782;p28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3783" name="Google Shape;3783;p28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784" name="Google Shape;3784;p2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785" name="Google Shape;3785;p28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3786" name="Google Shape;3786;p28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787" name="Google Shape;3787;p2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788" name="Google Shape;3788;p28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3789" name="Google Shape;3789;p28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790" name="Google Shape;3790;p2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791" name="Google Shape;3791;p28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3792" name="Google Shape;3792;p28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793" name="Google Shape;3793;p2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3794" name="Google Shape;3794;p28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3795" name="Google Shape;3795;p2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6" name="Google Shape;3796;p2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97" name="Google Shape;3797;p28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3798" name="Google Shape;3798;p2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9" name="Google Shape;3799;p28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0" name="Google Shape;3800;p28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3801" name="Google Shape;3801;p2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2" name="Google Shape;3802;p28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3" name="Google Shape;3803;p28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3804" name="Google Shape;3804;p2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5" name="Google Shape;3805;p28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06" name="Google Shape;3806;p2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7" name="Google Shape;3807;p28"/>
          <p:cNvSpPr/>
          <p:nvPr/>
        </p:nvSpPr>
        <p:spPr>
          <a:xfrm>
            <a:off x="6021838" y="3647500"/>
            <a:ext cx="411300" cy="470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8" name="Google Shape;3808;p28"/>
          <p:cNvSpPr/>
          <p:nvPr/>
        </p:nvSpPr>
        <p:spPr>
          <a:xfrm>
            <a:off x="6592375" y="3775900"/>
            <a:ext cx="411300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9" name="Google Shape;3809;p28"/>
          <p:cNvSpPr/>
          <p:nvPr/>
        </p:nvSpPr>
        <p:spPr>
          <a:xfrm rot="10800000">
            <a:off x="5290625" y="3775900"/>
            <a:ext cx="411300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3" name="Shape 3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4" name="Google Shape;3814;p29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3815" name="Google Shape;3815;p29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3816" name="Google Shape;3816;p2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817" name="Google Shape;3817;p2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818" name="Google Shape;3818;p2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3819" name="Google Shape;3819;p2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3820" name="Google Shape;3820;p29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3821" name="Google Shape;3821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2" name="Google Shape;3822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23" name="Google Shape;3823;p29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3824" name="Google Shape;3824;p29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3825" name="Google Shape;3825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6" name="Google Shape;3826;p29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827" name="Google Shape;3827;p29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3828" name="Google Shape;3828;p29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829" name="Google Shape;3829;p29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3830" name="Google Shape;3830;p29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3831" name="Google Shape;3831;p29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832" name="Google Shape;3832;p2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33" name="Google Shape;3833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34" name="Google Shape;3834;p29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5" name="Google Shape;3835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6" name="Google Shape;3836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7" name="Google Shape;3837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8" name="Google Shape;3838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9" name="Google Shape;3839;p29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3840" name="Google Shape;3840;p2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1" name="Google Shape;3841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2" name="Google Shape;3842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3" name="Google Shape;3843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4" name="Google Shape;3844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5" name="Google Shape;3845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6" name="Google Shape;3846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7" name="Google Shape;3847;p29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3848" name="Google Shape;3848;p2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9" name="Google Shape;3849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0" name="Google Shape;3850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1" name="Google Shape;3851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2" name="Google Shape;3852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3" name="Google Shape;3853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4" name="Google Shape;3854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5" name="Google Shape;3855;p29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3856" name="Google Shape;3856;p2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7" name="Google Shape;3857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8" name="Google Shape;3858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9" name="Google Shape;3859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0" name="Google Shape;3860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1" name="Google Shape;3861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2" name="Google Shape;3862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63" name="Google Shape;3863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4" name="Google Shape;3864;p29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3865" name="Google Shape;3865;p2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6" name="Google Shape;3866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7" name="Google Shape;3867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8" name="Google Shape;3868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9" name="Google Shape;3869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0" name="Google Shape;3870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1" name="Google Shape;3871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72" name="Google Shape;3872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3" name="Google Shape;3873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4" name="Google Shape;3874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5" name="Google Shape;3875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6" name="Google Shape;3876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7" name="Google Shape;3877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8" name="Google Shape;3878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9" name="Google Shape;3879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0" name="Google Shape;3880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1" name="Google Shape;3881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2" name="Google Shape;3882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3" name="Google Shape;3883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4" name="Google Shape;3884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3885" name="Google Shape;3885;p29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3886" name="Google Shape;3886;p29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887" name="Google Shape;3887;p2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88" name="Google Shape;3888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89" name="Google Shape;3889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90" name="Google Shape;3890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91" name="Google Shape;3891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92" name="Google Shape;3892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93" name="Google Shape;3893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94" name="Google Shape;3894;p29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895" name="Google Shape;3895;p2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96" name="Google Shape;3896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97" name="Google Shape;3897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98" name="Google Shape;3898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99" name="Google Shape;3899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00" name="Google Shape;3900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01" name="Google Shape;3901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02" name="Google Shape;3902;p29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3903" name="Google Shape;3903;p2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04" name="Google Shape;3904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05" name="Google Shape;3905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06" name="Google Shape;3906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07" name="Google Shape;3907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08" name="Google Shape;3908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09" name="Google Shape;3909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10" name="Google Shape;3910;p29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3911" name="Google Shape;3911;p2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2" name="Google Shape;3912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3" name="Google Shape;3913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4" name="Google Shape;3914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5" name="Google Shape;3915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6" name="Google Shape;3916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7" name="Google Shape;3917;p2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918" name="Google Shape;3918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9" name="Google Shape;3919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0" name="Google Shape;3920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1" name="Google Shape;3921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2" name="Google Shape;3922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3" name="Google Shape;3923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4" name="Google Shape;3924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5" name="Google Shape;3925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6" name="Google Shape;3926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7" name="Google Shape;3927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8" name="Google Shape;3928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9" name="Google Shape;3929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0" name="Google Shape;3930;p2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1" name="Google Shape;3931;p29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3932" name="Google Shape;3932;p29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3933" name="Google Shape;3933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4" name="Google Shape;3934;p29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3935" name="Google Shape;3935;p29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3936" name="Google Shape;3936;p29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3937" name="Google Shape;3937;p29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938" name="Google Shape;3938;p2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939" name="Google Shape;3939;p29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3940" name="Google Shape;3940;p29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941" name="Google Shape;3941;p2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942" name="Google Shape;3942;p29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3943" name="Google Shape;3943;p29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944" name="Google Shape;3944;p2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945" name="Google Shape;3945;p29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3946" name="Google Shape;3946;p29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947" name="Google Shape;3947;p2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3948" name="Google Shape;3948;p29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3949" name="Google Shape;3949;p2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0" name="Google Shape;3950;p2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1" name="Google Shape;3951;p29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3952" name="Google Shape;3952;p2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3" name="Google Shape;3953;p29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4" name="Google Shape;3954;p29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3955" name="Google Shape;3955;p2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6" name="Google Shape;3956;p29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7" name="Google Shape;3957;p29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3958" name="Google Shape;3958;p2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9" name="Google Shape;3959;p29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0" name="Google Shape;3960;p29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3961" name="Google Shape;3961;p29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9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9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4" name="Google Shape;3964;p29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3965" name="Google Shape;3965;p29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6" name="Google Shape;3966;p29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3967" name="Google Shape;3967;p2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2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2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70" name="Google Shape;3970;p29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3971" name="Google Shape;3971;p2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2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2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74" name="Google Shape;3974;p29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3975" name="Google Shape;3975;p2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2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2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78" name="Google Shape;3978;p29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3979" name="Google Shape;3979;p2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2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2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2" name="Google Shape;3982;p29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3983" name="Google Shape;3983;p2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2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2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6" name="Google Shape;3986;p29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3987" name="Google Shape;3987;p2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2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2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0" name="Google Shape;3990;p29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3991" name="Google Shape;3991;p2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2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2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94" name="Google Shape;3994;p29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5" name="Google Shape;3995;p29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3996" name="Google Shape;3996;p2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2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2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9" name="Google Shape;3999;p29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4000" name="Google Shape;4000;p2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2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2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3" name="Google Shape;4003;p29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4004" name="Google Shape;4004;p2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2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2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07" name="Google Shape;4007;p29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8" name="Google Shape;4008;p29"/>
          <p:cNvSpPr/>
          <p:nvPr/>
        </p:nvSpPr>
        <p:spPr>
          <a:xfrm>
            <a:off x="8019025" y="3174300"/>
            <a:ext cx="5994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2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p30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4014" name="Google Shape;4014;p30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4015" name="Google Shape;4015;p3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016" name="Google Shape;4016;p3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017" name="Google Shape;4017;p3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018" name="Google Shape;4018;p3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4019" name="Google Shape;4019;p30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4020" name="Google Shape;402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1" name="Google Shape;4021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2" name="Google Shape;4022;p30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4023" name="Google Shape;4023;p30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4024" name="Google Shape;4024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5" name="Google Shape;4025;p30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026" name="Google Shape;4026;p30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4027" name="Google Shape;4027;p30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028" name="Google Shape;4028;p30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4029" name="Google Shape;4029;p30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030" name="Google Shape;4030;p30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031" name="Google Shape;4031;p3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32" name="Google Shape;403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33" name="Google Shape;4033;p30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4" name="Google Shape;4034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5" name="Google Shape;4035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6" name="Google Shape;4036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7" name="Google Shape;4037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8" name="Google Shape;4038;p30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4039" name="Google Shape;4039;p3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0" name="Google Shape;4040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1" name="Google Shape;4041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2" name="Google Shape;4042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3" name="Google Shape;4043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4" name="Google Shape;4044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5" name="Google Shape;4045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6" name="Google Shape;4046;p30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4047" name="Google Shape;4047;p3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8" name="Google Shape;4048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9" name="Google Shape;4049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0" name="Google Shape;4050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1" name="Google Shape;4051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2" name="Google Shape;4052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3" name="Google Shape;4053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4" name="Google Shape;4054;p30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4055" name="Google Shape;4055;p3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6" name="Google Shape;4056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7" name="Google Shape;4057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8" name="Google Shape;4058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9" name="Google Shape;4059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0" name="Google Shape;4060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1" name="Google Shape;4061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62" name="Google Shape;4062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3" name="Google Shape;4063;p30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4064" name="Google Shape;4064;p3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5" name="Google Shape;4065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6" name="Google Shape;4066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7" name="Google Shape;4067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8" name="Google Shape;4068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9" name="Google Shape;4069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0" name="Google Shape;4070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71" name="Google Shape;4071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2" name="Google Shape;4072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3" name="Google Shape;4073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4" name="Google Shape;4074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5" name="Google Shape;4075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6" name="Google Shape;4076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7" name="Google Shape;4077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8" name="Google Shape;4078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9" name="Google Shape;4079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0" name="Google Shape;4080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1" name="Google Shape;4081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2" name="Google Shape;4082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3" name="Google Shape;4083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4084" name="Google Shape;4084;p30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4085" name="Google Shape;4085;p30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086" name="Google Shape;4086;p3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7" name="Google Shape;4087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8" name="Google Shape;4088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9" name="Google Shape;4089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0" name="Google Shape;4090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1" name="Google Shape;4091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2" name="Google Shape;4092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93" name="Google Shape;4093;p30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094" name="Google Shape;4094;p3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5" name="Google Shape;4095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6" name="Google Shape;4096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7" name="Google Shape;4097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8" name="Google Shape;4098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9" name="Google Shape;4099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0" name="Google Shape;4100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01" name="Google Shape;4101;p30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4102" name="Google Shape;4102;p3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3" name="Google Shape;4103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4" name="Google Shape;4104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5" name="Google Shape;4105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6" name="Google Shape;4106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7" name="Google Shape;4107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8" name="Google Shape;4108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09" name="Google Shape;4109;p30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4110" name="Google Shape;4110;p3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1" name="Google Shape;4111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2" name="Google Shape;4112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3" name="Google Shape;4113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4" name="Google Shape;4114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5" name="Google Shape;4115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6" name="Google Shape;4116;p3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117" name="Google Shape;4117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8" name="Google Shape;4118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9" name="Google Shape;4119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0" name="Google Shape;4120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1" name="Google Shape;4121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2" name="Google Shape;4122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3" name="Google Shape;4123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4" name="Google Shape;4124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5" name="Google Shape;4125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6" name="Google Shape;4126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7" name="Google Shape;4127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8" name="Google Shape;4128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9" name="Google Shape;4129;p3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30" name="Google Shape;4130;p30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4131" name="Google Shape;4131;p30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4132" name="Google Shape;4132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3" name="Google Shape;4133;p30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1210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4134" name="Google Shape;4134;p30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4135" name="Google Shape;4135;p30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4136" name="Google Shape;4136;p3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137" name="Google Shape;4137;p3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138" name="Google Shape;4138;p30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4139" name="Google Shape;4139;p3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140" name="Google Shape;4140;p3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141" name="Google Shape;4141;p30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4142" name="Google Shape;4142;p3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143" name="Google Shape;4143;p3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144" name="Google Shape;4144;p30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4145" name="Google Shape;4145;p3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146" name="Google Shape;4146;p3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4147" name="Google Shape;4147;p30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4148" name="Google Shape;4148;p3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9" name="Google Shape;4149;p3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50" name="Google Shape;4150;p30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4151" name="Google Shape;4151;p3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2" name="Google Shape;4152;p3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53" name="Google Shape;4153;p30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4154" name="Google Shape;4154;p3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5" name="Google Shape;4155;p3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56" name="Google Shape;4156;p30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4157" name="Google Shape;4157;p3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8" name="Google Shape;4158;p3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59" name="Google Shape;4159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0" name="Google Shape;4160;p30"/>
          <p:cNvSpPr/>
          <p:nvPr/>
        </p:nvSpPr>
        <p:spPr>
          <a:xfrm>
            <a:off x="6021838" y="3647500"/>
            <a:ext cx="411300" cy="470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1" name="Google Shape;4161;p30"/>
          <p:cNvGrpSpPr/>
          <p:nvPr/>
        </p:nvGrpSpPr>
        <p:grpSpPr>
          <a:xfrm>
            <a:off x="5927778" y="3981853"/>
            <a:ext cx="599400" cy="485940"/>
            <a:chOff x="2073990" y="696291"/>
            <a:chExt cx="599400" cy="485940"/>
          </a:xfrm>
        </p:grpSpPr>
        <p:sp>
          <p:nvSpPr>
            <p:cNvPr id="4162" name="Google Shape;4162;p30"/>
            <p:cNvSpPr/>
            <p:nvPr/>
          </p:nvSpPr>
          <p:spPr>
            <a:xfrm rot="-3131">
              <a:off x="2209001" y="696441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30"/>
            <p:cNvSpPr txBox="1"/>
            <p:nvPr/>
          </p:nvSpPr>
          <p:spPr>
            <a:xfrm>
              <a:off x="2073990" y="964430"/>
              <a:ext cx="5994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</a:rPr>
                <a:t>터치</a:t>
              </a:r>
              <a:endParaRPr b="1" sz="1200">
                <a:solidFill>
                  <a:srgbClr val="D9D9D9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7" name="Shape 4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8" name="Google Shape;4168;p31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4169" name="Google Shape;4169;p31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4170" name="Google Shape;4170;p3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171" name="Google Shape;4171;p3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172" name="Google Shape;4172;p3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173" name="Google Shape;4173;p3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4174" name="Google Shape;4174;p31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4175" name="Google Shape;417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6" name="Google Shape;4176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77" name="Google Shape;4177;p31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4178" name="Google Shape;4178;p31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4179" name="Google Shape;4179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0" name="Google Shape;4180;p31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181" name="Google Shape;4181;p31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4182" name="Google Shape;4182;p31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183" name="Google Shape;4183;p31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4184" name="Google Shape;4184;p31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185" name="Google Shape;4185;p31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186" name="Google Shape;418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87" name="Google Shape;4187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88" name="Google Shape;4188;p31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9" name="Google Shape;4189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0" name="Google Shape;4190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1" name="Google Shape;4191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2" name="Google Shape;4192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3" name="Google Shape;4193;p31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4194" name="Google Shape;4194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5" name="Google Shape;4195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6" name="Google Shape;4196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7" name="Google Shape;4197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8" name="Google Shape;4198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" name="Google Shape;4199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" name="Google Shape;4200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1" name="Google Shape;4201;p31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4202" name="Google Shape;4202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3" name="Google Shape;4203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4" name="Google Shape;4204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5" name="Google Shape;4205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6" name="Google Shape;4206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7" name="Google Shape;4207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8" name="Google Shape;4208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9" name="Google Shape;4209;p31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4210" name="Google Shape;4210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1" name="Google Shape;4211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2" name="Google Shape;4212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3" name="Google Shape;4213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4" name="Google Shape;4214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5" name="Google Shape;4215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6" name="Google Shape;4216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17" name="Google Shape;4217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8" name="Google Shape;4218;p31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4219" name="Google Shape;4219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0" name="Google Shape;4220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1" name="Google Shape;4221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2" name="Google Shape;4222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3" name="Google Shape;4223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4" name="Google Shape;4224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5" name="Google Shape;4225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26" name="Google Shape;4226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7" name="Google Shape;4227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8" name="Google Shape;4228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9" name="Google Shape;4229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0" name="Google Shape;4230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1" name="Google Shape;4231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2" name="Google Shape;4232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3" name="Google Shape;4233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4" name="Google Shape;4234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5" name="Google Shape;4235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6" name="Google Shape;4236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7" name="Google Shape;4237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8" name="Google Shape;4238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4239" name="Google Shape;4239;p31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4240" name="Google Shape;4240;p31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241" name="Google Shape;4241;p3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2" name="Google Shape;4242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3" name="Google Shape;4243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4" name="Google Shape;4244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5" name="Google Shape;4245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6" name="Google Shape;4246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7" name="Google Shape;4247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48" name="Google Shape;4248;p31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249" name="Google Shape;4249;p3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0" name="Google Shape;4250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1" name="Google Shape;4251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2" name="Google Shape;4252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3" name="Google Shape;4253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4" name="Google Shape;4254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5" name="Google Shape;4255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56" name="Google Shape;4256;p31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4257" name="Google Shape;4257;p3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8" name="Google Shape;4258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59" name="Google Shape;4259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0" name="Google Shape;4260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1" name="Google Shape;4261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2" name="Google Shape;4262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3" name="Google Shape;4263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64" name="Google Shape;4264;p31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4265" name="Google Shape;4265;p3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6" name="Google Shape;4266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7" name="Google Shape;4267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8" name="Google Shape;4268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9" name="Google Shape;4269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70" name="Google Shape;4270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71" name="Google Shape;4271;p3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272" name="Google Shape;4272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3" name="Google Shape;4273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4" name="Google Shape;4274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5" name="Google Shape;4275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6" name="Google Shape;4276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7" name="Google Shape;4277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8" name="Google Shape;4278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9" name="Google Shape;4279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0" name="Google Shape;4280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1" name="Google Shape;4281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2" name="Google Shape;4282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3" name="Google Shape;4283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4" name="Google Shape;4284;p3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5" name="Google Shape;4285;p31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4286" name="Google Shape;4286;p31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4287" name="Google Shape;4287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8" name="Google Shape;4288;p31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1210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4289" name="Google Shape;4289;p31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4290" name="Google Shape;4290;p31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4291" name="Google Shape;4291;p3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292" name="Google Shape;4292;p3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293" name="Google Shape;4293;p31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4294" name="Google Shape;4294;p3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295" name="Google Shape;4295;p3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296" name="Google Shape;4296;p31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4297" name="Google Shape;4297;p3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298" name="Google Shape;4298;p3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299" name="Google Shape;4299;p31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4300" name="Google Shape;4300;p3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301" name="Google Shape;4301;p3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4302" name="Google Shape;4302;p31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4303" name="Google Shape;4303;p3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4" name="Google Shape;4304;p3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5" name="Google Shape;4305;p31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4306" name="Google Shape;4306;p3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7" name="Google Shape;4307;p3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8" name="Google Shape;4308;p31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4309" name="Google Shape;4309;p3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0" name="Google Shape;4310;p3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11" name="Google Shape;4311;p31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4312" name="Google Shape;4312;p3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3" name="Google Shape;4313;p31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14" name="Google Shape;4314;p3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5" name="Google Shape;4315;p31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4316" name="Google Shape;4316;p31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4317" name="Google Shape;4317;p31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18" name="Google Shape;4318;p31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19" name="Google Shape;4319;p31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20" name="Google Shape;4320;p31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21" name="Google Shape;4321;p31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322" name="Google Shape;4322;p31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323" name="Google Shape;4323;p31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324" name="Google Shape;4324;p31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325" name="Google Shape;4325;p31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4326" name="Google Shape;4326;p31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4327" name="Google Shape;4327;p31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4328" name="Google Shape;4328;p31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329" name="Google Shape;4329;p31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257" name="Google Shape;257;p14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258" name="Google Shape;258;p1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59" name="Google Shape;259;p1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60" name="Google Shape;260;p1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61" name="Google Shape;261;p1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262" name="Google Shape;262;p14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263" name="Google Shape;26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14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266" name="Google Shape;266;p1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267" name="Google Shape;267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14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69" name="Google Shape;269;p1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270" name="Google Shape;270;p14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71" name="Google Shape;271;p1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272" name="Google Shape;272;p14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73" name="Google Shape;273;p14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74" name="Google Shape;274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5" name="Google Shape;27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6" name="Google Shape;276;p14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14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282" name="Google Shape;282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Google Shape;289;p14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290" name="Google Shape;290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" name="Google Shape;297;p14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298" name="Google Shape;298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14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307" name="Google Shape;307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4" name="Google Shape;314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327" name="Google Shape;327;p14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328" name="Google Shape;328;p14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29" name="Google Shape;329;p1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" name="Google Shape;330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" name="Google Shape;331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" name="Google Shape;332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3" name="Google Shape;333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4" name="Google Shape;334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5" name="Google Shape;335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6" name="Google Shape;336;p14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337" name="Google Shape;337;p1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8" name="Google Shape;338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9" name="Google Shape;339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" name="Google Shape;340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" name="Google Shape;341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" name="Google Shape;342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" name="Google Shape;343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4" name="Google Shape;344;p14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345" name="Google Shape;345;p1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6" name="Google Shape;346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7" name="Google Shape;347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8" name="Google Shape;348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9" name="Google Shape;349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0" name="Google Shape;350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" name="Google Shape;351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2" name="Google Shape;352;p14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353" name="Google Shape;353;p1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4" name="Google Shape;354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5" name="Google Shape;355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6" name="Google Shape;356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7" name="Google Shape;357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" name="Google Shape;358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" name="Google Shape;359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60" name="Google Shape;36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14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374" name="Google Shape;374;p14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375" name="Google Shape;375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14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377" name="Google Shape;377;p14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378" name="Google Shape;378;p14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379" name="Google Shape;379;p1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80" name="Google Shape;380;p1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81" name="Google Shape;381;p14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382" name="Google Shape;382;p1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83" name="Google Shape;383;p1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84" name="Google Shape;384;p14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385" name="Google Shape;385;p1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86" name="Google Shape;386;p1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387" name="Google Shape;387;p14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388" name="Google Shape;388;p1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389" name="Google Shape;389;p1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390" name="Google Shape;390;p14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391" name="Google Shape;391;p1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14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394" name="Google Shape;394;p1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1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14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397" name="Google Shape;397;p1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1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" name="Google Shape;399;p14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400" name="Google Shape;400;p1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1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14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403" name="Google Shape;403;p14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4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407" name="Google Shape;407;p14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408" name="Google Shape;408;p14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09" name="Google Shape;409;p14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410" name="Google Shape;410;p14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14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3" name="Google Shape;413;p14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14" name="Google Shape;414;p14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15" name="Google Shape;415;p14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16" name="Google Shape;416;p14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17" name="Google Shape;417;p14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18" name="Google Shape;418;p14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19" name="Google Shape;419;p14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20" name="Google Shape;420;p14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21" name="Google Shape;421;p14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22" name="Google Shape;422;p14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4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427" name="Google Shape;427;p14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428" name="Google Shape;428;p14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429" name="Google Shape;429;p14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430" name="Google Shape;430;p14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431" name="Google Shape;431;p14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432" name="Google Shape;432;p14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433" name="Google Shape;433;p14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434" name="Google Shape;434;p14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cxnSp>
        <p:nvCxnSpPr>
          <p:cNvPr id="435" name="Google Shape;435;p14"/>
          <p:cNvCxnSpPr>
            <a:stCxn id="436" idx="2"/>
            <a:endCxn id="408" idx="1"/>
          </p:cNvCxnSpPr>
          <p:nvPr/>
        </p:nvCxnSpPr>
        <p:spPr>
          <a:xfrm rot="10800000">
            <a:off x="1950250" y="2927088"/>
            <a:ext cx="534900" cy="23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14"/>
          <p:cNvSpPr txBox="1"/>
          <p:nvPr/>
        </p:nvSpPr>
        <p:spPr>
          <a:xfrm>
            <a:off x="884800" y="2756000"/>
            <a:ext cx="1065300" cy="29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3F3F3"/>
                </a:solidFill>
              </a:rPr>
              <a:t>몬스터 스킬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2485150" y="2853438"/>
            <a:ext cx="599400" cy="61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14"/>
          <p:cNvPicPr preferRelativeResize="0"/>
          <p:nvPr/>
        </p:nvPicPr>
        <p:blipFill rotWithShape="1">
          <a:blip r:embed="rId20">
            <a:alphaModFix/>
          </a:blip>
          <a:srcRect b="74564" l="58832" r="36118" t="17626"/>
          <a:stretch/>
        </p:blipFill>
        <p:spPr>
          <a:xfrm>
            <a:off x="2630950" y="3060000"/>
            <a:ext cx="307800" cy="297900"/>
          </a:xfrm>
          <a:prstGeom prst="roundRect">
            <a:avLst>
              <a:gd fmla="val 32195" name="adj"/>
            </a:avLst>
          </a:prstGeom>
          <a:noFill/>
          <a:ln>
            <a:noFill/>
          </a:ln>
        </p:spPr>
      </p:pic>
      <p:grpSp>
        <p:nvGrpSpPr>
          <p:cNvPr id="439" name="Google Shape;439;p14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440" name="Google Shape;440;p14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14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442" name="Google Shape;442;p1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14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446" name="Google Shape;446;p1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" name="Google Shape;449;p14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450" name="Google Shape;450;p1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14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454" name="Google Shape;454;p1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14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458" name="Google Shape;458;p1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14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462" name="Google Shape;462;p1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14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466" name="Google Shape;466;p1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9" name="Google Shape;469;p14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470" name="Google Shape;470;p1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14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474" name="Google Shape;474;p1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4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478" name="Google Shape;478;p14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1" name="Google Shape;481;p14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14"/>
          <p:cNvSpPr/>
          <p:nvPr/>
        </p:nvSpPr>
        <p:spPr>
          <a:xfrm>
            <a:off x="4564000" y="4659500"/>
            <a:ext cx="5994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3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p32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4335" name="Google Shape;4335;p32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4336" name="Google Shape;4336;p3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337" name="Google Shape;4337;p3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338" name="Google Shape;4338;p3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339" name="Google Shape;4339;p3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4340" name="Google Shape;4340;p32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4341" name="Google Shape;4341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2" name="Google Shape;4342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3" name="Google Shape;4343;p32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4344" name="Google Shape;4344;p32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4345" name="Google Shape;4345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6" name="Google Shape;4346;p32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347" name="Google Shape;4347;p32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4348" name="Google Shape;4348;p32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349" name="Google Shape;4349;p32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4350" name="Google Shape;4350;p32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351" name="Google Shape;4351;p32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352" name="Google Shape;4352;p3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53" name="Google Shape;4353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54" name="Google Shape;4354;p32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5" name="Google Shape;4355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6" name="Google Shape;4356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7" name="Google Shape;4357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8" name="Google Shape;4358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9" name="Google Shape;4359;p32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4360" name="Google Shape;4360;p3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1" name="Google Shape;4361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2" name="Google Shape;4362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3" name="Google Shape;4363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4" name="Google Shape;4364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5" name="Google Shape;4365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6" name="Google Shape;4366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7" name="Google Shape;4367;p32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4368" name="Google Shape;4368;p3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9" name="Google Shape;4369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0" name="Google Shape;4370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1" name="Google Shape;4371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2" name="Google Shape;4372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3" name="Google Shape;4373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4" name="Google Shape;4374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75" name="Google Shape;4375;p32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4376" name="Google Shape;4376;p3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7" name="Google Shape;4377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8" name="Google Shape;4378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9" name="Google Shape;4379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0" name="Google Shape;4380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1" name="Google Shape;4381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2" name="Google Shape;4382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83" name="Google Shape;4383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4" name="Google Shape;4384;p32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4385" name="Google Shape;4385;p3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6" name="Google Shape;4386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7" name="Google Shape;4387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8" name="Google Shape;4388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9" name="Google Shape;4389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0" name="Google Shape;4390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1" name="Google Shape;4391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92" name="Google Shape;4392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3" name="Google Shape;4393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4" name="Google Shape;4394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5" name="Google Shape;4395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6" name="Google Shape;4396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7" name="Google Shape;4397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8" name="Google Shape;4398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9" name="Google Shape;4399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0" name="Google Shape;4400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1" name="Google Shape;4401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2" name="Google Shape;4402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" name="Google Shape;4403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" name="Google Shape;4404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4405" name="Google Shape;4405;p32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4406" name="Google Shape;4406;p32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407" name="Google Shape;4407;p3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08" name="Google Shape;4408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09" name="Google Shape;4409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0" name="Google Shape;4410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1" name="Google Shape;4411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2" name="Google Shape;4412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3" name="Google Shape;4413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14" name="Google Shape;4414;p32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415" name="Google Shape;4415;p3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6" name="Google Shape;4416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7" name="Google Shape;4417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8" name="Google Shape;4418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9" name="Google Shape;4419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0" name="Google Shape;4420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1" name="Google Shape;4421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22" name="Google Shape;4422;p32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4423" name="Google Shape;4423;p3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4" name="Google Shape;4424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5" name="Google Shape;4425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6" name="Google Shape;4426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7" name="Google Shape;4427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8" name="Google Shape;4428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9" name="Google Shape;4429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30" name="Google Shape;4430;p32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4431" name="Google Shape;4431;p3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2" name="Google Shape;4432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3" name="Google Shape;4433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4" name="Google Shape;4434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5" name="Google Shape;4435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6" name="Google Shape;4436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7" name="Google Shape;4437;p3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438" name="Google Shape;4438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9" name="Google Shape;4439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0" name="Google Shape;4440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1" name="Google Shape;4441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2" name="Google Shape;4442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3" name="Google Shape;4443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4" name="Google Shape;4444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5" name="Google Shape;4445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6" name="Google Shape;4446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7" name="Google Shape;4447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8" name="Google Shape;4448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9" name="Google Shape;4449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0" name="Google Shape;4450;p3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1" name="Google Shape;4451;p32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4452" name="Google Shape;4452;p32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4453" name="Google Shape;4453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4" name="Google Shape;4454;p32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1210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4455" name="Google Shape;4455;p32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4456" name="Google Shape;4456;p32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4457" name="Google Shape;4457;p3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458" name="Google Shape;4458;p3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459" name="Google Shape;4459;p32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4460" name="Google Shape;4460;p3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461" name="Google Shape;4461;p3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462" name="Google Shape;4462;p32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4463" name="Google Shape;4463;p3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464" name="Google Shape;4464;p3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465" name="Google Shape;4465;p32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4466" name="Google Shape;4466;p3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467" name="Google Shape;4467;p3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4468" name="Google Shape;4468;p32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4469" name="Google Shape;4469;p3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0" name="Google Shape;4470;p3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71" name="Google Shape;4471;p32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4472" name="Google Shape;4472;p3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3" name="Google Shape;4473;p32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74" name="Google Shape;4474;p32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4475" name="Google Shape;4475;p3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6" name="Google Shape;4476;p32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77" name="Google Shape;4477;p32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4478" name="Google Shape;4478;p3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9" name="Google Shape;4479;p32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80" name="Google Shape;4480;p3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1" name="Google Shape;4481;p32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4482" name="Google Shape;4482;p32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4483" name="Google Shape;4483;p32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84" name="Google Shape;4484;p32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85" name="Google Shape;4485;p32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86" name="Google Shape;4486;p32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87" name="Google Shape;4487;p32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488" name="Google Shape;4488;p32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489" name="Google Shape;4489;p32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490" name="Google Shape;4490;p32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491" name="Google Shape;4491;p32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4492" name="Google Shape;4492;p32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4493" name="Google Shape;4493;p32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4494" name="Google Shape;4494;p32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495" name="Google Shape;4495;p32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4496" name="Google Shape;4496;p32"/>
          <p:cNvGrpSpPr/>
          <p:nvPr/>
        </p:nvGrpSpPr>
        <p:grpSpPr>
          <a:xfrm>
            <a:off x="5055203" y="4357378"/>
            <a:ext cx="599400" cy="485940"/>
            <a:chOff x="2073990" y="696291"/>
            <a:chExt cx="599400" cy="485940"/>
          </a:xfrm>
        </p:grpSpPr>
        <p:sp>
          <p:nvSpPr>
            <p:cNvPr id="4497" name="Google Shape;4497;p32"/>
            <p:cNvSpPr/>
            <p:nvPr/>
          </p:nvSpPr>
          <p:spPr>
            <a:xfrm rot="-3131">
              <a:off x="2209001" y="696441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32"/>
            <p:cNvSpPr txBox="1"/>
            <p:nvPr/>
          </p:nvSpPr>
          <p:spPr>
            <a:xfrm>
              <a:off x="2073990" y="964430"/>
              <a:ext cx="5994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</a:rPr>
                <a:t>터치</a:t>
              </a:r>
              <a:endParaRPr b="1" sz="1200">
                <a:solidFill>
                  <a:srgbClr val="D9D9D9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2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3" name="Google Shape;4503;p33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4504" name="Google Shape;4504;p33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4505" name="Google Shape;4505;p3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506" name="Google Shape;4506;p3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507" name="Google Shape;4507;p3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508" name="Google Shape;4508;p3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4509" name="Google Shape;4509;p33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4510" name="Google Shape;451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1" name="Google Shape;451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2" name="Google Shape;4512;p33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4513" name="Google Shape;4513;p3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4514" name="Google Shape;4514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5" name="Google Shape;4515;p33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516" name="Google Shape;4516;p3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4517" name="Google Shape;4517;p33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518" name="Google Shape;4518;p3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4519" name="Google Shape;4519;p33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520" name="Google Shape;4520;p33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521" name="Google Shape;4521;p3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22" name="Google Shape;4522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23" name="Google Shape;4523;p33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4" name="Google Shape;4524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5" name="Google Shape;4525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6" name="Google Shape;4526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7" name="Google Shape;4527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8" name="Google Shape;4528;p33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4529" name="Google Shape;4529;p3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0" name="Google Shape;4530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1" name="Google Shape;4531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2" name="Google Shape;4532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3" name="Google Shape;4533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4" name="Google Shape;4534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5" name="Google Shape;4535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36" name="Google Shape;4536;p33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4537" name="Google Shape;4537;p3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8" name="Google Shape;4538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9" name="Google Shape;4539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0" name="Google Shape;4540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1" name="Google Shape;4541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2" name="Google Shape;4542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3" name="Google Shape;4543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44" name="Google Shape;4544;p33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4545" name="Google Shape;4545;p3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6" name="Google Shape;4546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7" name="Google Shape;4547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8" name="Google Shape;4548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9" name="Google Shape;4549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0" name="Google Shape;4550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1" name="Google Shape;4551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52" name="Google Shape;4552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3" name="Google Shape;4553;p33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4554" name="Google Shape;4554;p3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5" name="Google Shape;4555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6" name="Google Shape;4556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7" name="Google Shape;4557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8" name="Google Shape;4558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9" name="Google Shape;4559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0" name="Google Shape;4560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61" name="Google Shape;4561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2" name="Google Shape;4562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3" name="Google Shape;4563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4" name="Google Shape;4564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5" name="Google Shape;4565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6" name="Google Shape;4566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7" name="Google Shape;4567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8" name="Google Shape;4568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9" name="Google Shape;4569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0" name="Google Shape;4570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1" name="Google Shape;4571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2" name="Google Shape;4572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3" name="Google Shape;4573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4574" name="Google Shape;4574;p33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4575" name="Google Shape;4575;p33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576" name="Google Shape;4576;p3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77" name="Google Shape;4577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78" name="Google Shape;4578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79" name="Google Shape;4579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0" name="Google Shape;4580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1" name="Google Shape;4581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2" name="Google Shape;4582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83" name="Google Shape;4583;p33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584" name="Google Shape;4584;p3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5" name="Google Shape;4585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6" name="Google Shape;4586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7" name="Google Shape;4587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8" name="Google Shape;4588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9" name="Google Shape;4589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0" name="Google Shape;4590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91" name="Google Shape;4591;p33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4592" name="Google Shape;4592;p3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3" name="Google Shape;4593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4" name="Google Shape;4594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5" name="Google Shape;4595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6" name="Google Shape;4596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7" name="Google Shape;4597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8" name="Google Shape;4598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99" name="Google Shape;4599;p33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4600" name="Google Shape;4600;p3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01" name="Google Shape;4601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02" name="Google Shape;4602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03" name="Google Shape;4603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04" name="Google Shape;4604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05" name="Google Shape;4605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06" name="Google Shape;4606;p3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607" name="Google Shape;4607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" name="Google Shape;4608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9" name="Google Shape;4609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0" name="Google Shape;4610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1" name="Google Shape;4611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2" name="Google Shape;4612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3" name="Google Shape;4613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4" name="Google Shape;4614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5" name="Google Shape;4615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6" name="Google Shape;4616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7" name="Google Shape;4617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8" name="Google Shape;4618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9" name="Google Shape;4619;p3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0" name="Google Shape;4620;p33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4621" name="Google Shape;4621;p33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4622" name="Google Shape;4622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3" name="Google Shape;4623;p33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1210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4624" name="Google Shape;4624;p33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4625" name="Google Shape;4625;p33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4626" name="Google Shape;4626;p3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627" name="Google Shape;4627;p3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628" name="Google Shape;4628;p33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4629" name="Google Shape;4629;p3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630" name="Google Shape;4630;p3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631" name="Google Shape;4631;p33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4632" name="Google Shape;4632;p3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633" name="Google Shape;4633;p3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634" name="Google Shape;4634;p33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4635" name="Google Shape;4635;p3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636" name="Google Shape;4636;p3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4637" name="Google Shape;4637;p33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4638" name="Google Shape;4638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9" name="Google Shape;4639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40" name="Google Shape;4640;p33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4641" name="Google Shape;4641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2" name="Google Shape;4642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43" name="Google Shape;4643;p33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4644" name="Google Shape;4644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5" name="Google Shape;4645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46" name="Google Shape;4646;p33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4647" name="Google Shape;464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8" name="Google Shape;4648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49" name="Google Shape;4649;p3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50" name="Google Shape;4650;p33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4651" name="Google Shape;4651;p33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4652" name="Google Shape;4652;p3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53" name="Google Shape;4653;p3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54" name="Google Shape;4654;p3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55" name="Google Shape;4655;p3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56" name="Google Shape;4656;p33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657" name="Google Shape;4657;p33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658" name="Google Shape;4658;p33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659" name="Google Shape;4659;p33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660" name="Google Shape;4660;p33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4661" name="Google Shape;4661;p3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4662" name="Google Shape;4662;p3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4663" name="Google Shape;4663;p33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664" name="Google Shape;4664;p33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4665" name="Google Shape;4665;p33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4666" name="Google Shape;4666;p33"/>
            <p:cNvGrpSpPr/>
            <p:nvPr/>
          </p:nvGrpSpPr>
          <p:grpSpPr>
            <a:xfrm>
              <a:off x="1950175" y="1306938"/>
              <a:ext cx="5091275" cy="3240450"/>
              <a:chOff x="1950175" y="1306938"/>
              <a:chExt cx="5091275" cy="3240450"/>
            </a:xfrm>
          </p:grpSpPr>
          <p:grpSp>
            <p:nvGrpSpPr>
              <p:cNvPr id="4667" name="Google Shape;4667;p33"/>
              <p:cNvGrpSpPr/>
              <p:nvPr/>
            </p:nvGrpSpPr>
            <p:grpSpPr>
              <a:xfrm>
                <a:off x="1950175" y="1306938"/>
                <a:ext cx="5091275" cy="3240450"/>
                <a:chOff x="1646625" y="1419050"/>
                <a:chExt cx="5091275" cy="3240450"/>
              </a:xfrm>
            </p:grpSpPr>
            <p:pic>
              <p:nvPicPr>
                <p:cNvPr id="4668" name="Google Shape;4668;p33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1646625" y="1419050"/>
                  <a:ext cx="5091275" cy="3240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4669" name="Google Shape;4669;p33"/>
                <p:cNvGrpSpPr/>
                <p:nvPr/>
              </p:nvGrpSpPr>
              <p:grpSpPr>
                <a:xfrm>
                  <a:off x="2451788" y="2397134"/>
                  <a:ext cx="698401" cy="718047"/>
                  <a:chOff x="4240701" y="3897574"/>
                  <a:chExt cx="745200" cy="746100"/>
                </a:xfrm>
              </p:grpSpPr>
              <p:sp>
                <p:nvSpPr>
                  <p:cNvPr id="4670" name="Google Shape;4670;p33"/>
                  <p:cNvSpPr/>
                  <p:nvPr/>
                </p:nvSpPr>
                <p:spPr>
                  <a:xfrm rot="-3083136">
                    <a:off x="4347227" y="4006167"/>
                    <a:ext cx="532147" cy="528914"/>
                  </a:xfrm>
                  <a:prstGeom prst="teardrop">
                    <a:avLst>
                      <a:gd fmla="val 91573" name="adj"/>
                    </a:avLst>
                  </a:prstGeom>
                  <a:solidFill>
                    <a:srgbClr val="00FFFF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1" name="Google Shape;4671;p33"/>
                  <p:cNvSpPr/>
                  <p:nvPr/>
                </p:nvSpPr>
                <p:spPr>
                  <a:xfrm>
                    <a:off x="4460151" y="4152631"/>
                    <a:ext cx="34200" cy="567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2" name="Google Shape;4672;p33"/>
                  <p:cNvSpPr/>
                  <p:nvPr/>
                </p:nvSpPr>
                <p:spPr>
                  <a:xfrm>
                    <a:off x="4596201" y="4242281"/>
                    <a:ext cx="34200" cy="567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73" name="Google Shape;4673;p33"/>
                <p:cNvSpPr txBox="1"/>
                <p:nvPr/>
              </p:nvSpPr>
              <p:spPr>
                <a:xfrm>
                  <a:off x="3645950" y="1940285"/>
                  <a:ext cx="1092600" cy="18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슬라임</a:t>
                  </a:r>
                  <a:endParaRPr b="1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4674" name="Google Shape;4674;p33"/>
                <p:cNvSpPr txBox="1"/>
                <p:nvPr/>
              </p:nvSpPr>
              <p:spPr>
                <a:xfrm>
                  <a:off x="3485463" y="2669000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물리 공격력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4675" name="Google Shape;4675;p33"/>
                <p:cNvSpPr txBox="1"/>
                <p:nvPr/>
              </p:nvSpPr>
              <p:spPr>
                <a:xfrm>
                  <a:off x="4886450" y="2666950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마법 공격력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4676" name="Google Shape;4676;p33"/>
                <p:cNvSpPr txBox="1"/>
                <p:nvPr/>
              </p:nvSpPr>
              <p:spPr>
                <a:xfrm>
                  <a:off x="3485450" y="2968763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물리 방어력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4677" name="Google Shape;4677;p33"/>
                <p:cNvSpPr txBox="1"/>
                <p:nvPr/>
              </p:nvSpPr>
              <p:spPr>
                <a:xfrm>
                  <a:off x="4886438" y="29696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마법 방어력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4678" name="Google Shape;4678;p33"/>
                <p:cNvSpPr txBox="1"/>
                <p:nvPr/>
              </p:nvSpPr>
              <p:spPr>
                <a:xfrm>
                  <a:off x="4886450" y="32792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공격속도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4679" name="Google Shape;4679;p33"/>
                <p:cNvSpPr txBox="1"/>
                <p:nvPr/>
              </p:nvSpPr>
              <p:spPr>
                <a:xfrm>
                  <a:off x="3485463" y="3278888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이동속도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4680" name="Google Shape;4680;p33"/>
                <p:cNvSpPr txBox="1"/>
                <p:nvPr/>
              </p:nvSpPr>
              <p:spPr>
                <a:xfrm>
                  <a:off x="5118681" y="3727251"/>
                  <a:ext cx="802500" cy="217800"/>
                </a:xfrm>
                <a:prstGeom prst="rect">
                  <a:avLst/>
                </a:prstGeom>
                <a:gradFill>
                  <a:gsLst>
                    <a:gs pos="0">
                      <a:srgbClr val="274E13"/>
                    </a:gs>
                    <a:gs pos="25000">
                      <a:srgbClr val="274E13"/>
                    </a:gs>
                    <a:gs pos="50000">
                      <a:srgbClr val="38761D"/>
                    </a:gs>
                    <a:gs pos="75000">
                      <a:srgbClr val="274E13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19050">
                  <a:solidFill>
                    <a:srgbClr val="D5FF2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9EF382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확인</a:t>
                  </a:r>
                  <a:endParaRPr b="1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4681" name="Google Shape;4681;p33"/>
                <p:cNvSpPr txBox="1"/>
                <p:nvPr/>
              </p:nvSpPr>
              <p:spPr>
                <a:xfrm>
                  <a:off x="3485450" y="2388313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4682" name="Google Shape;4682;p33"/>
                <p:cNvSpPr txBox="1"/>
                <p:nvPr/>
              </p:nvSpPr>
              <p:spPr>
                <a:xfrm>
                  <a:off x="4886438" y="23900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4683" name="Google Shape;4683;p33"/>
                <p:cNvSpPr/>
                <p:nvPr/>
              </p:nvSpPr>
              <p:spPr>
                <a:xfrm>
                  <a:off x="2317150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4" name="Google Shape;4684;p33"/>
                <p:cNvSpPr/>
                <p:nvPr/>
              </p:nvSpPr>
              <p:spPr>
                <a:xfrm>
                  <a:off x="2639307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5" name="Google Shape;4685;p33"/>
                <p:cNvSpPr/>
                <p:nvPr/>
              </p:nvSpPr>
              <p:spPr>
                <a:xfrm>
                  <a:off x="2962592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6" name="Google Shape;4686;p33"/>
                <p:cNvSpPr txBox="1"/>
                <p:nvPr/>
              </p:nvSpPr>
              <p:spPr>
                <a:xfrm>
                  <a:off x="4518000" y="23900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687" name="Google Shape;4687;p33"/>
                <p:cNvSpPr txBox="1"/>
                <p:nvPr/>
              </p:nvSpPr>
              <p:spPr>
                <a:xfrm>
                  <a:off x="5921175" y="23900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688" name="Google Shape;4688;p33"/>
                <p:cNvSpPr txBox="1"/>
                <p:nvPr/>
              </p:nvSpPr>
              <p:spPr>
                <a:xfrm>
                  <a:off x="5921175" y="2669200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689" name="Google Shape;4689;p33"/>
                <p:cNvSpPr txBox="1"/>
                <p:nvPr/>
              </p:nvSpPr>
              <p:spPr>
                <a:xfrm>
                  <a:off x="5921175" y="32792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690" name="Google Shape;4690;p33"/>
                <p:cNvSpPr txBox="1"/>
                <p:nvPr/>
              </p:nvSpPr>
              <p:spPr>
                <a:xfrm>
                  <a:off x="5921175" y="2974213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691" name="Google Shape;4691;p33"/>
                <p:cNvSpPr txBox="1"/>
                <p:nvPr/>
              </p:nvSpPr>
              <p:spPr>
                <a:xfrm>
                  <a:off x="4517450" y="2669200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692" name="Google Shape;4692;p33"/>
                <p:cNvSpPr txBox="1"/>
                <p:nvPr/>
              </p:nvSpPr>
              <p:spPr>
                <a:xfrm>
                  <a:off x="4517450" y="32792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693" name="Google Shape;4693;p33"/>
                <p:cNvSpPr txBox="1"/>
                <p:nvPr/>
              </p:nvSpPr>
              <p:spPr>
                <a:xfrm>
                  <a:off x="4517450" y="2974213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</p:grpSp>
          <p:sp>
            <p:nvSpPr>
              <p:cNvPr id="4694" name="Google Shape;4694;p33"/>
              <p:cNvSpPr txBox="1"/>
              <p:nvPr/>
            </p:nvSpPr>
            <p:spPr>
              <a:xfrm>
                <a:off x="2752500" y="3616039"/>
                <a:ext cx="885300" cy="208200"/>
              </a:xfrm>
              <a:prstGeom prst="rect">
                <a:avLst/>
              </a:prstGeom>
              <a:gradFill>
                <a:gsLst>
                  <a:gs pos="0">
                    <a:srgbClr val="FF9900"/>
                  </a:gs>
                  <a:gs pos="50000">
                    <a:srgbClr val="B45F06"/>
                  </a:gs>
                  <a:gs pos="100000">
                    <a:srgbClr val="FF990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FF4F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F9CB9C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세부정보</a:t>
                </a:r>
                <a:endParaRPr b="1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pic>
          <p:nvPicPr>
            <p:cNvPr id="4695" name="Google Shape;4695;p33"/>
            <p:cNvPicPr preferRelativeResize="0"/>
            <p:nvPr/>
          </p:nvPicPr>
          <p:blipFill rotWithShape="1">
            <a:blip r:embed="rId22">
              <a:alphaModFix/>
            </a:blip>
            <a:srcRect b="74564" l="58832" r="36118" t="17626"/>
            <a:stretch/>
          </p:blipFill>
          <p:spPr>
            <a:xfrm>
              <a:off x="2630950" y="3060000"/>
              <a:ext cx="307800" cy="297900"/>
            </a:xfrm>
            <a:prstGeom prst="roundRect">
              <a:avLst>
                <a:gd fmla="val 32195" name="adj"/>
              </a:avLst>
            </a:prstGeom>
            <a:noFill/>
            <a:ln>
              <a:noFill/>
            </a:ln>
          </p:spPr>
        </p:pic>
      </p:grpSp>
      <p:sp>
        <p:nvSpPr>
          <p:cNvPr id="4696" name="Google Shape;4696;p33"/>
          <p:cNvSpPr txBox="1"/>
          <p:nvPr/>
        </p:nvSpPr>
        <p:spPr>
          <a:xfrm>
            <a:off x="3949500" y="2011835"/>
            <a:ext cx="10926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</a:t>
            </a:r>
            <a:endParaRPr b="1" sz="10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697" name="Google Shape;4697;p33"/>
          <p:cNvSpPr/>
          <p:nvPr/>
        </p:nvSpPr>
        <p:spPr>
          <a:xfrm>
            <a:off x="2621153" y="3294875"/>
            <a:ext cx="3228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1" name="Shape 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2" name="Google Shape;4702;p34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4703" name="Google Shape;4703;p34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4704" name="Google Shape;4704;p3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705" name="Google Shape;4705;p3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706" name="Google Shape;4706;p3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707" name="Google Shape;4707;p3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4708" name="Google Shape;4708;p34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4709" name="Google Shape;4709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0" name="Google Shape;4710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1" name="Google Shape;4711;p34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4712" name="Google Shape;4712;p3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4713" name="Google Shape;4713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4" name="Google Shape;4714;p34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715" name="Google Shape;4715;p3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4716" name="Google Shape;4716;p34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717" name="Google Shape;4717;p3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4718" name="Google Shape;4718;p34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719" name="Google Shape;4719;p34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720" name="Google Shape;4720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21" name="Google Shape;4721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22" name="Google Shape;4722;p34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3" name="Google Shape;4723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4" name="Google Shape;4724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5" name="Google Shape;4725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6" name="Google Shape;4726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27" name="Google Shape;4727;p34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4728" name="Google Shape;4728;p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9" name="Google Shape;4729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0" name="Google Shape;4730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1" name="Google Shape;4731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2" name="Google Shape;4732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3" name="Google Shape;4733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4" name="Google Shape;4734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35" name="Google Shape;4735;p34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4736" name="Google Shape;4736;p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7" name="Google Shape;4737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8" name="Google Shape;4738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9" name="Google Shape;4739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0" name="Google Shape;4740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1" name="Google Shape;4741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2" name="Google Shape;4742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43" name="Google Shape;4743;p34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4744" name="Google Shape;4744;p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5" name="Google Shape;4745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6" name="Google Shape;4746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7" name="Google Shape;4747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8" name="Google Shape;4748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9" name="Google Shape;4749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0" name="Google Shape;4750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51" name="Google Shape;4751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52" name="Google Shape;4752;p34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4753" name="Google Shape;4753;p3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4" name="Google Shape;4754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5" name="Google Shape;4755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6" name="Google Shape;4756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7" name="Google Shape;4757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8" name="Google Shape;4758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9" name="Google Shape;4759;p3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60" name="Google Shape;4760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1" name="Google Shape;4761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2" name="Google Shape;4762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3" name="Google Shape;4763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4" name="Google Shape;4764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5" name="Google Shape;4765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6" name="Google Shape;4766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7" name="Google Shape;4767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8" name="Google Shape;4768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9" name="Google Shape;4769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0" name="Google Shape;4770;p34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4771" name="Google Shape;4771;p34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4772" name="Google Shape;4772;p34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73" name="Google Shape;4773;p34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74" name="Google Shape;4774;p34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75" name="Google Shape;4775;p34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76" name="Google Shape;4776;p34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777" name="Google Shape;4777;p34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778" name="Google Shape;4778;p34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779" name="Google Shape;4779;p34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780" name="Google Shape;4780;p34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4781" name="Google Shape;4781;p34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4782" name="Google Shape;4782;p34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4783" name="Google Shape;4783;p34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784" name="Google Shape;4784;p34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4785" name="Google Shape;4785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6" name="Google Shape;4786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7" name="Google Shape;4787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4788" name="Google Shape;4788;p34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4789" name="Google Shape;4789;p34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790" name="Google Shape;4790;p3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91" name="Google Shape;4791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92" name="Google Shape;4792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93" name="Google Shape;4793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94" name="Google Shape;4794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95" name="Google Shape;4795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96" name="Google Shape;4796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97" name="Google Shape;4797;p34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798" name="Google Shape;4798;p3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99" name="Google Shape;4799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00" name="Google Shape;4800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01" name="Google Shape;4801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02" name="Google Shape;4802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03" name="Google Shape;4803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04" name="Google Shape;4804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05" name="Google Shape;4805;p34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4806" name="Google Shape;4806;p3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07" name="Google Shape;4807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08" name="Google Shape;4808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09" name="Google Shape;4809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10" name="Google Shape;4810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11" name="Google Shape;4811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12" name="Google Shape;4812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13" name="Google Shape;4813;p34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4814" name="Google Shape;4814;p3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15" name="Google Shape;4815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16" name="Google Shape;4816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17" name="Google Shape;4817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18" name="Google Shape;4818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19" name="Google Shape;4819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20" name="Google Shape;4820;p3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821" name="Google Shape;4821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2" name="Google Shape;4822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3" name="Google Shape;4823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4" name="Google Shape;4824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5" name="Google Shape;4825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6" name="Google Shape;4826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7" name="Google Shape;4827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8" name="Google Shape;4828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9" name="Google Shape;4829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0" name="Google Shape;4830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1" name="Google Shape;4831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2" name="Google Shape;4832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3" name="Google Shape;4833;p3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4" name="Google Shape;4834;p34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4835" name="Google Shape;4835;p34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4836" name="Google Shape;4836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37" name="Google Shape;4837;p34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4838" name="Google Shape;4838;p34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4839" name="Google Shape;4839;p34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4840" name="Google Shape;4840;p34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841" name="Google Shape;4841;p3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842" name="Google Shape;4842;p34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4843" name="Google Shape;4843;p34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844" name="Google Shape;4844;p3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845" name="Google Shape;4845;p34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4846" name="Google Shape;4846;p34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847" name="Google Shape;4847;p3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4848" name="Google Shape;4848;p34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4849" name="Google Shape;4849;p34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4850" name="Google Shape;4850;p3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4851" name="Google Shape;4851;p34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4852" name="Google Shape;4852;p3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3" name="Google Shape;4853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4" name="Google Shape;4854;p34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4855" name="Google Shape;4855;p3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6" name="Google Shape;4856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7" name="Google Shape;4857;p34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4858" name="Google Shape;4858;p3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9" name="Google Shape;4859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0" name="Google Shape;4860;p34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4861" name="Google Shape;4861;p3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2" name="Google Shape;4862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3" name="Google Shape;4863;p34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4864" name="Google Shape;4864;p34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34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34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7" name="Google Shape;4867;p34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4868" name="Google Shape;4868;p34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4869" name="Google Shape;4869;p34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870" name="Google Shape;4870;p34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4871" name="Google Shape;4871;p34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2" name="Google Shape;4872;p34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3" name="Google Shape;4873;p34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74" name="Google Shape;4874;p34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875" name="Google Shape;4875;p34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876" name="Google Shape;4876;p34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877" name="Google Shape;4877;p34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878" name="Google Shape;4878;p34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879" name="Google Shape;4879;p34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880" name="Google Shape;4880;p34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881" name="Google Shape;4881;p34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882" name="Google Shape;4882;p34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883" name="Google Shape;4883;p34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4884" name="Google Shape;4884;p34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5" name="Google Shape;4885;p34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6" name="Google Shape;4886;p34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7" name="Google Shape;4887;p34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4888" name="Google Shape;4888;p34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4889" name="Google Shape;4889;p34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4890" name="Google Shape;4890;p34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4891" name="Google Shape;4891;p34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4892" name="Google Shape;4892;p34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4893" name="Google Shape;4893;p34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4894" name="Google Shape;4894;p34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4895" name="Google Shape;4895;p34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pic>
        <p:nvPicPr>
          <p:cNvPr id="4896" name="Google Shape;4896;p34"/>
          <p:cNvPicPr preferRelativeResize="0"/>
          <p:nvPr/>
        </p:nvPicPr>
        <p:blipFill rotWithShape="1">
          <a:blip r:embed="rId21">
            <a:alphaModFix/>
          </a:blip>
          <a:srcRect b="73879" l="58584" r="36118" t="17627"/>
          <a:stretch/>
        </p:blipFill>
        <p:spPr>
          <a:xfrm>
            <a:off x="2628738" y="3048300"/>
            <a:ext cx="32292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7" name="Google Shape;4897;p3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342313" y="1632475"/>
            <a:ext cx="4083600" cy="27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8" name="Google Shape;4898;p34"/>
          <p:cNvPicPr preferRelativeResize="0"/>
          <p:nvPr/>
        </p:nvPicPr>
        <p:blipFill rotWithShape="1">
          <a:blip r:embed="rId21">
            <a:alphaModFix/>
          </a:blip>
          <a:srcRect b="73879" l="58584" r="36118" t="17627"/>
          <a:stretch/>
        </p:blipFill>
        <p:spPr>
          <a:xfrm>
            <a:off x="2951650" y="2733939"/>
            <a:ext cx="528300" cy="648000"/>
          </a:xfrm>
          <a:prstGeom prst="roundRect">
            <a:avLst>
              <a:gd fmla="val 29298" name="adj"/>
            </a:avLst>
          </a:prstGeom>
          <a:noFill/>
          <a:ln>
            <a:noFill/>
          </a:ln>
        </p:spPr>
      </p:pic>
      <p:sp>
        <p:nvSpPr>
          <p:cNvPr id="4899" name="Google Shape;4899;p34"/>
          <p:cNvSpPr txBox="1"/>
          <p:nvPr/>
        </p:nvSpPr>
        <p:spPr>
          <a:xfrm>
            <a:off x="3837829" y="214049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물리내성</a:t>
            </a:r>
            <a:endParaRPr b="1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900" name="Google Shape;4900;p34"/>
          <p:cNvSpPr txBox="1"/>
          <p:nvPr/>
        </p:nvSpPr>
        <p:spPr>
          <a:xfrm>
            <a:off x="3837829" y="2410888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901" name="Google Shape;4901;p34"/>
          <p:cNvSpPr txBox="1"/>
          <p:nvPr/>
        </p:nvSpPr>
        <p:spPr>
          <a:xfrm>
            <a:off x="3706700" y="2789000"/>
            <a:ext cx="2173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물리 공격에 대해 강력한 저항력을 갖는다.</a:t>
            </a:r>
            <a:endParaRPr b="1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4902" name="Google Shape;4902;p34"/>
          <p:cNvSpPr txBox="1"/>
          <p:nvPr/>
        </p:nvSpPr>
        <p:spPr>
          <a:xfrm>
            <a:off x="3982875" y="3536737"/>
            <a:ext cx="802500" cy="2133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D5F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 sz="1000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6" name="Shape 4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7" name="Google Shape;4907;p35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4908" name="Google Shape;4908;p35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4909" name="Google Shape;4909;p3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910" name="Google Shape;4910;p3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911" name="Google Shape;4911;p3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912" name="Google Shape;4912;p3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4913" name="Google Shape;4913;p35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4914" name="Google Shape;491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5" name="Google Shape;4915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6" name="Google Shape;4916;p35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4917" name="Google Shape;4917;p3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4918" name="Google Shape;4918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9" name="Google Shape;4919;p35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920" name="Google Shape;4920;p3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4921" name="Google Shape;4921;p35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922" name="Google Shape;4922;p3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4923" name="Google Shape;4923;p35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4924" name="Google Shape;4924;p35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925" name="Google Shape;4925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26" name="Google Shape;4926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27" name="Google Shape;4927;p35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28" name="Google Shape;4928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9" name="Google Shape;4929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0" name="Google Shape;4930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1" name="Google Shape;4931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2" name="Google Shape;4932;p35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4933" name="Google Shape;4933;p3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4" name="Google Shape;4934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5" name="Google Shape;4935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6" name="Google Shape;4936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7" name="Google Shape;4937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8" name="Google Shape;4938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9" name="Google Shape;4939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0" name="Google Shape;4940;p35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4941" name="Google Shape;4941;p3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2" name="Google Shape;4942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3" name="Google Shape;4943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4" name="Google Shape;4944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5" name="Google Shape;4945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6" name="Google Shape;4946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7" name="Google Shape;4947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8" name="Google Shape;4948;p35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4949" name="Google Shape;4949;p3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0" name="Google Shape;4950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1" name="Google Shape;4951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2" name="Google Shape;4952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3" name="Google Shape;4953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4" name="Google Shape;4954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5" name="Google Shape;4955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56" name="Google Shape;4956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57" name="Google Shape;4957;p35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4958" name="Google Shape;4958;p3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9" name="Google Shape;4959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0" name="Google Shape;4960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1" name="Google Shape;4961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2" name="Google Shape;4962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3" name="Google Shape;4963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4" name="Google Shape;4964;p3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65" name="Google Shape;4965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6" name="Google Shape;4966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7" name="Google Shape;4967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8" name="Google Shape;4968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9" name="Google Shape;4969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0" name="Google Shape;4970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1" name="Google Shape;4971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2" name="Google Shape;4972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3" name="Google Shape;4973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4" name="Google Shape;4974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5" name="Google Shape;4975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6" name="Google Shape;4976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7" name="Google Shape;4977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4978" name="Google Shape;4978;p35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4979" name="Google Shape;4979;p35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980" name="Google Shape;4980;p3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81" name="Google Shape;4981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82" name="Google Shape;4982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83" name="Google Shape;4983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84" name="Google Shape;4984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85" name="Google Shape;4985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86" name="Google Shape;4986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87" name="Google Shape;4987;p35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4988" name="Google Shape;4988;p3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89" name="Google Shape;4989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0" name="Google Shape;4990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1" name="Google Shape;4991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2" name="Google Shape;4992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3" name="Google Shape;4993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4" name="Google Shape;4994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95" name="Google Shape;4995;p35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4996" name="Google Shape;4996;p3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7" name="Google Shape;4997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8" name="Google Shape;4998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9" name="Google Shape;4999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0" name="Google Shape;5000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1" name="Google Shape;5001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2" name="Google Shape;5002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03" name="Google Shape;5003;p35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5004" name="Google Shape;5004;p3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5" name="Google Shape;5005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6" name="Google Shape;5006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7" name="Google Shape;5007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8" name="Google Shape;5008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9" name="Google Shape;5009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10" name="Google Shape;5010;p3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011" name="Google Shape;5011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2" name="Google Shape;5012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3" name="Google Shape;5013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4" name="Google Shape;5014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5" name="Google Shape;5015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6" name="Google Shape;5016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7" name="Google Shape;5017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" name="Google Shape;5018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9" name="Google Shape;5019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0" name="Google Shape;5020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1" name="Google Shape;5021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2" name="Google Shape;5022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3" name="Google Shape;5023;p3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24" name="Google Shape;5024;p35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5025" name="Google Shape;5025;p35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5026" name="Google Shape;5026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27" name="Google Shape;5027;p35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1210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5028" name="Google Shape;5028;p35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5029" name="Google Shape;5029;p35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5030" name="Google Shape;5030;p3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031" name="Google Shape;5031;p3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032" name="Google Shape;5032;p35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5033" name="Google Shape;5033;p3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034" name="Google Shape;5034;p3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035" name="Google Shape;5035;p35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5036" name="Google Shape;5036;p3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037" name="Google Shape;5037;p3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038" name="Google Shape;5038;p35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5039" name="Google Shape;5039;p3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040" name="Google Shape;5040;p3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5041" name="Google Shape;5041;p35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5042" name="Google Shape;5042;p3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3" name="Google Shape;5043;p3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44" name="Google Shape;5044;p35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5045" name="Google Shape;5045;p3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6" name="Google Shape;5046;p3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47" name="Google Shape;5047;p35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5048" name="Google Shape;5048;p3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9" name="Google Shape;5049;p35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0" name="Google Shape;5050;p35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5051" name="Google Shape;5051;p3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2" name="Google Shape;5052;p35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53" name="Google Shape;5053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54" name="Google Shape;5054;p35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5055" name="Google Shape;5055;p35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5056" name="Google Shape;5056;p35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57" name="Google Shape;5057;p35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58" name="Google Shape;5058;p35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59" name="Google Shape;5059;p35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60" name="Google Shape;5060;p35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061" name="Google Shape;5061;p35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062" name="Google Shape;5062;p35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063" name="Google Shape;5063;p35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064" name="Google Shape;5064;p35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5065" name="Google Shape;5065;p35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5066" name="Google Shape;5066;p35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5067" name="Google Shape;5067;p35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068" name="Google Shape;5068;p35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5069" name="Google Shape;5069;p35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5070" name="Google Shape;5070;p35"/>
            <p:cNvGrpSpPr/>
            <p:nvPr/>
          </p:nvGrpSpPr>
          <p:grpSpPr>
            <a:xfrm>
              <a:off x="1950175" y="1306938"/>
              <a:ext cx="5091275" cy="3240450"/>
              <a:chOff x="1950175" y="1306938"/>
              <a:chExt cx="5091275" cy="3240450"/>
            </a:xfrm>
          </p:grpSpPr>
          <p:grpSp>
            <p:nvGrpSpPr>
              <p:cNvPr id="5071" name="Google Shape;5071;p35"/>
              <p:cNvGrpSpPr/>
              <p:nvPr/>
            </p:nvGrpSpPr>
            <p:grpSpPr>
              <a:xfrm>
                <a:off x="1950175" y="1306938"/>
                <a:ext cx="5091275" cy="3240450"/>
                <a:chOff x="1646625" y="1419050"/>
                <a:chExt cx="5091275" cy="3240450"/>
              </a:xfrm>
            </p:grpSpPr>
            <p:pic>
              <p:nvPicPr>
                <p:cNvPr id="5072" name="Google Shape;5072;p35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1646625" y="1419050"/>
                  <a:ext cx="5091275" cy="3240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073" name="Google Shape;5073;p35"/>
                <p:cNvGrpSpPr/>
                <p:nvPr/>
              </p:nvGrpSpPr>
              <p:grpSpPr>
                <a:xfrm>
                  <a:off x="2451788" y="2397134"/>
                  <a:ext cx="698401" cy="718047"/>
                  <a:chOff x="4240701" y="3897574"/>
                  <a:chExt cx="745200" cy="746100"/>
                </a:xfrm>
              </p:grpSpPr>
              <p:sp>
                <p:nvSpPr>
                  <p:cNvPr id="5074" name="Google Shape;5074;p35"/>
                  <p:cNvSpPr/>
                  <p:nvPr/>
                </p:nvSpPr>
                <p:spPr>
                  <a:xfrm rot="-3083136">
                    <a:off x="4347227" y="4006167"/>
                    <a:ext cx="532147" cy="528914"/>
                  </a:xfrm>
                  <a:prstGeom prst="teardrop">
                    <a:avLst>
                      <a:gd fmla="val 91573" name="adj"/>
                    </a:avLst>
                  </a:prstGeom>
                  <a:solidFill>
                    <a:srgbClr val="00FFFF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75" name="Google Shape;5075;p35"/>
                  <p:cNvSpPr/>
                  <p:nvPr/>
                </p:nvSpPr>
                <p:spPr>
                  <a:xfrm>
                    <a:off x="4460151" y="4152631"/>
                    <a:ext cx="34200" cy="567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76" name="Google Shape;5076;p35"/>
                  <p:cNvSpPr/>
                  <p:nvPr/>
                </p:nvSpPr>
                <p:spPr>
                  <a:xfrm>
                    <a:off x="4596201" y="4242281"/>
                    <a:ext cx="34200" cy="567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077" name="Google Shape;5077;p35"/>
                <p:cNvSpPr txBox="1"/>
                <p:nvPr/>
              </p:nvSpPr>
              <p:spPr>
                <a:xfrm>
                  <a:off x="3645950" y="1940285"/>
                  <a:ext cx="1092600" cy="18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슬라임</a:t>
                  </a:r>
                  <a:endParaRPr b="1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5078" name="Google Shape;5078;p35"/>
                <p:cNvSpPr txBox="1"/>
                <p:nvPr/>
              </p:nvSpPr>
              <p:spPr>
                <a:xfrm>
                  <a:off x="3485463" y="2669000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물리 공격력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5079" name="Google Shape;5079;p35"/>
                <p:cNvSpPr txBox="1"/>
                <p:nvPr/>
              </p:nvSpPr>
              <p:spPr>
                <a:xfrm>
                  <a:off x="4886450" y="2666950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마법 공격력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5080" name="Google Shape;5080;p35"/>
                <p:cNvSpPr txBox="1"/>
                <p:nvPr/>
              </p:nvSpPr>
              <p:spPr>
                <a:xfrm>
                  <a:off x="3485450" y="2968763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물리 방어력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5081" name="Google Shape;5081;p35"/>
                <p:cNvSpPr txBox="1"/>
                <p:nvPr/>
              </p:nvSpPr>
              <p:spPr>
                <a:xfrm>
                  <a:off x="4886438" y="29696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마법 방어력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5082" name="Google Shape;5082;p35"/>
                <p:cNvSpPr txBox="1"/>
                <p:nvPr/>
              </p:nvSpPr>
              <p:spPr>
                <a:xfrm>
                  <a:off x="4886450" y="32792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공격속도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5083" name="Google Shape;5083;p35"/>
                <p:cNvSpPr txBox="1"/>
                <p:nvPr/>
              </p:nvSpPr>
              <p:spPr>
                <a:xfrm>
                  <a:off x="3485463" y="3278888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이동속도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5084" name="Google Shape;5084;p35"/>
                <p:cNvSpPr txBox="1"/>
                <p:nvPr/>
              </p:nvSpPr>
              <p:spPr>
                <a:xfrm>
                  <a:off x="5118681" y="3727251"/>
                  <a:ext cx="802500" cy="217800"/>
                </a:xfrm>
                <a:prstGeom prst="rect">
                  <a:avLst/>
                </a:prstGeom>
                <a:gradFill>
                  <a:gsLst>
                    <a:gs pos="0">
                      <a:srgbClr val="274E13"/>
                    </a:gs>
                    <a:gs pos="25000">
                      <a:srgbClr val="274E13"/>
                    </a:gs>
                    <a:gs pos="50000">
                      <a:srgbClr val="38761D"/>
                    </a:gs>
                    <a:gs pos="75000">
                      <a:srgbClr val="274E13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19050">
                  <a:solidFill>
                    <a:srgbClr val="D5FF2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9EF382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확인</a:t>
                  </a:r>
                  <a:endParaRPr b="1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5085" name="Google Shape;5085;p35"/>
                <p:cNvSpPr txBox="1"/>
                <p:nvPr/>
              </p:nvSpPr>
              <p:spPr>
                <a:xfrm>
                  <a:off x="3485450" y="2388313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5086" name="Google Shape;5086;p35"/>
                <p:cNvSpPr txBox="1"/>
                <p:nvPr/>
              </p:nvSpPr>
              <p:spPr>
                <a:xfrm>
                  <a:off x="4886438" y="23900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5087" name="Google Shape;5087;p35"/>
                <p:cNvSpPr/>
                <p:nvPr/>
              </p:nvSpPr>
              <p:spPr>
                <a:xfrm>
                  <a:off x="2317150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8" name="Google Shape;5088;p35"/>
                <p:cNvSpPr/>
                <p:nvPr/>
              </p:nvSpPr>
              <p:spPr>
                <a:xfrm>
                  <a:off x="2639307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9" name="Google Shape;5089;p35"/>
                <p:cNvSpPr/>
                <p:nvPr/>
              </p:nvSpPr>
              <p:spPr>
                <a:xfrm>
                  <a:off x="2962592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0" name="Google Shape;5090;p35"/>
                <p:cNvSpPr txBox="1"/>
                <p:nvPr/>
              </p:nvSpPr>
              <p:spPr>
                <a:xfrm>
                  <a:off x="4518000" y="23900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91" name="Google Shape;5091;p35"/>
                <p:cNvSpPr txBox="1"/>
                <p:nvPr/>
              </p:nvSpPr>
              <p:spPr>
                <a:xfrm>
                  <a:off x="5921175" y="23900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92" name="Google Shape;5092;p35"/>
                <p:cNvSpPr txBox="1"/>
                <p:nvPr/>
              </p:nvSpPr>
              <p:spPr>
                <a:xfrm>
                  <a:off x="5921175" y="2669200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93" name="Google Shape;5093;p35"/>
                <p:cNvSpPr txBox="1"/>
                <p:nvPr/>
              </p:nvSpPr>
              <p:spPr>
                <a:xfrm>
                  <a:off x="5921175" y="32792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94" name="Google Shape;5094;p35"/>
                <p:cNvSpPr txBox="1"/>
                <p:nvPr/>
              </p:nvSpPr>
              <p:spPr>
                <a:xfrm>
                  <a:off x="5921175" y="2974213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95" name="Google Shape;5095;p35"/>
                <p:cNvSpPr txBox="1"/>
                <p:nvPr/>
              </p:nvSpPr>
              <p:spPr>
                <a:xfrm>
                  <a:off x="4517450" y="2669200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96" name="Google Shape;5096;p35"/>
                <p:cNvSpPr txBox="1"/>
                <p:nvPr/>
              </p:nvSpPr>
              <p:spPr>
                <a:xfrm>
                  <a:off x="4517450" y="32792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97" name="Google Shape;5097;p35"/>
                <p:cNvSpPr txBox="1"/>
                <p:nvPr/>
              </p:nvSpPr>
              <p:spPr>
                <a:xfrm>
                  <a:off x="4517450" y="2974213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</p:grpSp>
          <p:sp>
            <p:nvSpPr>
              <p:cNvPr id="5098" name="Google Shape;5098;p35"/>
              <p:cNvSpPr txBox="1"/>
              <p:nvPr/>
            </p:nvSpPr>
            <p:spPr>
              <a:xfrm>
                <a:off x="2752500" y="3616039"/>
                <a:ext cx="885300" cy="208200"/>
              </a:xfrm>
              <a:prstGeom prst="rect">
                <a:avLst/>
              </a:prstGeom>
              <a:gradFill>
                <a:gsLst>
                  <a:gs pos="0">
                    <a:srgbClr val="FF9900"/>
                  </a:gs>
                  <a:gs pos="50000">
                    <a:srgbClr val="B45F06"/>
                  </a:gs>
                  <a:gs pos="100000">
                    <a:srgbClr val="FF990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FF4F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F9CB9C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세부정보</a:t>
                </a:r>
                <a:endParaRPr b="1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pic>
          <p:nvPicPr>
            <p:cNvPr id="5099" name="Google Shape;5099;p35"/>
            <p:cNvPicPr preferRelativeResize="0"/>
            <p:nvPr/>
          </p:nvPicPr>
          <p:blipFill rotWithShape="1">
            <a:blip r:embed="rId22">
              <a:alphaModFix/>
            </a:blip>
            <a:srcRect b="74564" l="58832" r="36118" t="17626"/>
            <a:stretch/>
          </p:blipFill>
          <p:spPr>
            <a:xfrm>
              <a:off x="2630950" y="3060000"/>
              <a:ext cx="307800" cy="297900"/>
            </a:xfrm>
            <a:prstGeom prst="roundRect">
              <a:avLst>
                <a:gd fmla="val 32195" name="adj"/>
              </a:avLst>
            </a:prstGeom>
            <a:noFill/>
            <a:ln>
              <a:noFill/>
            </a:ln>
          </p:spPr>
        </p:pic>
      </p:grpSp>
      <p:sp>
        <p:nvSpPr>
          <p:cNvPr id="5100" name="Google Shape;5100;p35"/>
          <p:cNvSpPr txBox="1"/>
          <p:nvPr/>
        </p:nvSpPr>
        <p:spPr>
          <a:xfrm>
            <a:off x="3949500" y="2011835"/>
            <a:ext cx="10926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</a:t>
            </a:r>
            <a:endParaRPr b="1" sz="10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101" name="Google Shape;5101;p35"/>
          <p:cNvSpPr/>
          <p:nvPr/>
        </p:nvSpPr>
        <p:spPr>
          <a:xfrm>
            <a:off x="3002978" y="3803713"/>
            <a:ext cx="3228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5" name="Shape 5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6" name="Google Shape;5106;p36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5107" name="Google Shape;5107;p36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5108" name="Google Shape;5108;p3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109" name="Google Shape;5109;p3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110" name="Google Shape;5110;p3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111" name="Google Shape;5111;p3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5112" name="Google Shape;5112;p36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5113" name="Google Shape;5113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4" name="Google Shape;5114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15" name="Google Shape;5115;p36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5116" name="Google Shape;5116;p36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5117" name="Google Shape;5117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18" name="Google Shape;5118;p36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119" name="Google Shape;5119;p36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5120" name="Google Shape;5120;p36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121" name="Google Shape;5121;p36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5122" name="Google Shape;5122;p36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123" name="Google Shape;5123;p36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5124" name="Google Shape;5124;p3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25" name="Google Shape;5125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26" name="Google Shape;5126;p36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7" name="Google Shape;5127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Google Shape;5128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9" name="Google Shape;5129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0" name="Google Shape;5130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31" name="Google Shape;5131;p36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5132" name="Google Shape;5132;p3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3" name="Google Shape;5133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4" name="Google Shape;5134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5" name="Google Shape;5135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6" name="Google Shape;5136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7" name="Google Shape;5137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8" name="Google Shape;5138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9" name="Google Shape;5139;p36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5140" name="Google Shape;5140;p3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1" name="Google Shape;5141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2" name="Google Shape;5142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3" name="Google Shape;5143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4" name="Google Shape;5144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5" name="Google Shape;5145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6" name="Google Shape;5146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7" name="Google Shape;5147;p36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5148" name="Google Shape;5148;p3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9" name="Google Shape;5149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0" name="Google Shape;5150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1" name="Google Shape;5151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2" name="Google Shape;5152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3" name="Google Shape;5153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4" name="Google Shape;5154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55" name="Google Shape;5155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6" name="Google Shape;5156;p36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5157" name="Google Shape;5157;p3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8" name="Google Shape;5158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9" name="Google Shape;5159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0" name="Google Shape;5160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1" name="Google Shape;5161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2" name="Google Shape;5162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3" name="Google Shape;5163;p3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64" name="Google Shape;5164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5" name="Google Shape;5165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6" name="Google Shape;5166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7" name="Google Shape;5167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8" name="Google Shape;5168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9" name="Google Shape;5169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0" name="Google Shape;5170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1" name="Google Shape;5171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2" name="Google Shape;5172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3" name="Google Shape;5173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4" name="Google Shape;5174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5" name="Google Shape;5175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6" name="Google Shape;5176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5177" name="Google Shape;5177;p36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5178" name="Google Shape;5178;p36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5179" name="Google Shape;5179;p3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80" name="Google Shape;5180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81" name="Google Shape;5181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82" name="Google Shape;5182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83" name="Google Shape;5183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84" name="Google Shape;5184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85" name="Google Shape;5185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86" name="Google Shape;5186;p36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5187" name="Google Shape;5187;p3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88" name="Google Shape;5188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89" name="Google Shape;5189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90" name="Google Shape;5190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91" name="Google Shape;5191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92" name="Google Shape;5192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93" name="Google Shape;5193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94" name="Google Shape;5194;p36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5195" name="Google Shape;5195;p3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96" name="Google Shape;5196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97" name="Google Shape;5197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98" name="Google Shape;5198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99" name="Google Shape;5199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00" name="Google Shape;5200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01" name="Google Shape;5201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02" name="Google Shape;5202;p36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5203" name="Google Shape;5203;p3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04" name="Google Shape;5204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05" name="Google Shape;5205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06" name="Google Shape;5206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07" name="Google Shape;5207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08" name="Google Shape;5208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09" name="Google Shape;5209;p3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210" name="Google Shape;5210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1" name="Google Shape;5211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2" name="Google Shape;5212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3" name="Google Shape;5213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4" name="Google Shape;5214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5" name="Google Shape;5215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6" name="Google Shape;5216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7" name="Google Shape;5217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18" name="Google Shape;5218;p36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5219" name="Google Shape;5219;p36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5220" name="Google Shape;5220;p36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21" name="Google Shape;5221;p36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22" name="Google Shape;5222;p36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23" name="Google Shape;5223;p36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24" name="Google Shape;5224;p36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225" name="Google Shape;5225;p36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226" name="Google Shape;5226;p36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227" name="Google Shape;5227;p36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228" name="Google Shape;5228;p36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5229" name="Google Shape;5229;p36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5230" name="Google Shape;5230;p36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5231" name="Google Shape;5231;p36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232" name="Google Shape;5232;p36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5233" name="Google Shape;5233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4" name="Google Shape;5234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5" name="Google Shape;5235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6" name="Google Shape;5236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7" name="Google Shape;5237;p3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8" name="Google Shape;5238;p36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5239" name="Google Shape;5239;p36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5240" name="Google Shape;5240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1" name="Google Shape;5241;p36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5242" name="Google Shape;5242;p36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5243" name="Google Shape;5243;p36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5244" name="Google Shape;5244;p36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245" name="Google Shape;5245;p3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246" name="Google Shape;5246;p36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5247" name="Google Shape;5247;p36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248" name="Google Shape;5248;p3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249" name="Google Shape;5249;p36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5250" name="Google Shape;5250;p36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251" name="Google Shape;5251;p3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252" name="Google Shape;5252;p36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5253" name="Google Shape;5253;p36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254" name="Google Shape;5254;p3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5255" name="Google Shape;5255;p36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5256" name="Google Shape;5256;p3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7" name="Google Shape;5257;p3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58" name="Google Shape;5258;p36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5259" name="Google Shape;5259;p3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0" name="Google Shape;5260;p36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1" name="Google Shape;5261;p36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5262" name="Google Shape;5262;p3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3" name="Google Shape;5263;p36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4" name="Google Shape;5264;p36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5265" name="Google Shape;5265;p3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6" name="Google Shape;5266;p36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7" name="Google Shape;5267;p36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5268" name="Google Shape;5268;p36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9" name="Google Shape;5269;p36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0" name="Google Shape;5270;p36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1" name="Google Shape;5271;p36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5272" name="Google Shape;5272;p36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5273" name="Google Shape;5273;p36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274" name="Google Shape;5274;p36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5275" name="Google Shape;5275;p36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6" name="Google Shape;5276;p36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7" name="Google Shape;5277;p36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78" name="Google Shape;5278;p36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279" name="Google Shape;5279;p36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280" name="Google Shape;5280;p36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281" name="Google Shape;5281;p36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282" name="Google Shape;5282;p36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283" name="Google Shape;5283;p36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284" name="Google Shape;5284;p36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285" name="Google Shape;5285;p36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286" name="Google Shape;5286;p36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287" name="Google Shape;5287;p36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288" name="Google Shape;5288;p36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9" name="Google Shape;5289;p36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0" name="Google Shape;5290;p36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1" name="Google Shape;5291;p36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292" name="Google Shape;5292;p36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293" name="Google Shape;5293;p36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294" name="Google Shape;5294;p36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295" name="Google Shape;5295;p36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296" name="Google Shape;5296;p36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297" name="Google Shape;5297;p36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298" name="Google Shape;5298;p36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5299" name="Google Shape;5299;p36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5300" name="Google Shape;5300;p36"/>
          <p:cNvSpPr/>
          <p:nvPr/>
        </p:nvSpPr>
        <p:spPr>
          <a:xfrm>
            <a:off x="2969785" y="3775913"/>
            <a:ext cx="4587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1" name="Google Shape;5301;p36"/>
          <p:cNvGrpSpPr/>
          <p:nvPr/>
        </p:nvGrpSpPr>
        <p:grpSpPr>
          <a:xfrm>
            <a:off x="2454013" y="1591325"/>
            <a:ext cx="4083600" cy="2770525"/>
            <a:chOff x="2454000" y="1591325"/>
            <a:chExt cx="4083600" cy="2770525"/>
          </a:xfrm>
        </p:grpSpPr>
        <p:pic>
          <p:nvPicPr>
            <p:cNvPr id="5302" name="Google Shape;5302;p36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2454000" y="1591325"/>
              <a:ext cx="4083600" cy="2770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03" name="Google Shape;5303;p36"/>
            <p:cNvSpPr txBox="1"/>
            <p:nvPr/>
          </p:nvSpPr>
          <p:spPr>
            <a:xfrm>
              <a:off x="2804254" y="2926102"/>
              <a:ext cx="10926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LV  1</a:t>
              </a:r>
              <a:endParaRPr b="1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304" name="Google Shape;5304;p36"/>
            <p:cNvSpPr/>
            <p:nvPr/>
          </p:nvSpPr>
          <p:spPr>
            <a:xfrm>
              <a:off x="3695350" y="2713913"/>
              <a:ext cx="2064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5" name="Google Shape;5305;p36"/>
            <p:cNvSpPr txBox="1"/>
            <p:nvPr/>
          </p:nvSpPr>
          <p:spPr>
            <a:xfrm>
              <a:off x="3689617" y="2926313"/>
              <a:ext cx="10926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LV  5</a:t>
              </a:r>
              <a:endParaRPr b="1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5306" name="Google Shape;5306;p36"/>
            <p:cNvGrpSpPr/>
            <p:nvPr/>
          </p:nvGrpSpPr>
          <p:grpSpPr>
            <a:xfrm>
              <a:off x="4570075" y="2399900"/>
              <a:ext cx="479838" cy="723550"/>
              <a:chOff x="4569825" y="2389775"/>
              <a:chExt cx="479838" cy="723550"/>
            </a:xfrm>
          </p:grpSpPr>
          <p:sp>
            <p:nvSpPr>
              <p:cNvPr id="5307" name="Google Shape;5307;p36"/>
              <p:cNvSpPr/>
              <p:nvPr/>
            </p:nvSpPr>
            <p:spPr>
              <a:xfrm>
                <a:off x="4793275" y="2389775"/>
                <a:ext cx="252000" cy="489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8" name="Google Shape;5308;p36"/>
              <p:cNvSpPr/>
              <p:nvPr/>
            </p:nvSpPr>
            <p:spPr>
              <a:xfrm>
                <a:off x="4784500" y="2410375"/>
                <a:ext cx="15600" cy="3240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9" name="Google Shape;5309;p36"/>
              <p:cNvSpPr/>
              <p:nvPr/>
            </p:nvSpPr>
            <p:spPr>
              <a:xfrm>
                <a:off x="4569825" y="2730925"/>
                <a:ext cx="234000" cy="489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0" name="Google Shape;5310;p36"/>
              <p:cNvSpPr/>
              <p:nvPr/>
            </p:nvSpPr>
            <p:spPr>
              <a:xfrm>
                <a:off x="4797663" y="3064425"/>
                <a:ext cx="252000" cy="489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1" name="Google Shape;5311;p36"/>
              <p:cNvSpPr/>
              <p:nvPr/>
            </p:nvSpPr>
            <p:spPr>
              <a:xfrm>
                <a:off x="4788888" y="2779975"/>
                <a:ext cx="15600" cy="3240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12" name="Google Shape;5312;p36"/>
            <p:cNvSpPr txBox="1"/>
            <p:nvPr/>
          </p:nvSpPr>
          <p:spPr>
            <a:xfrm>
              <a:off x="4814167" y="2564038"/>
              <a:ext cx="10926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LV  15</a:t>
              </a:r>
              <a:endParaRPr b="1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313" name="Google Shape;5313;p36"/>
            <p:cNvSpPr txBox="1"/>
            <p:nvPr/>
          </p:nvSpPr>
          <p:spPr>
            <a:xfrm>
              <a:off x="4814167" y="3264025"/>
              <a:ext cx="10926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LV  15</a:t>
              </a:r>
              <a:endParaRPr b="1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grpSp>
          <p:nvGrpSpPr>
            <p:cNvPr id="5314" name="Google Shape;5314;p36"/>
            <p:cNvGrpSpPr/>
            <p:nvPr/>
          </p:nvGrpSpPr>
          <p:grpSpPr>
            <a:xfrm>
              <a:off x="3180715" y="2564159"/>
              <a:ext cx="339662" cy="348429"/>
              <a:chOff x="4173213" y="3724868"/>
              <a:chExt cx="745200" cy="746100"/>
            </a:xfrm>
          </p:grpSpPr>
          <p:sp>
            <p:nvSpPr>
              <p:cNvPr id="5315" name="Google Shape;5315;p36"/>
              <p:cNvSpPr/>
              <p:nvPr/>
            </p:nvSpPr>
            <p:spPr>
              <a:xfrm rot="-3083136">
                <a:off x="4279739" y="3833461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6" name="Google Shape;5316;p36"/>
              <p:cNvSpPr/>
              <p:nvPr/>
            </p:nvSpPr>
            <p:spPr>
              <a:xfrm>
                <a:off x="4392663" y="3979925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7" name="Google Shape;5317;p36"/>
              <p:cNvSpPr/>
              <p:nvPr/>
            </p:nvSpPr>
            <p:spPr>
              <a:xfrm>
                <a:off x="4528713" y="4069575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8" name="Google Shape;5318;p36"/>
            <p:cNvGrpSpPr/>
            <p:nvPr/>
          </p:nvGrpSpPr>
          <p:grpSpPr>
            <a:xfrm>
              <a:off x="4019920" y="2520726"/>
              <a:ext cx="431992" cy="431992"/>
              <a:chOff x="4173213" y="3724868"/>
              <a:chExt cx="745200" cy="746100"/>
            </a:xfrm>
          </p:grpSpPr>
          <p:sp>
            <p:nvSpPr>
              <p:cNvPr id="5319" name="Google Shape;5319;p36"/>
              <p:cNvSpPr/>
              <p:nvPr/>
            </p:nvSpPr>
            <p:spPr>
              <a:xfrm rot="-3083136">
                <a:off x="4279739" y="3833461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0" name="Google Shape;5320;p36"/>
              <p:cNvSpPr/>
              <p:nvPr/>
            </p:nvSpPr>
            <p:spPr>
              <a:xfrm>
                <a:off x="4392663" y="3979925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1" name="Google Shape;5321;p36"/>
              <p:cNvSpPr/>
              <p:nvPr/>
            </p:nvSpPr>
            <p:spPr>
              <a:xfrm>
                <a:off x="4528713" y="4069575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2" name="Google Shape;5322;p36"/>
            <p:cNvGrpSpPr/>
            <p:nvPr/>
          </p:nvGrpSpPr>
          <p:grpSpPr>
            <a:xfrm>
              <a:off x="5099263" y="2103624"/>
              <a:ext cx="539972" cy="540027"/>
              <a:chOff x="4173213" y="3724868"/>
              <a:chExt cx="745200" cy="746100"/>
            </a:xfrm>
          </p:grpSpPr>
          <p:sp>
            <p:nvSpPr>
              <p:cNvPr id="5323" name="Google Shape;5323;p36"/>
              <p:cNvSpPr/>
              <p:nvPr/>
            </p:nvSpPr>
            <p:spPr>
              <a:xfrm rot="-3083136">
                <a:off x="4279739" y="3833461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4" name="Google Shape;5324;p36"/>
              <p:cNvSpPr/>
              <p:nvPr/>
            </p:nvSpPr>
            <p:spPr>
              <a:xfrm>
                <a:off x="4392663" y="3979925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5" name="Google Shape;5325;p36"/>
              <p:cNvSpPr/>
              <p:nvPr/>
            </p:nvSpPr>
            <p:spPr>
              <a:xfrm>
                <a:off x="4528713" y="4069575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6" name="Google Shape;5326;p36"/>
            <p:cNvGrpSpPr/>
            <p:nvPr/>
          </p:nvGrpSpPr>
          <p:grpSpPr>
            <a:xfrm>
              <a:off x="5156407" y="2872876"/>
              <a:ext cx="431992" cy="431992"/>
              <a:chOff x="4173213" y="3724868"/>
              <a:chExt cx="745200" cy="746100"/>
            </a:xfrm>
          </p:grpSpPr>
          <p:sp>
            <p:nvSpPr>
              <p:cNvPr id="5327" name="Google Shape;5327;p36"/>
              <p:cNvSpPr/>
              <p:nvPr/>
            </p:nvSpPr>
            <p:spPr>
              <a:xfrm rot="-3083136">
                <a:off x="4279739" y="3833461"/>
                <a:ext cx="532147" cy="528914"/>
              </a:xfrm>
              <a:prstGeom prst="teardrop">
                <a:avLst>
                  <a:gd fmla="val 91573" name="adj"/>
                </a:avLst>
              </a:prstGeom>
              <a:gradFill>
                <a:gsLst>
                  <a:gs pos="0">
                    <a:srgbClr val="BFBFBF"/>
                  </a:gs>
                  <a:gs pos="100000">
                    <a:srgbClr val="73737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8" name="Google Shape;5328;p36"/>
              <p:cNvSpPr/>
              <p:nvPr/>
            </p:nvSpPr>
            <p:spPr>
              <a:xfrm>
                <a:off x="4392663" y="3979925"/>
                <a:ext cx="34200" cy="56700"/>
              </a:xfrm>
              <a:prstGeom prst="ellipse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73737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9" name="Google Shape;5329;p36"/>
              <p:cNvSpPr/>
              <p:nvPr/>
            </p:nvSpPr>
            <p:spPr>
              <a:xfrm>
                <a:off x="4528713" y="4069575"/>
                <a:ext cx="34200" cy="56700"/>
              </a:xfrm>
              <a:prstGeom prst="ellipse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73737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30" name="Google Shape;5330;p36"/>
            <p:cNvSpPr/>
            <p:nvPr/>
          </p:nvSpPr>
          <p:spPr>
            <a:xfrm>
              <a:off x="5688563" y="2372400"/>
              <a:ext cx="206400" cy="5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1" name="Google Shape;5331;p36"/>
            <p:cNvSpPr/>
            <p:nvPr/>
          </p:nvSpPr>
          <p:spPr>
            <a:xfrm>
              <a:off x="5666500" y="3070800"/>
              <a:ext cx="206400" cy="5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32" name="Google Shape;5332;p36"/>
          <p:cNvCxnSpPr>
            <a:stCxn id="5333" idx="6"/>
            <a:endCxn id="5334" idx="1"/>
          </p:cNvCxnSpPr>
          <p:nvPr/>
        </p:nvCxnSpPr>
        <p:spPr>
          <a:xfrm flipH="1" rot="10800000">
            <a:off x="5944350" y="3319625"/>
            <a:ext cx="939300" cy="17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4" name="Google Shape;5334;p36"/>
          <p:cNvSpPr txBox="1"/>
          <p:nvPr/>
        </p:nvSpPr>
        <p:spPr>
          <a:xfrm>
            <a:off x="6883550" y="3157650"/>
            <a:ext cx="846900" cy="32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3F3F3"/>
                </a:solidFill>
              </a:rPr>
              <a:t>스크롤바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5335" name="Google Shape;5335;p36"/>
          <p:cNvSpPr txBox="1"/>
          <p:nvPr/>
        </p:nvSpPr>
        <p:spPr>
          <a:xfrm>
            <a:off x="4196113" y="3620189"/>
            <a:ext cx="599400" cy="1521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D5F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 sz="800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5336" name="Google Shape;5336;p36"/>
          <p:cNvGrpSpPr/>
          <p:nvPr/>
        </p:nvGrpSpPr>
        <p:grpSpPr>
          <a:xfrm rot="-5400000">
            <a:off x="4446297" y="2083624"/>
            <a:ext cx="152066" cy="2843964"/>
            <a:chOff x="4700325" y="337912"/>
            <a:chExt cx="223200" cy="2287800"/>
          </a:xfrm>
        </p:grpSpPr>
        <p:sp>
          <p:nvSpPr>
            <p:cNvPr id="5337" name="Google Shape;5337;p36"/>
            <p:cNvSpPr txBox="1"/>
            <p:nvPr/>
          </p:nvSpPr>
          <p:spPr>
            <a:xfrm rot="5400000">
              <a:off x="4703775" y="409550"/>
              <a:ext cx="216300" cy="164400"/>
            </a:xfrm>
            <a:prstGeom prst="rect">
              <a:avLst/>
            </a:prstGeom>
            <a:gradFill>
              <a:gsLst>
                <a:gs pos="0">
                  <a:srgbClr val="999999"/>
                </a:gs>
                <a:gs pos="49000">
                  <a:srgbClr val="FFFFFF">
                    <a:alpha val="0"/>
                  </a:srgbClr>
                </a:gs>
                <a:gs pos="100000">
                  <a:srgbClr val="999999"/>
                </a:gs>
              </a:gsLst>
              <a:lin ang="5400700" scaled="0"/>
            </a:gradFill>
            <a:ln cap="flat" cmpd="sng" w="3810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338" name="Google Shape;5338;p36"/>
            <p:cNvSpPr txBox="1"/>
            <p:nvPr/>
          </p:nvSpPr>
          <p:spPr>
            <a:xfrm rot="5400000">
              <a:off x="3668025" y="1370212"/>
              <a:ext cx="2287800" cy="2232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5333" name="Google Shape;5333;p36"/>
          <p:cNvSpPr/>
          <p:nvPr/>
        </p:nvSpPr>
        <p:spPr>
          <a:xfrm>
            <a:off x="3058050" y="3354275"/>
            <a:ext cx="2886300" cy="27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2" name="Shape 5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3" name="Google Shape;5343;p37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5344" name="Google Shape;5344;p37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5345" name="Google Shape;5345;p3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346" name="Google Shape;5346;p3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347" name="Google Shape;5347;p3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348" name="Google Shape;5348;p3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5349" name="Google Shape;5349;p37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5350" name="Google Shape;5350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1" name="Google Shape;5351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52" name="Google Shape;5352;p37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5353" name="Google Shape;5353;p3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5354" name="Google Shape;5354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55" name="Google Shape;5355;p37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356" name="Google Shape;5356;p3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5357" name="Google Shape;5357;p37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358" name="Google Shape;5358;p3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5359" name="Google Shape;5359;p37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360" name="Google Shape;5360;p37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5361" name="Google Shape;5361;p3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62" name="Google Shape;5362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63" name="Google Shape;5363;p37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4" name="Google Shape;5364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5" name="Google Shape;5365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6" name="Google Shape;5366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7" name="Google Shape;5367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8" name="Google Shape;5368;p37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5369" name="Google Shape;5369;p3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0" name="Google Shape;5370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1" name="Google Shape;5371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2" name="Google Shape;5372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3" name="Google Shape;5373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4" name="Google Shape;5374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5" name="Google Shape;5375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6" name="Google Shape;5376;p37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5377" name="Google Shape;5377;p3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8" name="Google Shape;5378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9" name="Google Shape;5379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0" name="Google Shape;5380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1" name="Google Shape;5381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2" name="Google Shape;5382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3" name="Google Shape;5383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4" name="Google Shape;5384;p37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5385" name="Google Shape;5385;p3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6" name="Google Shape;5386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7" name="Google Shape;5387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8" name="Google Shape;5388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9" name="Google Shape;5389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0" name="Google Shape;5390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1" name="Google Shape;5391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92" name="Google Shape;5392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3" name="Google Shape;5393;p37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5394" name="Google Shape;5394;p3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5" name="Google Shape;5395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6" name="Google Shape;5396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7" name="Google Shape;5397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8" name="Google Shape;5398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9" name="Google Shape;5399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0" name="Google Shape;5400;p3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401" name="Google Shape;5401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2" name="Google Shape;5402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3" name="Google Shape;5403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04" name="Google Shape;5404;p37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5405" name="Google Shape;5405;p37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5406" name="Google Shape;5406;p37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07" name="Google Shape;5407;p37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08" name="Google Shape;5408;p37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09" name="Google Shape;5409;p37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10" name="Google Shape;5410;p37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411" name="Google Shape;5411;p37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412" name="Google Shape;5412;p37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413" name="Google Shape;5413;p37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414" name="Google Shape;5414;p37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5415" name="Google Shape;5415;p37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5416" name="Google Shape;5416;p37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5417" name="Google Shape;5417;p37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418" name="Google Shape;5418;p37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5419" name="Google Shape;5419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0" name="Google Shape;5420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1" name="Google Shape;5421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2" name="Google Shape;5422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3" name="Google Shape;5423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4" name="Google Shape;5424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5" name="Google Shape;5425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6" name="Google Shape;5426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7" name="Google Shape;5427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8" name="Google Shape;5428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5429" name="Google Shape;5429;p37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5430" name="Google Shape;5430;p37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5431" name="Google Shape;5431;p3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32" name="Google Shape;5432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33" name="Google Shape;5433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34" name="Google Shape;5434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35" name="Google Shape;5435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36" name="Google Shape;5436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37" name="Google Shape;5437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438" name="Google Shape;5438;p37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5439" name="Google Shape;5439;p3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0" name="Google Shape;5440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1" name="Google Shape;5441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2" name="Google Shape;5442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3" name="Google Shape;5443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4" name="Google Shape;5444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5" name="Google Shape;5445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446" name="Google Shape;5446;p37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5447" name="Google Shape;5447;p3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8" name="Google Shape;5448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9" name="Google Shape;5449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50" name="Google Shape;5450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51" name="Google Shape;5451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52" name="Google Shape;5452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53" name="Google Shape;5453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454" name="Google Shape;5454;p37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5455" name="Google Shape;5455;p3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56" name="Google Shape;5456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57" name="Google Shape;5457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58" name="Google Shape;5458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59" name="Google Shape;5459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60" name="Google Shape;5460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61" name="Google Shape;5461;p3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462" name="Google Shape;5462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3" name="Google Shape;5463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4" name="Google Shape;5464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5" name="Google Shape;5465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6" name="Google Shape;5466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7" name="Google Shape;5467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8" name="Google Shape;5468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9" name="Google Shape;5469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0" name="Google Shape;5470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1" name="Google Shape;5471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2" name="Google Shape;5472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3" name="Google Shape;5473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4" name="Google Shape;5474;p3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75" name="Google Shape;5475;p37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5476" name="Google Shape;5476;p37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5477" name="Google Shape;5477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78" name="Google Shape;5478;p37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5479" name="Google Shape;5479;p37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5480" name="Google Shape;5480;p37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5481" name="Google Shape;5481;p37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482" name="Google Shape;5482;p3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483" name="Google Shape;5483;p37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5484" name="Google Shape;5484;p37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485" name="Google Shape;5485;p3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486" name="Google Shape;5486;p37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5487" name="Google Shape;5487;p37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488" name="Google Shape;5488;p3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489" name="Google Shape;5489;p37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5490" name="Google Shape;5490;p37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491" name="Google Shape;5491;p3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5492" name="Google Shape;5492;p37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5493" name="Google Shape;5493;p3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4" name="Google Shape;5494;p37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5" name="Google Shape;5495;p37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5496" name="Google Shape;5496;p3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7" name="Google Shape;5497;p37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8" name="Google Shape;5498;p37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5499" name="Google Shape;5499;p3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0" name="Google Shape;5500;p37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01" name="Google Shape;5501;p37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5502" name="Google Shape;5502;p3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3" name="Google Shape;5503;p37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04" name="Google Shape;5504;p37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5505" name="Google Shape;5505;p37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6" name="Google Shape;5506;p37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7" name="Google Shape;5507;p37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8" name="Google Shape;5508;p37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5509" name="Google Shape;5509;p37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5510" name="Google Shape;5510;p37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511" name="Google Shape;5511;p37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5512" name="Google Shape;5512;p37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3" name="Google Shape;5513;p37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4" name="Google Shape;5514;p37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15" name="Google Shape;5515;p37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516" name="Google Shape;5516;p37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517" name="Google Shape;5517;p37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518" name="Google Shape;5518;p37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519" name="Google Shape;5519;p37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520" name="Google Shape;5520;p37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521" name="Google Shape;5521;p37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522" name="Google Shape;5522;p37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523" name="Google Shape;5523;p37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524" name="Google Shape;5524;p37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525" name="Google Shape;5525;p37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6" name="Google Shape;5526;p37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7" name="Google Shape;5527;p37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8" name="Google Shape;5528;p37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529" name="Google Shape;5529;p37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530" name="Google Shape;5530;p37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531" name="Google Shape;5531;p37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532" name="Google Shape;5532;p37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533" name="Google Shape;5533;p37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534" name="Google Shape;5534;p37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535" name="Google Shape;5535;p37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5536" name="Google Shape;5536;p37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5537" name="Google Shape;5537;p37"/>
          <p:cNvSpPr/>
          <p:nvPr/>
        </p:nvSpPr>
        <p:spPr>
          <a:xfrm>
            <a:off x="2969785" y="3775913"/>
            <a:ext cx="4587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38" name="Google Shape;5538;p3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454000" y="1591325"/>
            <a:ext cx="4083600" cy="27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39" name="Google Shape;5539;p37"/>
          <p:cNvGrpSpPr/>
          <p:nvPr/>
        </p:nvGrpSpPr>
        <p:grpSpPr>
          <a:xfrm>
            <a:off x="3162413" y="2462825"/>
            <a:ext cx="265163" cy="723550"/>
            <a:chOff x="4784500" y="2389775"/>
            <a:chExt cx="265163" cy="723550"/>
          </a:xfrm>
        </p:grpSpPr>
        <p:sp>
          <p:nvSpPr>
            <p:cNvPr id="5540" name="Google Shape;5540;p37"/>
            <p:cNvSpPr/>
            <p:nvPr/>
          </p:nvSpPr>
          <p:spPr>
            <a:xfrm>
              <a:off x="4793275" y="238977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1" name="Google Shape;5541;p37"/>
            <p:cNvSpPr/>
            <p:nvPr/>
          </p:nvSpPr>
          <p:spPr>
            <a:xfrm>
              <a:off x="4784500" y="24103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2" name="Google Shape;5542;p37"/>
            <p:cNvSpPr/>
            <p:nvPr/>
          </p:nvSpPr>
          <p:spPr>
            <a:xfrm>
              <a:off x="4797663" y="306442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3" name="Google Shape;5543;p37"/>
            <p:cNvSpPr/>
            <p:nvPr/>
          </p:nvSpPr>
          <p:spPr>
            <a:xfrm>
              <a:off x="4788888" y="27799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4" name="Google Shape;5544;p37"/>
          <p:cNvSpPr txBox="1"/>
          <p:nvPr/>
        </p:nvSpPr>
        <p:spPr>
          <a:xfrm>
            <a:off x="3189979" y="265195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545" name="Google Shape;5545;p37"/>
          <p:cNvSpPr txBox="1"/>
          <p:nvPr/>
        </p:nvSpPr>
        <p:spPr>
          <a:xfrm>
            <a:off x="3189979" y="3273488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5546" name="Google Shape;5546;p37"/>
          <p:cNvGrpSpPr/>
          <p:nvPr/>
        </p:nvGrpSpPr>
        <p:grpSpPr>
          <a:xfrm>
            <a:off x="3476925" y="2166549"/>
            <a:ext cx="539972" cy="540027"/>
            <a:chOff x="4173213" y="3724868"/>
            <a:chExt cx="745200" cy="746100"/>
          </a:xfrm>
        </p:grpSpPr>
        <p:sp>
          <p:nvSpPr>
            <p:cNvPr id="5547" name="Google Shape;5547;p37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8" name="Google Shape;5548;p37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9" name="Google Shape;5549;p37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0" name="Google Shape;5550;p37"/>
          <p:cNvGrpSpPr/>
          <p:nvPr/>
        </p:nvGrpSpPr>
        <p:grpSpPr>
          <a:xfrm>
            <a:off x="3534070" y="2916526"/>
            <a:ext cx="431992" cy="431992"/>
            <a:chOff x="4173213" y="3724868"/>
            <a:chExt cx="745200" cy="746100"/>
          </a:xfrm>
        </p:grpSpPr>
        <p:sp>
          <p:nvSpPr>
            <p:cNvPr id="5551" name="Google Shape;5551;p37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2" name="Google Shape;5552;p37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3" name="Google Shape;5553;p37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4" name="Google Shape;5554;p37"/>
          <p:cNvSpPr/>
          <p:nvPr/>
        </p:nvSpPr>
        <p:spPr>
          <a:xfrm>
            <a:off x="4066225" y="24353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5" name="Google Shape;5555;p37"/>
          <p:cNvSpPr/>
          <p:nvPr/>
        </p:nvSpPr>
        <p:spPr>
          <a:xfrm>
            <a:off x="4044163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6" name="Google Shape;5556;p37"/>
          <p:cNvCxnSpPr>
            <a:stCxn id="5557" idx="6"/>
          </p:cNvCxnSpPr>
          <p:nvPr/>
        </p:nvCxnSpPr>
        <p:spPr>
          <a:xfrm>
            <a:off x="6010100" y="2406939"/>
            <a:ext cx="839400" cy="66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8" name="Google Shape;5558;p37"/>
          <p:cNvSpPr txBox="1"/>
          <p:nvPr/>
        </p:nvSpPr>
        <p:spPr>
          <a:xfrm>
            <a:off x="6883550" y="2758075"/>
            <a:ext cx="1181400" cy="5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3F3F3"/>
                </a:solidFill>
              </a:rPr>
              <a:t>화면 넘어갈시 잘림.</a:t>
            </a:r>
            <a:endParaRPr sz="1200">
              <a:solidFill>
                <a:srgbClr val="F3F3F3"/>
              </a:solidFill>
            </a:endParaRPr>
          </a:p>
        </p:txBody>
      </p:sp>
      <p:grpSp>
        <p:nvGrpSpPr>
          <p:cNvPr id="5559" name="Google Shape;5559;p37"/>
          <p:cNvGrpSpPr/>
          <p:nvPr/>
        </p:nvGrpSpPr>
        <p:grpSpPr>
          <a:xfrm>
            <a:off x="4360958" y="2117751"/>
            <a:ext cx="648026" cy="647988"/>
            <a:chOff x="4173213" y="3724868"/>
            <a:chExt cx="745200" cy="746100"/>
          </a:xfrm>
        </p:grpSpPr>
        <p:sp>
          <p:nvSpPr>
            <p:cNvPr id="5560" name="Google Shape;5560;p37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1" name="Google Shape;5561;p37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2" name="Google Shape;5562;p37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3" name="Google Shape;5563;p37"/>
          <p:cNvGrpSpPr/>
          <p:nvPr/>
        </p:nvGrpSpPr>
        <p:grpSpPr>
          <a:xfrm>
            <a:off x="4328695" y="2926488"/>
            <a:ext cx="431992" cy="431992"/>
            <a:chOff x="4173213" y="3724868"/>
            <a:chExt cx="745200" cy="746100"/>
          </a:xfrm>
        </p:grpSpPr>
        <p:sp>
          <p:nvSpPr>
            <p:cNvPr id="5564" name="Google Shape;5564;p37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5" name="Google Shape;5565;p37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6" name="Google Shape;5566;p37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7" name="Google Shape;5567;p37"/>
          <p:cNvSpPr txBox="1"/>
          <p:nvPr/>
        </p:nvSpPr>
        <p:spPr>
          <a:xfrm>
            <a:off x="4138667" y="27008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30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568" name="Google Shape;5568;p37"/>
          <p:cNvSpPr txBox="1"/>
          <p:nvPr/>
        </p:nvSpPr>
        <p:spPr>
          <a:xfrm>
            <a:off x="3998379" y="327235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30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5569" name="Google Shape;5569;p37"/>
          <p:cNvGrpSpPr/>
          <p:nvPr/>
        </p:nvGrpSpPr>
        <p:grpSpPr>
          <a:xfrm>
            <a:off x="5208807" y="2916526"/>
            <a:ext cx="431992" cy="431992"/>
            <a:chOff x="4173213" y="3724868"/>
            <a:chExt cx="745200" cy="746100"/>
          </a:xfrm>
        </p:grpSpPr>
        <p:sp>
          <p:nvSpPr>
            <p:cNvPr id="5570" name="Google Shape;5570;p37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1" name="Google Shape;5571;p37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2" name="Google Shape;5572;p37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3" name="Google Shape;5573;p37"/>
          <p:cNvSpPr/>
          <p:nvPr/>
        </p:nvSpPr>
        <p:spPr>
          <a:xfrm>
            <a:off x="4881525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4" name="Google Shape;5574;p37"/>
          <p:cNvSpPr/>
          <p:nvPr/>
        </p:nvSpPr>
        <p:spPr>
          <a:xfrm>
            <a:off x="5718913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5" name="Google Shape;5575;p37"/>
          <p:cNvSpPr txBox="1"/>
          <p:nvPr/>
        </p:nvSpPr>
        <p:spPr>
          <a:xfrm>
            <a:off x="4878504" y="326546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60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576" name="Google Shape;5576;p37"/>
          <p:cNvSpPr/>
          <p:nvPr/>
        </p:nvSpPr>
        <p:spPr>
          <a:xfrm>
            <a:off x="5097300" y="24353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7" name="Google Shape;5557;p37"/>
          <p:cNvSpPr/>
          <p:nvPr/>
        </p:nvSpPr>
        <p:spPr>
          <a:xfrm>
            <a:off x="5380700" y="2045139"/>
            <a:ext cx="629400" cy="723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7" name="Google Shape;5577;p37"/>
          <p:cNvGrpSpPr/>
          <p:nvPr/>
        </p:nvGrpSpPr>
        <p:grpSpPr>
          <a:xfrm>
            <a:off x="5380695" y="2117776"/>
            <a:ext cx="648026" cy="647988"/>
            <a:chOff x="4173213" y="3724868"/>
            <a:chExt cx="745200" cy="746100"/>
          </a:xfrm>
        </p:grpSpPr>
        <p:sp>
          <p:nvSpPr>
            <p:cNvPr id="5578" name="Google Shape;5578;p37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9" name="Google Shape;5579;p37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0" name="Google Shape;5580;p37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1" name="Google Shape;5581;p37"/>
          <p:cNvGrpSpPr/>
          <p:nvPr/>
        </p:nvGrpSpPr>
        <p:grpSpPr>
          <a:xfrm>
            <a:off x="2799896" y="2124598"/>
            <a:ext cx="827490" cy="329400"/>
            <a:chOff x="5414496" y="3606498"/>
            <a:chExt cx="827490" cy="329400"/>
          </a:xfrm>
        </p:grpSpPr>
        <p:sp>
          <p:nvSpPr>
            <p:cNvPr id="5582" name="Google Shape;5582;p37"/>
            <p:cNvSpPr/>
            <p:nvPr/>
          </p:nvSpPr>
          <p:spPr>
            <a:xfrm rot="5396869">
              <a:off x="5970485" y="3664548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3" name="Google Shape;5583;p37"/>
            <p:cNvSpPr txBox="1"/>
            <p:nvPr/>
          </p:nvSpPr>
          <p:spPr>
            <a:xfrm>
              <a:off x="5414496" y="3662300"/>
              <a:ext cx="5994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</a:rPr>
                <a:t>터치</a:t>
              </a:r>
              <a:endParaRPr b="1" sz="1200">
                <a:solidFill>
                  <a:srgbClr val="D9D9D9"/>
                </a:solidFill>
              </a:endParaRPr>
            </a:p>
          </p:txBody>
        </p:sp>
      </p:grpSp>
      <p:sp>
        <p:nvSpPr>
          <p:cNvPr id="5584" name="Google Shape;5584;p37"/>
          <p:cNvSpPr txBox="1"/>
          <p:nvPr/>
        </p:nvSpPr>
        <p:spPr>
          <a:xfrm>
            <a:off x="5176992" y="27008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60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5585" name="Google Shape;5585;p37"/>
          <p:cNvGrpSpPr/>
          <p:nvPr/>
        </p:nvGrpSpPr>
        <p:grpSpPr>
          <a:xfrm rot="-5400000">
            <a:off x="4419772" y="2124499"/>
            <a:ext cx="152066" cy="2843964"/>
            <a:chOff x="4700325" y="599899"/>
            <a:chExt cx="223200" cy="2287800"/>
          </a:xfrm>
        </p:grpSpPr>
        <p:sp>
          <p:nvSpPr>
            <p:cNvPr id="5586" name="Google Shape;5586;p37"/>
            <p:cNvSpPr txBox="1"/>
            <p:nvPr/>
          </p:nvSpPr>
          <p:spPr>
            <a:xfrm rot="5400000">
              <a:off x="4703757" y="1439113"/>
              <a:ext cx="216300" cy="164400"/>
            </a:xfrm>
            <a:prstGeom prst="rect">
              <a:avLst/>
            </a:prstGeom>
            <a:gradFill>
              <a:gsLst>
                <a:gs pos="0">
                  <a:srgbClr val="999999"/>
                </a:gs>
                <a:gs pos="49000">
                  <a:srgbClr val="FFFFFF">
                    <a:alpha val="0"/>
                  </a:srgbClr>
                </a:gs>
                <a:gs pos="100000">
                  <a:srgbClr val="999999"/>
                </a:gs>
              </a:gsLst>
              <a:lin ang="5400700" scaled="0"/>
            </a:gradFill>
            <a:ln cap="flat" cmpd="sng" w="3810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587" name="Google Shape;5587;p37"/>
            <p:cNvSpPr txBox="1"/>
            <p:nvPr/>
          </p:nvSpPr>
          <p:spPr>
            <a:xfrm rot="5400000">
              <a:off x="3668025" y="1632199"/>
              <a:ext cx="2287800" cy="2232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5588" name="Google Shape;5588;p37"/>
          <p:cNvSpPr txBox="1"/>
          <p:nvPr/>
        </p:nvSpPr>
        <p:spPr>
          <a:xfrm>
            <a:off x="4196100" y="3661076"/>
            <a:ext cx="599400" cy="1521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D5F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 sz="800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589" name="Google Shape;5589;p37"/>
          <p:cNvSpPr/>
          <p:nvPr/>
        </p:nvSpPr>
        <p:spPr>
          <a:xfrm>
            <a:off x="2969763" y="2807413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3" name="Shape 5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4" name="Google Shape;5594;p38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5595" name="Google Shape;5595;p38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5596" name="Google Shape;5596;p3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597" name="Google Shape;5597;p3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598" name="Google Shape;5598;p3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599" name="Google Shape;5599;p3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5600" name="Google Shape;5600;p38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5601" name="Google Shape;5601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2" name="Google Shape;5602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03" name="Google Shape;5603;p38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5604" name="Google Shape;5604;p38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5605" name="Google Shape;5605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06" name="Google Shape;5606;p38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607" name="Google Shape;5607;p38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5608" name="Google Shape;5608;p38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609" name="Google Shape;5609;p38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5610" name="Google Shape;5610;p38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611" name="Google Shape;5611;p38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5612" name="Google Shape;5612;p3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13" name="Google Shape;5613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14" name="Google Shape;5614;p38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15" name="Google Shape;561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6" name="Google Shape;5616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7" name="Google Shape;5617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8" name="Google Shape;5618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19" name="Google Shape;5619;p38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5620" name="Google Shape;5620;p3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1" name="Google Shape;5621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2" name="Google Shape;5622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3" name="Google Shape;5623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4" name="Google Shape;5624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5" name="Google Shape;5625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6" name="Google Shape;5626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27" name="Google Shape;5627;p38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5628" name="Google Shape;5628;p3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9" name="Google Shape;5629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0" name="Google Shape;5630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1" name="Google Shape;5631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2" name="Google Shape;5632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3" name="Google Shape;5633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4" name="Google Shape;5634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35" name="Google Shape;5635;p38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5636" name="Google Shape;5636;p3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7" name="Google Shape;5637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8" name="Google Shape;5638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9" name="Google Shape;5639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0" name="Google Shape;5640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1" name="Google Shape;5641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2" name="Google Shape;5642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43" name="Google Shape;5643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44" name="Google Shape;5644;p38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5645" name="Google Shape;5645;p3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6" name="Google Shape;5646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7" name="Google Shape;5647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8" name="Google Shape;5648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9" name="Google Shape;5649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0" name="Google Shape;5650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1" name="Google Shape;5651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52" name="Google Shape;5652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3" name="Google Shape;5653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4" name="Google Shape;5654;p38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5655" name="Google Shape;5655;p38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5656" name="Google Shape;5656;p38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57" name="Google Shape;5657;p38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58" name="Google Shape;5658;p38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59" name="Google Shape;5659;p38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60" name="Google Shape;5660;p38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661" name="Google Shape;5661;p38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662" name="Google Shape;5662;p38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663" name="Google Shape;5663;p38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664" name="Google Shape;5664;p38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5665" name="Google Shape;5665;p38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5666" name="Google Shape;5666;p38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5667" name="Google Shape;5667;p38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668" name="Google Shape;5668;p38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5669" name="Google Shape;5669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0" name="Google Shape;5670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1" name="Google Shape;5671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2" name="Google Shape;5672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3" name="Google Shape;5673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4" name="Google Shape;5674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5" name="Google Shape;5675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6" name="Google Shape;5676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7" name="Google Shape;5677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8" name="Google Shape;5678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9" name="Google Shape;5679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5680" name="Google Shape;5680;p38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5681" name="Google Shape;5681;p38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5682" name="Google Shape;5682;p3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83" name="Google Shape;5683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84" name="Google Shape;5684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85" name="Google Shape;5685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86" name="Google Shape;5686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87" name="Google Shape;5687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88" name="Google Shape;5688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89" name="Google Shape;5689;p38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5690" name="Google Shape;5690;p3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91" name="Google Shape;5691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92" name="Google Shape;5692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93" name="Google Shape;5693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94" name="Google Shape;5694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95" name="Google Shape;5695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96" name="Google Shape;5696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97" name="Google Shape;5697;p38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5698" name="Google Shape;5698;p3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99" name="Google Shape;5699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00" name="Google Shape;5700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01" name="Google Shape;5701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02" name="Google Shape;5702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03" name="Google Shape;5703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04" name="Google Shape;5704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05" name="Google Shape;5705;p38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5706" name="Google Shape;5706;p3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07" name="Google Shape;5707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08" name="Google Shape;5708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09" name="Google Shape;5709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10" name="Google Shape;5710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11" name="Google Shape;5711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12" name="Google Shape;5712;p3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713" name="Google Shape;5713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4" name="Google Shape;5714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5" name="Google Shape;571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6" name="Google Shape;5716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7" name="Google Shape;5717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8" name="Google Shape;5718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9" name="Google Shape;5719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0" name="Google Shape;5720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1" name="Google Shape;5721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2" name="Google Shape;5722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3" name="Google Shape;5723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4" name="Google Shape;5724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5" name="Google Shape;5725;p3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26" name="Google Shape;5726;p38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5727" name="Google Shape;5727;p38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5728" name="Google Shape;5728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9" name="Google Shape;5729;p38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5730" name="Google Shape;5730;p38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5731" name="Google Shape;5731;p38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5732" name="Google Shape;5732;p38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733" name="Google Shape;5733;p3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734" name="Google Shape;5734;p38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5735" name="Google Shape;5735;p38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736" name="Google Shape;5736;p3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737" name="Google Shape;5737;p38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5738" name="Google Shape;5738;p38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739" name="Google Shape;5739;p3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740" name="Google Shape;5740;p38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5741" name="Google Shape;5741;p38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5742" name="Google Shape;5742;p3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5743" name="Google Shape;5743;p38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5744" name="Google Shape;5744;p3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5" name="Google Shape;5745;p38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46" name="Google Shape;5746;p38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5747" name="Google Shape;5747;p3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8" name="Google Shape;5748;p38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49" name="Google Shape;5749;p38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5750" name="Google Shape;5750;p3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51" name="Google Shape;5751;p38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52" name="Google Shape;5752;p38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5753" name="Google Shape;5753;p3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54" name="Google Shape;5754;p38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55" name="Google Shape;5755;p38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5756" name="Google Shape;5756;p38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7" name="Google Shape;5757;p38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8" name="Google Shape;5758;p38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9" name="Google Shape;5759;p38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5760" name="Google Shape;5760;p38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5761" name="Google Shape;5761;p38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762" name="Google Shape;5762;p38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5763" name="Google Shape;5763;p38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4" name="Google Shape;5764;p38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5" name="Google Shape;5765;p38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66" name="Google Shape;5766;p38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767" name="Google Shape;5767;p38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768" name="Google Shape;5768;p38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769" name="Google Shape;5769;p38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770" name="Google Shape;5770;p38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771" name="Google Shape;5771;p38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772" name="Google Shape;5772;p38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773" name="Google Shape;5773;p38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774" name="Google Shape;5774;p38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775" name="Google Shape;5775;p38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776" name="Google Shape;5776;p38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7" name="Google Shape;5777;p38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8" name="Google Shape;5778;p38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9" name="Google Shape;5779;p38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780" name="Google Shape;5780;p38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781" name="Google Shape;5781;p38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782" name="Google Shape;5782;p38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783" name="Google Shape;5783;p38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784" name="Google Shape;5784;p38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785" name="Google Shape;5785;p38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5786" name="Google Shape;5786;p38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5787" name="Google Shape;5787;p38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5788" name="Google Shape;5788;p38"/>
          <p:cNvSpPr/>
          <p:nvPr/>
        </p:nvSpPr>
        <p:spPr>
          <a:xfrm>
            <a:off x="2969785" y="3775913"/>
            <a:ext cx="4587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9" name="Google Shape;5789;p3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454000" y="1591325"/>
            <a:ext cx="4083600" cy="27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0" name="Google Shape;5790;p38"/>
          <p:cNvSpPr txBox="1"/>
          <p:nvPr/>
        </p:nvSpPr>
        <p:spPr>
          <a:xfrm>
            <a:off x="4100400" y="3578400"/>
            <a:ext cx="629400" cy="2133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D5F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 sz="1000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5791" name="Google Shape;5791;p38"/>
          <p:cNvGrpSpPr/>
          <p:nvPr/>
        </p:nvGrpSpPr>
        <p:grpSpPr>
          <a:xfrm>
            <a:off x="3162413" y="2462825"/>
            <a:ext cx="265163" cy="723550"/>
            <a:chOff x="4784500" y="2389775"/>
            <a:chExt cx="265163" cy="723550"/>
          </a:xfrm>
        </p:grpSpPr>
        <p:sp>
          <p:nvSpPr>
            <p:cNvPr id="5792" name="Google Shape;5792;p38"/>
            <p:cNvSpPr/>
            <p:nvPr/>
          </p:nvSpPr>
          <p:spPr>
            <a:xfrm>
              <a:off x="4793275" y="238977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3" name="Google Shape;5793;p38"/>
            <p:cNvSpPr/>
            <p:nvPr/>
          </p:nvSpPr>
          <p:spPr>
            <a:xfrm>
              <a:off x="4784500" y="24103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4" name="Google Shape;5794;p38"/>
            <p:cNvSpPr/>
            <p:nvPr/>
          </p:nvSpPr>
          <p:spPr>
            <a:xfrm>
              <a:off x="4797663" y="306442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5" name="Google Shape;5795;p38"/>
            <p:cNvSpPr/>
            <p:nvPr/>
          </p:nvSpPr>
          <p:spPr>
            <a:xfrm>
              <a:off x="4788888" y="27799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6" name="Google Shape;5796;p38"/>
          <p:cNvSpPr txBox="1"/>
          <p:nvPr/>
        </p:nvSpPr>
        <p:spPr>
          <a:xfrm>
            <a:off x="3189979" y="265195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797" name="Google Shape;5797;p38"/>
          <p:cNvSpPr txBox="1"/>
          <p:nvPr/>
        </p:nvSpPr>
        <p:spPr>
          <a:xfrm>
            <a:off x="3189979" y="3273488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5798" name="Google Shape;5798;p38"/>
          <p:cNvGrpSpPr/>
          <p:nvPr/>
        </p:nvGrpSpPr>
        <p:grpSpPr>
          <a:xfrm>
            <a:off x="3476925" y="2166549"/>
            <a:ext cx="539972" cy="540027"/>
            <a:chOff x="4173213" y="3724868"/>
            <a:chExt cx="745200" cy="746100"/>
          </a:xfrm>
        </p:grpSpPr>
        <p:sp>
          <p:nvSpPr>
            <p:cNvPr id="5799" name="Google Shape;5799;p38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0" name="Google Shape;5800;p38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1" name="Google Shape;5801;p38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2" name="Google Shape;5802;p38"/>
          <p:cNvGrpSpPr/>
          <p:nvPr/>
        </p:nvGrpSpPr>
        <p:grpSpPr>
          <a:xfrm>
            <a:off x="3534070" y="2916526"/>
            <a:ext cx="431992" cy="431992"/>
            <a:chOff x="4173213" y="3724868"/>
            <a:chExt cx="745200" cy="746100"/>
          </a:xfrm>
        </p:grpSpPr>
        <p:sp>
          <p:nvSpPr>
            <p:cNvPr id="5803" name="Google Shape;5803;p38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4" name="Google Shape;5804;p38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5" name="Google Shape;5805;p38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6" name="Google Shape;5806;p38"/>
          <p:cNvSpPr/>
          <p:nvPr/>
        </p:nvSpPr>
        <p:spPr>
          <a:xfrm>
            <a:off x="4066225" y="24353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7" name="Google Shape;5807;p38"/>
          <p:cNvSpPr/>
          <p:nvPr/>
        </p:nvSpPr>
        <p:spPr>
          <a:xfrm>
            <a:off x="4044163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8" name="Google Shape;5808;p38"/>
          <p:cNvSpPr/>
          <p:nvPr/>
        </p:nvSpPr>
        <p:spPr>
          <a:xfrm rot="8294523">
            <a:off x="5868527" y="2649276"/>
            <a:ext cx="195049" cy="195049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9" name="Google Shape;5809;p38"/>
          <p:cNvSpPr/>
          <p:nvPr/>
        </p:nvSpPr>
        <p:spPr>
          <a:xfrm rot="-2505477">
            <a:off x="2948809" y="2663325"/>
            <a:ext cx="195049" cy="195049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0" name="Google Shape;5810;p38"/>
          <p:cNvGrpSpPr/>
          <p:nvPr/>
        </p:nvGrpSpPr>
        <p:grpSpPr>
          <a:xfrm>
            <a:off x="4360958" y="2117751"/>
            <a:ext cx="648026" cy="647988"/>
            <a:chOff x="4173213" y="3724868"/>
            <a:chExt cx="745200" cy="746100"/>
          </a:xfrm>
        </p:grpSpPr>
        <p:sp>
          <p:nvSpPr>
            <p:cNvPr id="5811" name="Google Shape;5811;p38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2" name="Google Shape;5812;p38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3" name="Google Shape;5813;p38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4" name="Google Shape;5814;p38"/>
          <p:cNvGrpSpPr/>
          <p:nvPr/>
        </p:nvGrpSpPr>
        <p:grpSpPr>
          <a:xfrm>
            <a:off x="4328695" y="2926488"/>
            <a:ext cx="431992" cy="431992"/>
            <a:chOff x="4173213" y="3724868"/>
            <a:chExt cx="745200" cy="746100"/>
          </a:xfrm>
        </p:grpSpPr>
        <p:sp>
          <p:nvSpPr>
            <p:cNvPr id="5815" name="Google Shape;5815;p38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6" name="Google Shape;5816;p38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7" name="Google Shape;5817;p38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8" name="Google Shape;5818;p38"/>
          <p:cNvSpPr txBox="1"/>
          <p:nvPr/>
        </p:nvSpPr>
        <p:spPr>
          <a:xfrm>
            <a:off x="4138667" y="27008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30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819" name="Google Shape;5819;p38"/>
          <p:cNvSpPr txBox="1"/>
          <p:nvPr/>
        </p:nvSpPr>
        <p:spPr>
          <a:xfrm>
            <a:off x="3998379" y="327235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30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5820" name="Google Shape;5820;p38"/>
          <p:cNvGrpSpPr/>
          <p:nvPr/>
        </p:nvGrpSpPr>
        <p:grpSpPr>
          <a:xfrm>
            <a:off x="5208807" y="2916526"/>
            <a:ext cx="431992" cy="431992"/>
            <a:chOff x="4173213" y="3724868"/>
            <a:chExt cx="745200" cy="746100"/>
          </a:xfrm>
        </p:grpSpPr>
        <p:sp>
          <p:nvSpPr>
            <p:cNvPr id="5821" name="Google Shape;5821;p38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2" name="Google Shape;5822;p38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3" name="Google Shape;5823;p38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4" name="Google Shape;5824;p38"/>
          <p:cNvSpPr/>
          <p:nvPr/>
        </p:nvSpPr>
        <p:spPr>
          <a:xfrm>
            <a:off x="4881525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5" name="Google Shape;5825;p38"/>
          <p:cNvSpPr/>
          <p:nvPr/>
        </p:nvSpPr>
        <p:spPr>
          <a:xfrm>
            <a:off x="5718913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6" name="Google Shape;5826;p38"/>
          <p:cNvSpPr txBox="1"/>
          <p:nvPr/>
        </p:nvSpPr>
        <p:spPr>
          <a:xfrm>
            <a:off x="4878504" y="326546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60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5827" name="Google Shape;5827;p38"/>
          <p:cNvSpPr/>
          <p:nvPr/>
        </p:nvSpPr>
        <p:spPr>
          <a:xfrm>
            <a:off x="5097300" y="24353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8" name="Google Shape;5828;p38"/>
          <p:cNvGrpSpPr/>
          <p:nvPr/>
        </p:nvGrpSpPr>
        <p:grpSpPr>
          <a:xfrm>
            <a:off x="5380695" y="2117776"/>
            <a:ext cx="648026" cy="647988"/>
            <a:chOff x="4173213" y="3724868"/>
            <a:chExt cx="745200" cy="746100"/>
          </a:xfrm>
        </p:grpSpPr>
        <p:sp>
          <p:nvSpPr>
            <p:cNvPr id="5829" name="Google Shape;5829;p38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0" name="Google Shape;5830;p38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1" name="Google Shape;5831;p38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2" name="Google Shape;5832;p38"/>
          <p:cNvGrpSpPr/>
          <p:nvPr/>
        </p:nvGrpSpPr>
        <p:grpSpPr>
          <a:xfrm>
            <a:off x="2799896" y="2124598"/>
            <a:ext cx="827490" cy="329400"/>
            <a:chOff x="5414496" y="3606498"/>
            <a:chExt cx="827490" cy="329400"/>
          </a:xfrm>
        </p:grpSpPr>
        <p:sp>
          <p:nvSpPr>
            <p:cNvPr id="5833" name="Google Shape;5833;p38"/>
            <p:cNvSpPr/>
            <p:nvPr/>
          </p:nvSpPr>
          <p:spPr>
            <a:xfrm rot="5396869">
              <a:off x="5970485" y="3664548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4" name="Google Shape;5834;p38"/>
            <p:cNvSpPr txBox="1"/>
            <p:nvPr/>
          </p:nvSpPr>
          <p:spPr>
            <a:xfrm>
              <a:off x="5414496" y="3662300"/>
              <a:ext cx="5994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</a:rPr>
                <a:t>터치</a:t>
              </a:r>
              <a:endParaRPr b="1" sz="1200">
                <a:solidFill>
                  <a:srgbClr val="D9D9D9"/>
                </a:solidFill>
              </a:endParaRPr>
            </a:p>
          </p:txBody>
        </p:sp>
      </p:grpSp>
      <p:sp>
        <p:nvSpPr>
          <p:cNvPr id="5835" name="Google Shape;5835;p38"/>
          <p:cNvSpPr txBox="1"/>
          <p:nvPr/>
        </p:nvSpPr>
        <p:spPr>
          <a:xfrm>
            <a:off x="5176992" y="27008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60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5836" name="Google Shape;5836;p38"/>
          <p:cNvGrpSpPr/>
          <p:nvPr/>
        </p:nvGrpSpPr>
        <p:grpSpPr>
          <a:xfrm>
            <a:off x="2027170" y="951517"/>
            <a:ext cx="5090257" cy="3240450"/>
            <a:chOff x="1646625" y="1419050"/>
            <a:chExt cx="5091275" cy="3240450"/>
          </a:xfrm>
        </p:grpSpPr>
        <p:pic>
          <p:nvPicPr>
            <p:cNvPr id="5837" name="Google Shape;5837;p38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1646625" y="1419050"/>
              <a:ext cx="5091275" cy="3240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38" name="Google Shape;5838;p38"/>
            <p:cNvGrpSpPr/>
            <p:nvPr/>
          </p:nvGrpSpPr>
          <p:grpSpPr>
            <a:xfrm>
              <a:off x="2451788" y="2547371"/>
              <a:ext cx="698401" cy="718047"/>
              <a:chOff x="4240701" y="4053681"/>
              <a:chExt cx="745200" cy="746100"/>
            </a:xfrm>
          </p:grpSpPr>
          <p:sp>
            <p:nvSpPr>
              <p:cNvPr id="5839" name="Google Shape;5839;p38"/>
              <p:cNvSpPr/>
              <p:nvPr/>
            </p:nvSpPr>
            <p:spPr>
              <a:xfrm rot="-3083136">
                <a:off x="4347227" y="4162274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0" name="Google Shape;5840;p38"/>
              <p:cNvSpPr/>
              <p:nvPr/>
            </p:nvSpPr>
            <p:spPr>
              <a:xfrm>
                <a:off x="4460151" y="4308738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1" name="Google Shape;5841;p38"/>
              <p:cNvSpPr/>
              <p:nvPr/>
            </p:nvSpPr>
            <p:spPr>
              <a:xfrm>
                <a:off x="4596201" y="4398388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42" name="Google Shape;5842;p38"/>
            <p:cNvSpPr txBox="1"/>
            <p:nvPr/>
          </p:nvSpPr>
          <p:spPr>
            <a:xfrm>
              <a:off x="3645954" y="1940277"/>
              <a:ext cx="10926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빅 슬라임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843" name="Google Shape;5843;p38"/>
            <p:cNvSpPr txBox="1"/>
            <p:nvPr/>
          </p:nvSpPr>
          <p:spPr>
            <a:xfrm>
              <a:off x="3485463" y="2819238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물리 공격력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844" name="Google Shape;5844;p38"/>
            <p:cNvSpPr txBox="1"/>
            <p:nvPr/>
          </p:nvSpPr>
          <p:spPr>
            <a:xfrm>
              <a:off x="4886450" y="2817188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마법 공격력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845" name="Google Shape;5845;p38"/>
            <p:cNvSpPr txBox="1"/>
            <p:nvPr/>
          </p:nvSpPr>
          <p:spPr>
            <a:xfrm>
              <a:off x="3485450" y="3119000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물리 방어력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846" name="Google Shape;5846;p38"/>
            <p:cNvSpPr txBox="1"/>
            <p:nvPr/>
          </p:nvSpPr>
          <p:spPr>
            <a:xfrm>
              <a:off x="4886438" y="3119863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마법 방어력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847" name="Google Shape;5847;p38"/>
            <p:cNvSpPr txBox="1"/>
            <p:nvPr/>
          </p:nvSpPr>
          <p:spPr>
            <a:xfrm>
              <a:off x="4886450" y="3429463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공격속도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848" name="Google Shape;5848;p38"/>
            <p:cNvSpPr txBox="1"/>
            <p:nvPr/>
          </p:nvSpPr>
          <p:spPr>
            <a:xfrm>
              <a:off x="3485463" y="3429125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이동속도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849" name="Google Shape;5849;p38"/>
            <p:cNvSpPr txBox="1"/>
            <p:nvPr/>
          </p:nvSpPr>
          <p:spPr>
            <a:xfrm>
              <a:off x="3485450" y="2538550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체력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850" name="Google Shape;5850;p38"/>
            <p:cNvSpPr txBox="1"/>
            <p:nvPr/>
          </p:nvSpPr>
          <p:spPr>
            <a:xfrm>
              <a:off x="4886438" y="2540263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마력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5851" name="Google Shape;5851;p38"/>
            <p:cNvSpPr/>
            <p:nvPr/>
          </p:nvSpPr>
          <p:spPr>
            <a:xfrm>
              <a:off x="2317150" y="3301261"/>
              <a:ext cx="323400" cy="3240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>
                    <a:alpha val="0"/>
                  </a:srgbClr>
                </a:gs>
                <a:gs pos="100000">
                  <a:srgbClr val="43434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2" name="Google Shape;5852;p38"/>
            <p:cNvSpPr/>
            <p:nvPr/>
          </p:nvSpPr>
          <p:spPr>
            <a:xfrm>
              <a:off x="2639307" y="3301261"/>
              <a:ext cx="323400" cy="3240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>
                    <a:alpha val="0"/>
                  </a:srgbClr>
                </a:gs>
                <a:gs pos="100000">
                  <a:srgbClr val="43434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3" name="Google Shape;5853;p38"/>
            <p:cNvSpPr/>
            <p:nvPr/>
          </p:nvSpPr>
          <p:spPr>
            <a:xfrm>
              <a:off x="2962592" y="3301261"/>
              <a:ext cx="323400" cy="3240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>
                    <a:alpha val="0"/>
                  </a:srgbClr>
                </a:gs>
                <a:gs pos="100000">
                  <a:srgbClr val="43434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4" name="Google Shape;5854;p38"/>
            <p:cNvSpPr txBox="1"/>
            <p:nvPr/>
          </p:nvSpPr>
          <p:spPr>
            <a:xfrm>
              <a:off x="4453987" y="2540275"/>
              <a:ext cx="3873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50</a:t>
              </a:r>
              <a:endParaRPr b="1" sz="1000">
                <a:solidFill>
                  <a:srgbClr val="EFEFEF"/>
                </a:solidFill>
              </a:endParaRPr>
            </a:p>
          </p:txBody>
        </p:sp>
        <p:sp>
          <p:nvSpPr>
            <p:cNvPr id="5855" name="Google Shape;5855;p38"/>
            <p:cNvSpPr txBox="1"/>
            <p:nvPr/>
          </p:nvSpPr>
          <p:spPr>
            <a:xfrm>
              <a:off x="5921175" y="2540263"/>
              <a:ext cx="2598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1</a:t>
              </a:r>
              <a:endParaRPr b="1" sz="1000">
                <a:solidFill>
                  <a:srgbClr val="EFEFEF"/>
                </a:solidFill>
              </a:endParaRPr>
            </a:p>
          </p:txBody>
        </p:sp>
        <p:sp>
          <p:nvSpPr>
            <p:cNvPr id="5856" name="Google Shape;5856;p38"/>
            <p:cNvSpPr txBox="1"/>
            <p:nvPr/>
          </p:nvSpPr>
          <p:spPr>
            <a:xfrm>
              <a:off x="5921175" y="2819438"/>
              <a:ext cx="2598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1</a:t>
              </a:r>
              <a:endParaRPr b="1" sz="1000">
                <a:solidFill>
                  <a:srgbClr val="EFEFEF"/>
                </a:solidFill>
              </a:endParaRPr>
            </a:p>
          </p:txBody>
        </p:sp>
        <p:sp>
          <p:nvSpPr>
            <p:cNvPr id="5857" name="Google Shape;5857;p38"/>
            <p:cNvSpPr txBox="1"/>
            <p:nvPr/>
          </p:nvSpPr>
          <p:spPr>
            <a:xfrm>
              <a:off x="5921175" y="3429463"/>
              <a:ext cx="2598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1</a:t>
              </a:r>
              <a:endParaRPr b="1" sz="1000">
                <a:solidFill>
                  <a:srgbClr val="EFEFEF"/>
                </a:solidFill>
              </a:endParaRPr>
            </a:p>
          </p:txBody>
        </p:sp>
        <p:sp>
          <p:nvSpPr>
            <p:cNvPr id="5858" name="Google Shape;5858;p38"/>
            <p:cNvSpPr txBox="1"/>
            <p:nvPr/>
          </p:nvSpPr>
          <p:spPr>
            <a:xfrm>
              <a:off x="5921175" y="3124450"/>
              <a:ext cx="2598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1</a:t>
              </a:r>
              <a:endParaRPr b="1" sz="1000">
                <a:solidFill>
                  <a:srgbClr val="EFEFEF"/>
                </a:solidFill>
              </a:endParaRPr>
            </a:p>
          </p:txBody>
        </p:sp>
        <p:sp>
          <p:nvSpPr>
            <p:cNvPr id="5859" name="Google Shape;5859;p38"/>
            <p:cNvSpPr txBox="1"/>
            <p:nvPr/>
          </p:nvSpPr>
          <p:spPr>
            <a:xfrm>
              <a:off x="4452951" y="2831025"/>
              <a:ext cx="3888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15</a:t>
              </a:r>
              <a:endParaRPr b="1" sz="1000">
                <a:solidFill>
                  <a:srgbClr val="EFEFEF"/>
                </a:solidFill>
              </a:endParaRPr>
            </a:p>
          </p:txBody>
        </p:sp>
        <p:sp>
          <p:nvSpPr>
            <p:cNvPr id="5860" name="Google Shape;5860;p38"/>
            <p:cNvSpPr txBox="1"/>
            <p:nvPr/>
          </p:nvSpPr>
          <p:spPr>
            <a:xfrm>
              <a:off x="4517450" y="3429463"/>
              <a:ext cx="2598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1</a:t>
              </a:r>
              <a:endParaRPr b="1" sz="1000">
                <a:solidFill>
                  <a:srgbClr val="EFEFEF"/>
                </a:solidFill>
              </a:endParaRPr>
            </a:p>
          </p:txBody>
        </p:sp>
        <p:sp>
          <p:nvSpPr>
            <p:cNvPr id="5861" name="Google Shape;5861;p38"/>
            <p:cNvSpPr txBox="1"/>
            <p:nvPr/>
          </p:nvSpPr>
          <p:spPr>
            <a:xfrm>
              <a:off x="4451163" y="3124450"/>
              <a:ext cx="3888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10</a:t>
              </a:r>
              <a:endParaRPr b="1" sz="1000">
                <a:solidFill>
                  <a:srgbClr val="EFEFEF"/>
                </a:solidFill>
              </a:endParaRPr>
            </a:p>
          </p:txBody>
        </p:sp>
      </p:grpSp>
      <p:sp>
        <p:nvSpPr>
          <p:cNvPr id="5862" name="Google Shape;5862;p38"/>
          <p:cNvSpPr txBox="1"/>
          <p:nvPr/>
        </p:nvSpPr>
        <p:spPr>
          <a:xfrm>
            <a:off x="4026004" y="17613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5863" name="Google Shape;5863;p38"/>
          <p:cNvGrpSpPr/>
          <p:nvPr/>
        </p:nvGrpSpPr>
        <p:grpSpPr>
          <a:xfrm>
            <a:off x="585521" y="2826061"/>
            <a:ext cx="827490" cy="329400"/>
            <a:chOff x="5414496" y="3606498"/>
            <a:chExt cx="827490" cy="329400"/>
          </a:xfrm>
        </p:grpSpPr>
        <p:sp>
          <p:nvSpPr>
            <p:cNvPr id="5864" name="Google Shape;5864;p38"/>
            <p:cNvSpPr/>
            <p:nvPr/>
          </p:nvSpPr>
          <p:spPr>
            <a:xfrm rot="5396869">
              <a:off x="5970485" y="3664548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5" name="Google Shape;5865;p38"/>
            <p:cNvSpPr txBox="1"/>
            <p:nvPr/>
          </p:nvSpPr>
          <p:spPr>
            <a:xfrm>
              <a:off x="5414496" y="3662300"/>
              <a:ext cx="5994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D9D9D9"/>
                  </a:solidFill>
                </a:rPr>
                <a:t>터치</a:t>
              </a:r>
              <a:endParaRPr sz="1200">
                <a:solidFill>
                  <a:srgbClr val="D9D9D9"/>
                </a:solidFill>
              </a:endParaRPr>
            </a:p>
          </p:txBody>
        </p:sp>
      </p:grpSp>
      <p:sp>
        <p:nvSpPr>
          <p:cNvPr id="5866" name="Google Shape;5866;p38"/>
          <p:cNvSpPr/>
          <p:nvPr/>
        </p:nvSpPr>
        <p:spPr>
          <a:xfrm>
            <a:off x="1499400" y="2771600"/>
            <a:ext cx="540000" cy="470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67" name="Google Shape;5867;p38"/>
          <p:cNvPicPr preferRelativeResize="0"/>
          <p:nvPr/>
        </p:nvPicPr>
        <p:blipFill rotWithShape="1">
          <a:blip r:embed="rId23">
            <a:alphaModFix/>
          </a:blip>
          <a:srcRect b="73879" l="58584" r="36118" t="17627"/>
          <a:stretch/>
        </p:blipFill>
        <p:spPr>
          <a:xfrm>
            <a:off x="2709450" y="2859938"/>
            <a:ext cx="306000" cy="306000"/>
          </a:xfrm>
          <a:prstGeom prst="roundRect">
            <a:avLst>
              <a:gd fmla="val 29298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1" name="Shape 5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2" name="Google Shape;5872;p39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5873" name="Google Shape;5873;p39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5874" name="Google Shape;5874;p3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875" name="Google Shape;5875;p3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876" name="Google Shape;5876;p3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5877" name="Google Shape;5877;p3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5878" name="Google Shape;5878;p39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5879" name="Google Shape;5879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0" name="Google Shape;5880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81" name="Google Shape;5881;p39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5882" name="Google Shape;5882;p39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5883" name="Google Shape;5883;p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84" name="Google Shape;5884;p39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885" name="Google Shape;5885;p39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5886" name="Google Shape;5886;p39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887" name="Google Shape;5887;p39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5888" name="Google Shape;5888;p39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889" name="Google Shape;5889;p39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5890" name="Google Shape;5890;p3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91" name="Google Shape;5891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92" name="Google Shape;5892;p39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93" name="Google Shape;5893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4" name="Google Shape;589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5" name="Google Shape;5895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6" name="Google Shape;5896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7" name="Google Shape;5897;p39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5898" name="Google Shape;5898;p3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99" name="Google Shape;5899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0" name="Google Shape;5900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1" name="Google Shape;5901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2" name="Google Shape;5902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3" name="Google Shape;5903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4" name="Google Shape;5904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05" name="Google Shape;5905;p39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5906" name="Google Shape;5906;p3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7" name="Google Shape;5907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8" name="Google Shape;5908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9" name="Google Shape;5909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10" name="Google Shape;5910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11" name="Google Shape;5911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12" name="Google Shape;5912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13" name="Google Shape;5913;p39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5914" name="Google Shape;5914;p3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15" name="Google Shape;5915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16" name="Google Shape;5916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17" name="Google Shape;5917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18" name="Google Shape;5918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19" name="Google Shape;5919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20" name="Google Shape;5920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21" name="Google Shape;5921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22" name="Google Shape;5922;p39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5923" name="Google Shape;5923;p3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24" name="Google Shape;5924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25" name="Google Shape;5925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26" name="Google Shape;5926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27" name="Google Shape;5927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28" name="Google Shape;5928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29" name="Google Shape;5929;p3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30" name="Google Shape;5930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1" name="Google Shape;5931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2" name="Google Shape;5932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3" name="Google Shape;5933;p39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5934" name="Google Shape;5934;p39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5935" name="Google Shape;5935;p39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36" name="Google Shape;5936;p39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37" name="Google Shape;5937;p39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38" name="Google Shape;5938;p39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39" name="Google Shape;5939;p39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940" name="Google Shape;5940;p39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941" name="Google Shape;5941;p39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942" name="Google Shape;5942;p39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5943" name="Google Shape;5943;p39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5944" name="Google Shape;5944;p39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5945" name="Google Shape;5945;p39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5946" name="Google Shape;5946;p39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5947" name="Google Shape;5947;p39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pic>
        <p:nvPicPr>
          <p:cNvPr id="5948" name="Google Shape;5948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9" name="Google Shape;5949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0" name="Google Shape;5950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1" name="Google Shape;5951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2" name="Google Shape;5952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3" name="Google Shape;5953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4" name="Google Shape;5954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5" name="Google Shape;5955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6" name="Google Shape;5956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7" name="Google Shape;5957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5958" name="Google Shape;5958;p39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5959" name="Google Shape;5959;p39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5960" name="Google Shape;5960;p3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61" name="Google Shape;5961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62" name="Google Shape;5962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63" name="Google Shape;5963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64" name="Google Shape;5964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65" name="Google Shape;5965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66" name="Google Shape;5966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67" name="Google Shape;5967;p39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5968" name="Google Shape;5968;p3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69" name="Google Shape;5969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70" name="Google Shape;5970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71" name="Google Shape;5971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72" name="Google Shape;5972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73" name="Google Shape;5973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74" name="Google Shape;5974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75" name="Google Shape;5975;p39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5976" name="Google Shape;5976;p3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77" name="Google Shape;5977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78" name="Google Shape;5978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79" name="Google Shape;5979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80" name="Google Shape;5980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81" name="Google Shape;5981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82" name="Google Shape;5982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83" name="Google Shape;5983;p39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5984" name="Google Shape;5984;p3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85" name="Google Shape;5985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86" name="Google Shape;5986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87" name="Google Shape;5987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88" name="Google Shape;5988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89" name="Google Shape;5989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90" name="Google Shape;5990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991" name="Google Shape;5991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2" name="Google Shape;5992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3" name="Google Shape;5993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4" name="Google Shape;5994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5" name="Google Shape;5995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6" name="Google Shape;5996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7" name="Google Shape;5997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8" name="Google Shape;5998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9" name="Google Shape;5999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0" name="Google Shape;6000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1" name="Google Shape;6001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2" name="Google Shape;6002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3" name="Google Shape;6003;p3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04" name="Google Shape;6004;p39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6005" name="Google Shape;6005;p39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6006" name="Google Shape;6006;p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07" name="Google Shape;6007;p39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6008" name="Google Shape;6008;p39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6009" name="Google Shape;6009;p39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6010" name="Google Shape;6010;p39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011" name="Google Shape;6011;p3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012" name="Google Shape;6012;p39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6013" name="Google Shape;6013;p39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014" name="Google Shape;6014;p3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015" name="Google Shape;6015;p39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6016" name="Google Shape;6016;p39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017" name="Google Shape;6017;p3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018" name="Google Shape;6018;p39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6019" name="Google Shape;6019;p39"/>
              <p:cNvPicPr preferRelativeResize="0"/>
              <p:nvPr/>
            </p:nvPicPr>
            <p:blipFill rotWithShape="1">
              <a:blip r:embed="rId14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020" name="Google Shape;6020;p3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6021" name="Google Shape;6021;p39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6022" name="Google Shape;6022;p3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3" name="Google Shape;6023;p39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24" name="Google Shape;6024;p39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6025" name="Google Shape;6025;p3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6" name="Google Shape;6026;p39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27" name="Google Shape;6027;p39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6028" name="Google Shape;6028;p3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9" name="Google Shape;6029;p39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30" name="Google Shape;6030;p39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6031" name="Google Shape;6031;p3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2" name="Google Shape;6032;p39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33" name="Google Shape;6033;p39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6034" name="Google Shape;6034;p39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5" name="Google Shape;6035;p39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6" name="Google Shape;6036;p39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7" name="Google Shape;6037;p39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6038" name="Google Shape;6038;p39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6039" name="Google Shape;6039;p39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040" name="Google Shape;6040;p39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6041" name="Google Shape;6041;p39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2" name="Google Shape;6042;p39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3" name="Google Shape;6043;p39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44" name="Google Shape;6044;p39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045" name="Google Shape;6045;p39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046" name="Google Shape;6046;p39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047" name="Google Shape;6047;p39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048" name="Google Shape;6048;p39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049" name="Google Shape;6049;p39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050" name="Google Shape;6050;p39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051" name="Google Shape;6051;p39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052" name="Google Shape;6052;p39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053" name="Google Shape;6053;p39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054" name="Google Shape;6054;p39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5" name="Google Shape;6055;p39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6" name="Google Shape;6056;p39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7" name="Google Shape;6057;p39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6058" name="Google Shape;6058;p39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6059" name="Google Shape;6059;p39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6060" name="Google Shape;6060;p39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6061" name="Google Shape;6061;p39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6062" name="Google Shape;6062;p39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6063" name="Google Shape;6063;p39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6064" name="Google Shape;6064;p39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6065" name="Google Shape;6065;p39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6066" name="Google Shape;6066;p39"/>
          <p:cNvSpPr/>
          <p:nvPr/>
        </p:nvSpPr>
        <p:spPr>
          <a:xfrm>
            <a:off x="2969785" y="3775913"/>
            <a:ext cx="4587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67" name="Google Shape;6067;p3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454000" y="1591325"/>
            <a:ext cx="4083600" cy="27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68" name="Google Shape;6068;p39"/>
          <p:cNvGrpSpPr/>
          <p:nvPr/>
        </p:nvGrpSpPr>
        <p:grpSpPr>
          <a:xfrm>
            <a:off x="3162413" y="2462825"/>
            <a:ext cx="265163" cy="723550"/>
            <a:chOff x="4784500" y="2389775"/>
            <a:chExt cx="265163" cy="723550"/>
          </a:xfrm>
        </p:grpSpPr>
        <p:sp>
          <p:nvSpPr>
            <p:cNvPr id="6069" name="Google Shape;6069;p39"/>
            <p:cNvSpPr/>
            <p:nvPr/>
          </p:nvSpPr>
          <p:spPr>
            <a:xfrm>
              <a:off x="4793275" y="238977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0" name="Google Shape;6070;p39"/>
            <p:cNvSpPr/>
            <p:nvPr/>
          </p:nvSpPr>
          <p:spPr>
            <a:xfrm>
              <a:off x="4784500" y="24103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1" name="Google Shape;6071;p39"/>
            <p:cNvSpPr/>
            <p:nvPr/>
          </p:nvSpPr>
          <p:spPr>
            <a:xfrm>
              <a:off x="4797663" y="306442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2" name="Google Shape;6072;p39"/>
            <p:cNvSpPr/>
            <p:nvPr/>
          </p:nvSpPr>
          <p:spPr>
            <a:xfrm>
              <a:off x="4788888" y="27799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3" name="Google Shape;6073;p39"/>
          <p:cNvSpPr txBox="1"/>
          <p:nvPr/>
        </p:nvSpPr>
        <p:spPr>
          <a:xfrm>
            <a:off x="3189979" y="265195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6074" name="Google Shape;6074;p39"/>
          <p:cNvSpPr txBox="1"/>
          <p:nvPr/>
        </p:nvSpPr>
        <p:spPr>
          <a:xfrm>
            <a:off x="3189979" y="3273488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6075" name="Google Shape;6075;p39"/>
          <p:cNvGrpSpPr/>
          <p:nvPr/>
        </p:nvGrpSpPr>
        <p:grpSpPr>
          <a:xfrm>
            <a:off x="3476925" y="2166549"/>
            <a:ext cx="539972" cy="540027"/>
            <a:chOff x="4173213" y="3724868"/>
            <a:chExt cx="745200" cy="746100"/>
          </a:xfrm>
        </p:grpSpPr>
        <p:sp>
          <p:nvSpPr>
            <p:cNvPr id="6076" name="Google Shape;6076;p39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7" name="Google Shape;6077;p39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8" name="Google Shape;6078;p39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9" name="Google Shape;6079;p39"/>
          <p:cNvGrpSpPr/>
          <p:nvPr/>
        </p:nvGrpSpPr>
        <p:grpSpPr>
          <a:xfrm>
            <a:off x="3534070" y="2916526"/>
            <a:ext cx="431992" cy="431992"/>
            <a:chOff x="4173213" y="3724868"/>
            <a:chExt cx="745200" cy="746100"/>
          </a:xfrm>
        </p:grpSpPr>
        <p:sp>
          <p:nvSpPr>
            <p:cNvPr id="6080" name="Google Shape;6080;p39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1" name="Google Shape;6081;p39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2" name="Google Shape;6082;p39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3" name="Google Shape;6083;p39"/>
          <p:cNvSpPr/>
          <p:nvPr/>
        </p:nvSpPr>
        <p:spPr>
          <a:xfrm>
            <a:off x="4066225" y="24353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4" name="Google Shape;6084;p39"/>
          <p:cNvSpPr/>
          <p:nvPr/>
        </p:nvSpPr>
        <p:spPr>
          <a:xfrm>
            <a:off x="4044163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5" name="Google Shape;6085;p39"/>
          <p:cNvGrpSpPr/>
          <p:nvPr/>
        </p:nvGrpSpPr>
        <p:grpSpPr>
          <a:xfrm>
            <a:off x="4360958" y="2117751"/>
            <a:ext cx="648026" cy="647988"/>
            <a:chOff x="4173213" y="3724868"/>
            <a:chExt cx="745200" cy="746100"/>
          </a:xfrm>
        </p:grpSpPr>
        <p:sp>
          <p:nvSpPr>
            <p:cNvPr id="6086" name="Google Shape;6086;p39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7" name="Google Shape;6087;p39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8" name="Google Shape;6088;p39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9" name="Google Shape;6089;p39"/>
          <p:cNvGrpSpPr/>
          <p:nvPr/>
        </p:nvGrpSpPr>
        <p:grpSpPr>
          <a:xfrm>
            <a:off x="4328695" y="2926488"/>
            <a:ext cx="431992" cy="431992"/>
            <a:chOff x="4173213" y="3724868"/>
            <a:chExt cx="745200" cy="746100"/>
          </a:xfrm>
        </p:grpSpPr>
        <p:sp>
          <p:nvSpPr>
            <p:cNvPr id="6090" name="Google Shape;6090;p39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1" name="Google Shape;6091;p39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2" name="Google Shape;6092;p39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3" name="Google Shape;6093;p39"/>
          <p:cNvSpPr txBox="1"/>
          <p:nvPr/>
        </p:nvSpPr>
        <p:spPr>
          <a:xfrm>
            <a:off x="4138667" y="27008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30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6094" name="Google Shape;6094;p39"/>
          <p:cNvSpPr txBox="1"/>
          <p:nvPr/>
        </p:nvSpPr>
        <p:spPr>
          <a:xfrm>
            <a:off x="3998379" y="327235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30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6095" name="Google Shape;6095;p39"/>
          <p:cNvGrpSpPr/>
          <p:nvPr/>
        </p:nvGrpSpPr>
        <p:grpSpPr>
          <a:xfrm>
            <a:off x="5208807" y="2916526"/>
            <a:ext cx="431992" cy="431992"/>
            <a:chOff x="4173213" y="3724868"/>
            <a:chExt cx="745200" cy="746100"/>
          </a:xfrm>
        </p:grpSpPr>
        <p:sp>
          <p:nvSpPr>
            <p:cNvPr id="6096" name="Google Shape;6096;p39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7" name="Google Shape;6097;p39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8" name="Google Shape;6098;p39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9" name="Google Shape;6099;p39"/>
          <p:cNvSpPr/>
          <p:nvPr/>
        </p:nvSpPr>
        <p:spPr>
          <a:xfrm>
            <a:off x="4881525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0" name="Google Shape;6100;p39"/>
          <p:cNvSpPr/>
          <p:nvPr/>
        </p:nvSpPr>
        <p:spPr>
          <a:xfrm>
            <a:off x="5718913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1" name="Google Shape;6101;p39"/>
          <p:cNvSpPr txBox="1"/>
          <p:nvPr/>
        </p:nvSpPr>
        <p:spPr>
          <a:xfrm>
            <a:off x="4878504" y="326546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60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6102" name="Google Shape;6102;p39"/>
          <p:cNvSpPr/>
          <p:nvPr/>
        </p:nvSpPr>
        <p:spPr>
          <a:xfrm>
            <a:off x="5097300" y="24353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3" name="Google Shape;6103;p39"/>
          <p:cNvGrpSpPr/>
          <p:nvPr/>
        </p:nvGrpSpPr>
        <p:grpSpPr>
          <a:xfrm>
            <a:off x="5380695" y="2117776"/>
            <a:ext cx="648026" cy="647988"/>
            <a:chOff x="4173213" y="3724868"/>
            <a:chExt cx="745200" cy="746100"/>
          </a:xfrm>
        </p:grpSpPr>
        <p:sp>
          <p:nvSpPr>
            <p:cNvPr id="6104" name="Google Shape;6104;p39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5" name="Google Shape;6105;p39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6" name="Google Shape;6106;p39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7" name="Google Shape;6107;p39"/>
          <p:cNvSpPr txBox="1"/>
          <p:nvPr/>
        </p:nvSpPr>
        <p:spPr>
          <a:xfrm>
            <a:off x="5176992" y="27008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60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6108" name="Google Shape;6108;p39"/>
          <p:cNvGrpSpPr/>
          <p:nvPr/>
        </p:nvGrpSpPr>
        <p:grpSpPr>
          <a:xfrm rot="-5400000">
            <a:off x="4419772" y="2124499"/>
            <a:ext cx="152066" cy="2843964"/>
            <a:chOff x="4700325" y="599899"/>
            <a:chExt cx="223200" cy="2287800"/>
          </a:xfrm>
        </p:grpSpPr>
        <p:sp>
          <p:nvSpPr>
            <p:cNvPr id="6109" name="Google Shape;6109;p39"/>
            <p:cNvSpPr txBox="1"/>
            <p:nvPr/>
          </p:nvSpPr>
          <p:spPr>
            <a:xfrm rot="5400000">
              <a:off x="4703757" y="1439113"/>
              <a:ext cx="216300" cy="164400"/>
            </a:xfrm>
            <a:prstGeom prst="rect">
              <a:avLst/>
            </a:prstGeom>
            <a:gradFill>
              <a:gsLst>
                <a:gs pos="0">
                  <a:srgbClr val="999999"/>
                </a:gs>
                <a:gs pos="49000">
                  <a:srgbClr val="FFFFFF">
                    <a:alpha val="0"/>
                  </a:srgbClr>
                </a:gs>
                <a:gs pos="100000">
                  <a:srgbClr val="999999"/>
                </a:gs>
              </a:gsLst>
              <a:lin ang="5400700" scaled="0"/>
            </a:gradFill>
            <a:ln cap="flat" cmpd="sng" w="3810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6110" name="Google Shape;6110;p39"/>
            <p:cNvSpPr txBox="1"/>
            <p:nvPr/>
          </p:nvSpPr>
          <p:spPr>
            <a:xfrm rot="5400000">
              <a:off x="3668025" y="1632199"/>
              <a:ext cx="2287800" cy="2232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6111" name="Google Shape;6111;p39"/>
          <p:cNvSpPr txBox="1"/>
          <p:nvPr/>
        </p:nvSpPr>
        <p:spPr>
          <a:xfrm>
            <a:off x="4196100" y="3661076"/>
            <a:ext cx="599400" cy="1521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D5F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 sz="800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6112" name="Google Shape;6112;p39"/>
          <p:cNvSpPr/>
          <p:nvPr/>
        </p:nvSpPr>
        <p:spPr>
          <a:xfrm>
            <a:off x="2969763" y="2807413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3" name="Google Shape;6113;p39"/>
          <p:cNvGrpSpPr/>
          <p:nvPr/>
        </p:nvGrpSpPr>
        <p:grpSpPr>
          <a:xfrm>
            <a:off x="4090115" y="3734491"/>
            <a:ext cx="599400" cy="485940"/>
            <a:chOff x="4050440" y="3710466"/>
            <a:chExt cx="599400" cy="485940"/>
          </a:xfrm>
        </p:grpSpPr>
        <p:sp>
          <p:nvSpPr>
            <p:cNvPr id="6114" name="Google Shape;6114;p39"/>
            <p:cNvSpPr/>
            <p:nvPr/>
          </p:nvSpPr>
          <p:spPr>
            <a:xfrm rot="-3131">
              <a:off x="4185451" y="3710616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5" name="Google Shape;6115;p39"/>
            <p:cNvSpPr txBox="1"/>
            <p:nvPr/>
          </p:nvSpPr>
          <p:spPr>
            <a:xfrm>
              <a:off x="4050440" y="3978605"/>
              <a:ext cx="5994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</a:rPr>
                <a:t>터치</a:t>
              </a:r>
              <a:endParaRPr b="1" sz="1200">
                <a:solidFill>
                  <a:srgbClr val="D9D9D9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9" name="Shape 6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0" name="Google Shape;6120;p40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6121" name="Google Shape;6121;p40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6122" name="Google Shape;6122;p4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123" name="Google Shape;6123;p4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124" name="Google Shape;6124;p4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125" name="Google Shape;6125;p4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6126" name="Google Shape;6126;p40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6127" name="Google Shape;6127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8" name="Google Shape;6128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9" name="Google Shape;6129;p40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6130" name="Google Shape;6130;p40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6131" name="Google Shape;6131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32" name="Google Shape;6132;p40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133" name="Google Shape;6133;p40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6134" name="Google Shape;6134;p40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135" name="Google Shape;6135;p40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6136" name="Google Shape;6136;p40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137" name="Google Shape;6137;p40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6138" name="Google Shape;6138;p4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39" name="Google Shape;6139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40" name="Google Shape;6140;p40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1" name="Google Shape;6141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2" name="Google Shape;6142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3" name="Google Shape;6143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4" name="Google Shape;6144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45" name="Google Shape;6145;p40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6146" name="Google Shape;6146;p4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7" name="Google Shape;6147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8" name="Google Shape;6148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9" name="Google Shape;6149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0" name="Google Shape;6150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1" name="Google Shape;6151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2" name="Google Shape;6152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53" name="Google Shape;6153;p40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6154" name="Google Shape;6154;p4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5" name="Google Shape;6155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6" name="Google Shape;6156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7" name="Google Shape;6157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8" name="Google Shape;6158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9" name="Google Shape;6159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0" name="Google Shape;6160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61" name="Google Shape;6161;p40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6162" name="Google Shape;6162;p4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3" name="Google Shape;6163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4" name="Google Shape;6164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5" name="Google Shape;6165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6" name="Google Shape;6166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7" name="Google Shape;6167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8" name="Google Shape;6168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69" name="Google Shape;6169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70" name="Google Shape;6170;p40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6171" name="Google Shape;6171;p4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2" name="Google Shape;6172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3" name="Google Shape;6173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4" name="Google Shape;6174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5" name="Google Shape;6175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6" name="Google Shape;6176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7" name="Google Shape;6177;p4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78" name="Google Shape;6178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9" name="Google Shape;6179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0" name="Google Shape;6180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1" name="Google Shape;6181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2" name="Google Shape;6182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3" name="Google Shape;6183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4" name="Google Shape;6184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5" name="Google Shape;6185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6" name="Google Shape;6186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7" name="Google Shape;6187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8" name="Google Shape;6188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9" name="Google Shape;6189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0" name="Google Shape;6190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6191" name="Google Shape;6191;p40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6192" name="Google Shape;6192;p40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6193" name="Google Shape;6193;p4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4" name="Google Shape;6194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5" name="Google Shape;6195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6" name="Google Shape;6196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7" name="Google Shape;6197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8" name="Google Shape;6198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9" name="Google Shape;6199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00" name="Google Shape;6200;p40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6201" name="Google Shape;6201;p4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2" name="Google Shape;6202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3" name="Google Shape;6203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4" name="Google Shape;6204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5" name="Google Shape;6205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6" name="Google Shape;6206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7" name="Google Shape;6207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08" name="Google Shape;6208;p40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6209" name="Google Shape;6209;p4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0" name="Google Shape;6210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1" name="Google Shape;6211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2" name="Google Shape;6212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3" name="Google Shape;6213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4" name="Google Shape;6214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5" name="Google Shape;6215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16" name="Google Shape;6216;p40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6217" name="Google Shape;6217;p4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8" name="Google Shape;6218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9" name="Google Shape;6219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20" name="Google Shape;6220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21" name="Google Shape;6221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22" name="Google Shape;6222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23" name="Google Shape;6223;p4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224" name="Google Shape;6224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5" name="Google Shape;6225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6" name="Google Shape;6226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7" name="Google Shape;6227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8" name="Google Shape;6228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9" name="Google Shape;6229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0" name="Google Shape;6230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1" name="Google Shape;6231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2" name="Google Shape;6232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3" name="Google Shape;6233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4" name="Google Shape;6234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5" name="Google Shape;6235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6" name="Google Shape;6236;p4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37" name="Google Shape;6237;p40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6238" name="Google Shape;6238;p40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6239" name="Google Shape;6239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40" name="Google Shape;6240;p40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1210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6241" name="Google Shape;6241;p40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6242" name="Google Shape;6242;p40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6243" name="Google Shape;6243;p4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244" name="Google Shape;6244;p4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245" name="Google Shape;6245;p40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6246" name="Google Shape;6246;p4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247" name="Google Shape;6247;p4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248" name="Google Shape;6248;p40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6249" name="Google Shape;6249;p4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250" name="Google Shape;6250;p4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251" name="Google Shape;6251;p40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6252" name="Google Shape;6252;p4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253" name="Google Shape;6253;p4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6254" name="Google Shape;6254;p40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6255" name="Google Shape;6255;p4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6" name="Google Shape;6256;p4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57" name="Google Shape;6257;p40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6258" name="Google Shape;6258;p4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9" name="Google Shape;6259;p4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60" name="Google Shape;6260;p40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6261" name="Google Shape;6261;p4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2" name="Google Shape;6262;p4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63" name="Google Shape;6263;p40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6264" name="Google Shape;6264;p4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5" name="Google Shape;6265;p4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66" name="Google Shape;6266;p4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67" name="Google Shape;6267;p40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6268" name="Google Shape;6268;p40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6269" name="Google Shape;6269;p40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70" name="Google Shape;6270;p40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71" name="Google Shape;6271;p40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72" name="Google Shape;6272;p40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73" name="Google Shape;6273;p40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274" name="Google Shape;6274;p40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275" name="Google Shape;6275;p40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276" name="Google Shape;6276;p40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277" name="Google Shape;6277;p40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6278" name="Google Shape;6278;p40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6279" name="Google Shape;6279;p40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6280" name="Google Shape;6280;p40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281" name="Google Shape;6281;p40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6282" name="Google Shape;6282;p40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6283" name="Google Shape;6283;p40"/>
            <p:cNvGrpSpPr/>
            <p:nvPr/>
          </p:nvGrpSpPr>
          <p:grpSpPr>
            <a:xfrm>
              <a:off x="1950175" y="1306938"/>
              <a:ext cx="5091275" cy="3240450"/>
              <a:chOff x="1950175" y="1306938"/>
              <a:chExt cx="5091275" cy="3240450"/>
            </a:xfrm>
          </p:grpSpPr>
          <p:grpSp>
            <p:nvGrpSpPr>
              <p:cNvPr id="6284" name="Google Shape;6284;p40"/>
              <p:cNvGrpSpPr/>
              <p:nvPr/>
            </p:nvGrpSpPr>
            <p:grpSpPr>
              <a:xfrm>
                <a:off x="1950175" y="1306938"/>
                <a:ext cx="5091275" cy="3240450"/>
                <a:chOff x="1646625" y="1419050"/>
                <a:chExt cx="5091275" cy="3240450"/>
              </a:xfrm>
            </p:grpSpPr>
            <p:pic>
              <p:nvPicPr>
                <p:cNvPr id="6285" name="Google Shape;6285;p40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1646625" y="1419050"/>
                  <a:ext cx="5091275" cy="3240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6286" name="Google Shape;6286;p40"/>
                <p:cNvGrpSpPr/>
                <p:nvPr/>
              </p:nvGrpSpPr>
              <p:grpSpPr>
                <a:xfrm>
                  <a:off x="2451788" y="2397134"/>
                  <a:ext cx="698401" cy="718047"/>
                  <a:chOff x="4240701" y="3897574"/>
                  <a:chExt cx="745200" cy="746100"/>
                </a:xfrm>
              </p:grpSpPr>
              <p:sp>
                <p:nvSpPr>
                  <p:cNvPr id="6287" name="Google Shape;6287;p40"/>
                  <p:cNvSpPr/>
                  <p:nvPr/>
                </p:nvSpPr>
                <p:spPr>
                  <a:xfrm rot="-3083136">
                    <a:off x="4347227" y="4006167"/>
                    <a:ext cx="532147" cy="528914"/>
                  </a:xfrm>
                  <a:prstGeom prst="teardrop">
                    <a:avLst>
                      <a:gd fmla="val 91573" name="adj"/>
                    </a:avLst>
                  </a:prstGeom>
                  <a:solidFill>
                    <a:srgbClr val="00FFFF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88" name="Google Shape;6288;p40"/>
                  <p:cNvSpPr/>
                  <p:nvPr/>
                </p:nvSpPr>
                <p:spPr>
                  <a:xfrm>
                    <a:off x="4460151" y="4152631"/>
                    <a:ext cx="34200" cy="567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89" name="Google Shape;6289;p40"/>
                  <p:cNvSpPr/>
                  <p:nvPr/>
                </p:nvSpPr>
                <p:spPr>
                  <a:xfrm>
                    <a:off x="4596201" y="4242281"/>
                    <a:ext cx="34200" cy="567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290" name="Google Shape;6290;p40"/>
                <p:cNvSpPr txBox="1"/>
                <p:nvPr/>
              </p:nvSpPr>
              <p:spPr>
                <a:xfrm>
                  <a:off x="3645950" y="1940285"/>
                  <a:ext cx="1092600" cy="18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슬라임</a:t>
                  </a:r>
                  <a:endParaRPr b="1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291" name="Google Shape;6291;p40"/>
                <p:cNvSpPr txBox="1"/>
                <p:nvPr/>
              </p:nvSpPr>
              <p:spPr>
                <a:xfrm>
                  <a:off x="3485463" y="2669000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물리 공격력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292" name="Google Shape;6292;p40"/>
                <p:cNvSpPr txBox="1"/>
                <p:nvPr/>
              </p:nvSpPr>
              <p:spPr>
                <a:xfrm>
                  <a:off x="4886450" y="2666950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마법 공격력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293" name="Google Shape;6293;p40"/>
                <p:cNvSpPr txBox="1"/>
                <p:nvPr/>
              </p:nvSpPr>
              <p:spPr>
                <a:xfrm>
                  <a:off x="3485450" y="2968763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물리 방어력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294" name="Google Shape;6294;p40"/>
                <p:cNvSpPr txBox="1"/>
                <p:nvPr/>
              </p:nvSpPr>
              <p:spPr>
                <a:xfrm>
                  <a:off x="4886438" y="29696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마법 방어력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295" name="Google Shape;6295;p40"/>
                <p:cNvSpPr txBox="1"/>
                <p:nvPr/>
              </p:nvSpPr>
              <p:spPr>
                <a:xfrm>
                  <a:off x="4886450" y="32792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공격속도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296" name="Google Shape;6296;p40"/>
                <p:cNvSpPr txBox="1"/>
                <p:nvPr/>
              </p:nvSpPr>
              <p:spPr>
                <a:xfrm>
                  <a:off x="3485463" y="3278888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이동속도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297" name="Google Shape;6297;p40"/>
                <p:cNvSpPr txBox="1"/>
                <p:nvPr/>
              </p:nvSpPr>
              <p:spPr>
                <a:xfrm>
                  <a:off x="5118681" y="3727251"/>
                  <a:ext cx="802500" cy="217800"/>
                </a:xfrm>
                <a:prstGeom prst="rect">
                  <a:avLst/>
                </a:prstGeom>
                <a:gradFill>
                  <a:gsLst>
                    <a:gs pos="0">
                      <a:srgbClr val="274E13"/>
                    </a:gs>
                    <a:gs pos="25000">
                      <a:srgbClr val="274E13"/>
                    </a:gs>
                    <a:gs pos="50000">
                      <a:srgbClr val="38761D"/>
                    </a:gs>
                    <a:gs pos="75000">
                      <a:srgbClr val="274E13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19050">
                  <a:solidFill>
                    <a:srgbClr val="D5FF2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9EF382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확인</a:t>
                  </a:r>
                  <a:endParaRPr b="1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298" name="Google Shape;6298;p40"/>
                <p:cNvSpPr txBox="1"/>
                <p:nvPr/>
              </p:nvSpPr>
              <p:spPr>
                <a:xfrm>
                  <a:off x="3485450" y="2388313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299" name="Google Shape;6299;p40"/>
                <p:cNvSpPr txBox="1"/>
                <p:nvPr/>
              </p:nvSpPr>
              <p:spPr>
                <a:xfrm>
                  <a:off x="4886438" y="23900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300" name="Google Shape;6300;p40"/>
                <p:cNvSpPr/>
                <p:nvPr/>
              </p:nvSpPr>
              <p:spPr>
                <a:xfrm>
                  <a:off x="2317150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1" name="Google Shape;6301;p40"/>
                <p:cNvSpPr/>
                <p:nvPr/>
              </p:nvSpPr>
              <p:spPr>
                <a:xfrm>
                  <a:off x="2639307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2" name="Google Shape;6302;p40"/>
                <p:cNvSpPr/>
                <p:nvPr/>
              </p:nvSpPr>
              <p:spPr>
                <a:xfrm>
                  <a:off x="2962592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3" name="Google Shape;6303;p40"/>
                <p:cNvSpPr txBox="1"/>
                <p:nvPr/>
              </p:nvSpPr>
              <p:spPr>
                <a:xfrm>
                  <a:off x="4518000" y="23900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304" name="Google Shape;6304;p40"/>
                <p:cNvSpPr txBox="1"/>
                <p:nvPr/>
              </p:nvSpPr>
              <p:spPr>
                <a:xfrm>
                  <a:off x="5921175" y="23900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305" name="Google Shape;6305;p40"/>
                <p:cNvSpPr txBox="1"/>
                <p:nvPr/>
              </p:nvSpPr>
              <p:spPr>
                <a:xfrm>
                  <a:off x="5921175" y="2669200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306" name="Google Shape;6306;p40"/>
                <p:cNvSpPr txBox="1"/>
                <p:nvPr/>
              </p:nvSpPr>
              <p:spPr>
                <a:xfrm>
                  <a:off x="5921175" y="32792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307" name="Google Shape;6307;p40"/>
                <p:cNvSpPr txBox="1"/>
                <p:nvPr/>
              </p:nvSpPr>
              <p:spPr>
                <a:xfrm>
                  <a:off x="5921175" y="2974213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308" name="Google Shape;6308;p40"/>
                <p:cNvSpPr txBox="1"/>
                <p:nvPr/>
              </p:nvSpPr>
              <p:spPr>
                <a:xfrm>
                  <a:off x="4517450" y="2669200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309" name="Google Shape;6309;p40"/>
                <p:cNvSpPr txBox="1"/>
                <p:nvPr/>
              </p:nvSpPr>
              <p:spPr>
                <a:xfrm>
                  <a:off x="4517450" y="32792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310" name="Google Shape;6310;p40"/>
                <p:cNvSpPr txBox="1"/>
                <p:nvPr/>
              </p:nvSpPr>
              <p:spPr>
                <a:xfrm>
                  <a:off x="4517450" y="2974213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</p:grpSp>
          <p:sp>
            <p:nvSpPr>
              <p:cNvPr id="6311" name="Google Shape;6311;p40"/>
              <p:cNvSpPr txBox="1"/>
              <p:nvPr/>
            </p:nvSpPr>
            <p:spPr>
              <a:xfrm>
                <a:off x="2752500" y="3616039"/>
                <a:ext cx="885300" cy="208200"/>
              </a:xfrm>
              <a:prstGeom prst="rect">
                <a:avLst/>
              </a:prstGeom>
              <a:gradFill>
                <a:gsLst>
                  <a:gs pos="0">
                    <a:srgbClr val="FF9900"/>
                  </a:gs>
                  <a:gs pos="50000">
                    <a:srgbClr val="B45F06"/>
                  </a:gs>
                  <a:gs pos="100000">
                    <a:srgbClr val="FF990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FF4F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F9CB9C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세부정보</a:t>
                </a:r>
                <a:endParaRPr b="1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pic>
          <p:nvPicPr>
            <p:cNvPr id="6312" name="Google Shape;6312;p40"/>
            <p:cNvPicPr preferRelativeResize="0"/>
            <p:nvPr/>
          </p:nvPicPr>
          <p:blipFill rotWithShape="1">
            <a:blip r:embed="rId22">
              <a:alphaModFix/>
            </a:blip>
            <a:srcRect b="74564" l="58832" r="36118" t="17626"/>
            <a:stretch/>
          </p:blipFill>
          <p:spPr>
            <a:xfrm>
              <a:off x="2630950" y="3060000"/>
              <a:ext cx="307800" cy="297900"/>
            </a:xfrm>
            <a:prstGeom prst="roundRect">
              <a:avLst>
                <a:gd fmla="val 32195" name="adj"/>
              </a:avLst>
            </a:prstGeom>
            <a:noFill/>
            <a:ln>
              <a:noFill/>
            </a:ln>
          </p:spPr>
        </p:pic>
      </p:grpSp>
      <p:sp>
        <p:nvSpPr>
          <p:cNvPr id="6313" name="Google Shape;6313;p40"/>
          <p:cNvSpPr txBox="1"/>
          <p:nvPr/>
        </p:nvSpPr>
        <p:spPr>
          <a:xfrm>
            <a:off x="3949500" y="2011835"/>
            <a:ext cx="10926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</a:t>
            </a:r>
            <a:endParaRPr b="1" sz="10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6314" name="Google Shape;6314;p40"/>
          <p:cNvSpPr/>
          <p:nvPr/>
        </p:nvSpPr>
        <p:spPr>
          <a:xfrm rot="6179438">
            <a:off x="3887082" y="1707128"/>
            <a:ext cx="322966" cy="21336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8" name="Shape 6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9" name="Google Shape;6319;p41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6320" name="Google Shape;6320;p41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6321" name="Google Shape;6321;p4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322" name="Google Shape;6322;p4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323" name="Google Shape;6323;p4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324" name="Google Shape;6324;p4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6325" name="Google Shape;6325;p41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6326" name="Google Shape;6326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27" name="Google Shape;6327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28" name="Google Shape;6328;p41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6329" name="Google Shape;6329;p41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6330" name="Google Shape;633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31" name="Google Shape;6331;p41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332" name="Google Shape;6332;p41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6333" name="Google Shape;6333;p41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334" name="Google Shape;6334;p41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6335" name="Google Shape;6335;p41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336" name="Google Shape;6336;p41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6337" name="Google Shape;6337;p4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38" name="Google Shape;6338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39" name="Google Shape;6339;p41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0" name="Google Shape;6340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1" name="Google Shape;6341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2" name="Google Shape;6342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3" name="Google Shape;6343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44" name="Google Shape;6344;p41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6345" name="Google Shape;6345;p4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6" name="Google Shape;6346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7" name="Google Shape;6347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8" name="Google Shape;6348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9" name="Google Shape;6349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0" name="Google Shape;6350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1" name="Google Shape;6351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52" name="Google Shape;6352;p41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6353" name="Google Shape;6353;p4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4" name="Google Shape;6354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5" name="Google Shape;6355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6" name="Google Shape;6356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7" name="Google Shape;6357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8" name="Google Shape;6358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9" name="Google Shape;6359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60" name="Google Shape;6360;p41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6361" name="Google Shape;6361;p4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2" name="Google Shape;6362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3" name="Google Shape;6363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4" name="Google Shape;6364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5" name="Google Shape;6365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6" name="Google Shape;6366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7" name="Google Shape;6367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68" name="Google Shape;6368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69" name="Google Shape;6369;p41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6370" name="Google Shape;6370;p4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1" name="Google Shape;6371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2" name="Google Shape;6372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3" name="Google Shape;6373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4" name="Google Shape;6374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5" name="Google Shape;6375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6" name="Google Shape;6376;p4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77" name="Google Shape;6377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8" name="Google Shape;6378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9" name="Google Shape;6379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0" name="Google Shape;6380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1" name="Google Shape;6381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2" name="Google Shape;6382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3" name="Google Shape;6383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4" name="Google Shape;6384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5" name="Google Shape;6385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6" name="Google Shape;6386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7" name="Google Shape;6387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8" name="Google Shape;6388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9" name="Google Shape;6389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6390" name="Google Shape;6390;p41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6391" name="Google Shape;6391;p41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6392" name="Google Shape;6392;p4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93" name="Google Shape;6393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94" name="Google Shape;6394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95" name="Google Shape;6395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96" name="Google Shape;6396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97" name="Google Shape;6397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98" name="Google Shape;6398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99" name="Google Shape;6399;p41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6400" name="Google Shape;6400;p4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1" name="Google Shape;6401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2" name="Google Shape;6402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3" name="Google Shape;6403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4" name="Google Shape;6404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5" name="Google Shape;6405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6" name="Google Shape;6406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07" name="Google Shape;6407;p41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6408" name="Google Shape;6408;p4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9" name="Google Shape;6409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10" name="Google Shape;6410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11" name="Google Shape;6411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12" name="Google Shape;6412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13" name="Google Shape;6413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14" name="Google Shape;6414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15" name="Google Shape;6415;p41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6416" name="Google Shape;6416;p4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17" name="Google Shape;6417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18" name="Google Shape;6418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19" name="Google Shape;6419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20" name="Google Shape;6420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21" name="Google Shape;6421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22" name="Google Shape;6422;p4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423" name="Google Shape;6423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4" name="Google Shape;6424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5" name="Google Shape;6425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6" name="Google Shape;6426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7" name="Google Shape;6427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8" name="Google Shape;6428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9" name="Google Shape;6429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0" name="Google Shape;6430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1" name="Google Shape;6431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2" name="Google Shape;6432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3" name="Google Shape;6433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4" name="Google Shape;6434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5" name="Google Shape;6435;p4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6" name="Google Shape;6436;p41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6437" name="Google Shape;6437;p41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6438" name="Google Shape;6438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39" name="Google Shape;6439;p41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1210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6440" name="Google Shape;6440;p41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6441" name="Google Shape;6441;p41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6442" name="Google Shape;6442;p4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443" name="Google Shape;6443;p4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444" name="Google Shape;6444;p41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6445" name="Google Shape;6445;p4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446" name="Google Shape;6446;p4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447" name="Google Shape;6447;p41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6448" name="Google Shape;6448;p4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449" name="Google Shape;6449;p4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450" name="Google Shape;6450;p41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6451" name="Google Shape;6451;p4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452" name="Google Shape;6452;p4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6453" name="Google Shape;6453;p41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6454" name="Google Shape;6454;p4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55" name="Google Shape;6455;p4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56" name="Google Shape;6456;p41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6457" name="Google Shape;6457;p4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58" name="Google Shape;6458;p4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59" name="Google Shape;6459;p41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6460" name="Google Shape;6460;p4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61" name="Google Shape;6461;p4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62" name="Google Shape;6462;p41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6463" name="Google Shape;6463;p4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64" name="Google Shape;6464;p41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65" name="Google Shape;6465;p4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66" name="Google Shape;6466;p41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6467" name="Google Shape;6467;p41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6468" name="Google Shape;6468;p41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69" name="Google Shape;6469;p41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70" name="Google Shape;6470;p41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71" name="Google Shape;6471;p41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72" name="Google Shape;6472;p41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473" name="Google Shape;6473;p41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474" name="Google Shape;6474;p41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475" name="Google Shape;6475;p41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476" name="Google Shape;6476;p41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6477" name="Google Shape;6477;p41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6478" name="Google Shape;6478;p41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6479" name="Google Shape;6479;p41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480" name="Google Shape;6480;p41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6481" name="Google Shape;6481;p41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6482" name="Google Shape;6482;p41"/>
            <p:cNvGrpSpPr/>
            <p:nvPr/>
          </p:nvGrpSpPr>
          <p:grpSpPr>
            <a:xfrm>
              <a:off x="1950175" y="1306938"/>
              <a:ext cx="5091275" cy="3240450"/>
              <a:chOff x="1950175" y="1306938"/>
              <a:chExt cx="5091275" cy="3240450"/>
            </a:xfrm>
          </p:grpSpPr>
          <p:grpSp>
            <p:nvGrpSpPr>
              <p:cNvPr id="6483" name="Google Shape;6483;p41"/>
              <p:cNvGrpSpPr/>
              <p:nvPr/>
            </p:nvGrpSpPr>
            <p:grpSpPr>
              <a:xfrm>
                <a:off x="1950175" y="1306938"/>
                <a:ext cx="5091275" cy="3240450"/>
                <a:chOff x="1646625" y="1419050"/>
                <a:chExt cx="5091275" cy="3240450"/>
              </a:xfrm>
            </p:grpSpPr>
            <p:pic>
              <p:nvPicPr>
                <p:cNvPr id="6484" name="Google Shape;6484;p41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1646625" y="1419050"/>
                  <a:ext cx="5091275" cy="3240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6485" name="Google Shape;6485;p41"/>
                <p:cNvGrpSpPr/>
                <p:nvPr/>
              </p:nvGrpSpPr>
              <p:grpSpPr>
                <a:xfrm>
                  <a:off x="2451788" y="2397134"/>
                  <a:ext cx="698401" cy="718047"/>
                  <a:chOff x="4240701" y="3897574"/>
                  <a:chExt cx="745200" cy="746100"/>
                </a:xfrm>
              </p:grpSpPr>
              <p:sp>
                <p:nvSpPr>
                  <p:cNvPr id="6486" name="Google Shape;6486;p41"/>
                  <p:cNvSpPr/>
                  <p:nvPr/>
                </p:nvSpPr>
                <p:spPr>
                  <a:xfrm rot="-3083136">
                    <a:off x="4347227" y="4006167"/>
                    <a:ext cx="532147" cy="528914"/>
                  </a:xfrm>
                  <a:prstGeom prst="teardrop">
                    <a:avLst>
                      <a:gd fmla="val 91573" name="adj"/>
                    </a:avLst>
                  </a:prstGeom>
                  <a:solidFill>
                    <a:srgbClr val="00FFFF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87" name="Google Shape;6487;p41"/>
                  <p:cNvSpPr/>
                  <p:nvPr/>
                </p:nvSpPr>
                <p:spPr>
                  <a:xfrm>
                    <a:off x="4460151" y="4152631"/>
                    <a:ext cx="34200" cy="567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88" name="Google Shape;6488;p41"/>
                  <p:cNvSpPr/>
                  <p:nvPr/>
                </p:nvSpPr>
                <p:spPr>
                  <a:xfrm>
                    <a:off x="4596201" y="4242281"/>
                    <a:ext cx="34200" cy="567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489" name="Google Shape;6489;p41"/>
                <p:cNvSpPr txBox="1"/>
                <p:nvPr/>
              </p:nvSpPr>
              <p:spPr>
                <a:xfrm>
                  <a:off x="3645950" y="1940285"/>
                  <a:ext cx="1092600" cy="18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슬라임</a:t>
                  </a:r>
                  <a:endParaRPr b="1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490" name="Google Shape;6490;p41"/>
                <p:cNvSpPr txBox="1"/>
                <p:nvPr/>
              </p:nvSpPr>
              <p:spPr>
                <a:xfrm>
                  <a:off x="3485463" y="2669000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물리 공격력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491" name="Google Shape;6491;p41"/>
                <p:cNvSpPr txBox="1"/>
                <p:nvPr/>
              </p:nvSpPr>
              <p:spPr>
                <a:xfrm>
                  <a:off x="4886450" y="2666950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마법 공격력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492" name="Google Shape;6492;p41"/>
                <p:cNvSpPr txBox="1"/>
                <p:nvPr/>
              </p:nvSpPr>
              <p:spPr>
                <a:xfrm>
                  <a:off x="3485450" y="2968763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물리 방어력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493" name="Google Shape;6493;p41"/>
                <p:cNvSpPr txBox="1"/>
                <p:nvPr/>
              </p:nvSpPr>
              <p:spPr>
                <a:xfrm>
                  <a:off x="4886438" y="29696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마법 방어력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494" name="Google Shape;6494;p41"/>
                <p:cNvSpPr txBox="1"/>
                <p:nvPr/>
              </p:nvSpPr>
              <p:spPr>
                <a:xfrm>
                  <a:off x="4886450" y="32792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공격속도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495" name="Google Shape;6495;p41"/>
                <p:cNvSpPr txBox="1"/>
                <p:nvPr/>
              </p:nvSpPr>
              <p:spPr>
                <a:xfrm>
                  <a:off x="3485463" y="3278888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이동속도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496" name="Google Shape;6496;p41"/>
                <p:cNvSpPr txBox="1"/>
                <p:nvPr/>
              </p:nvSpPr>
              <p:spPr>
                <a:xfrm>
                  <a:off x="5118681" y="3727251"/>
                  <a:ext cx="802500" cy="217800"/>
                </a:xfrm>
                <a:prstGeom prst="rect">
                  <a:avLst/>
                </a:prstGeom>
                <a:gradFill>
                  <a:gsLst>
                    <a:gs pos="0">
                      <a:srgbClr val="274E13"/>
                    </a:gs>
                    <a:gs pos="25000">
                      <a:srgbClr val="274E13"/>
                    </a:gs>
                    <a:gs pos="50000">
                      <a:srgbClr val="38761D"/>
                    </a:gs>
                    <a:gs pos="75000">
                      <a:srgbClr val="274E13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19050">
                  <a:solidFill>
                    <a:srgbClr val="D5FF2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9EF382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확인</a:t>
                  </a:r>
                  <a:endParaRPr b="1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497" name="Google Shape;6497;p41"/>
                <p:cNvSpPr txBox="1"/>
                <p:nvPr/>
              </p:nvSpPr>
              <p:spPr>
                <a:xfrm>
                  <a:off x="3485450" y="2388313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498" name="Google Shape;6498;p41"/>
                <p:cNvSpPr txBox="1"/>
                <p:nvPr/>
              </p:nvSpPr>
              <p:spPr>
                <a:xfrm>
                  <a:off x="4886438" y="23900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499" name="Google Shape;6499;p41"/>
                <p:cNvSpPr/>
                <p:nvPr/>
              </p:nvSpPr>
              <p:spPr>
                <a:xfrm>
                  <a:off x="2317150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0" name="Google Shape;6500;p41"/>
                <p:cNvSpPr/>
                <p:nvPr/>
              </p:nvSpPr>
              <p:spPr>
                <a:xfrm>
                  <a:off x="2639307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1" name="Google Shape;6501;p41"/>
                <p:cNvSpPr/>
                <p:nvPr/>
              </p:nvSpPr>
              <p:spPr>
                <a:xfrm>
                  <a:off x="2962592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2" name="Google Shape;6502;p41"/>
                <p:cNvSpPr txBox="1"/>
                <p:nvPr/>
              </p:nvSpPr>
              <p:spPr>
                <a:xfrm>
                  <a:off x="4518000" y="23900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503" name="Google Shape;6503;p41"/>
                <p:cNvSpPr txBox="1"/>
                <p:nvPr/>
              </p:nvSpPr>
              <p:spPr>
                <a:xfrm>
                  <a:off x="5921175" y="23900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504" name="Google Shape;6504;p41"/>
                <p:cNvSpPr txBox="1"/>
                <p:nvPr/>
              </p:nvSpPr>
              <p:spPr>
                <a:xfrm>
                  <a:off x="5921175" y="2669200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505" name="Google Shape;6505;p41"/>
                <p:cNvSpPr txBox="1"/>
                <p:nvPr/>
              </p:nvSpPr>
              <p:spPr>
                <a:xfrm>
                  <a:off x="5921175" y="32792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506" name="Google Shape;6506;p41"/>
                <p:cNvSpPr txBox="1"/>
                <p:nvPr/>
              </p:nvSpPr>
              <p:spPr>
                <a:xfrm>
                  <a:off x="5921175" y="2974213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507" name="Google Shape;6507;p41"/>
                <p:cNvSpPr txBox="1"/>
                <p:nvPr/>
              </p:nvSpPr>
              <p:spPr>
                <a:xfrm>
                  <a:off x="4517450" y="2669200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508" name="Google Shape;6508;p41"/>
                <p:cNvSpPr txBox="1"/>
                <p:nvPr/>
              </p:nvSpPr>
              <p:spPr>
                <a:xfrm>
                  <a:off x="4517450" y="32792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509" name="Google Shape;6509;p41"/>
                <p:cNvSpPr txBox="1"/>
                <p:nvPr/>
              </p:nvSpPr>
              <p:spPr>
                <a:xfrm>
                  <a:off x="4517450" y="2974213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</p:grpSp>
          <p:sp>
            <p:nvSpPr>
              <p:cNvPr id="6510" name="Google Shape;6510;p41"/>
              <p:cNvSpPr txBox="1"/>
              <p:nvPr/>
            </p:nvSpPr>
            <p:spPr>
              <a:xfrm>
                <a:off x="2752500" y="3616039"/>
                <a:ext cx="885300" cy="208200"/>
              </a:xfrm>
              <a:prstGeom prst="rect">
                <a:avLst/>
              </a:prstGeom>
              <a:gradFill>
                <a:gsLst>
                  <a:gs pos="0">
                    <a:srgbClr val="FF9900"/>
                  </a:gs>
                  <a:gs pos="50000">
                    <a:srgbClr val="B45F06"/>
                  </a:gs>
                  <a:gs pos="100000">
                    <a:srgbClr val="FF990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FF4F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F9CB9C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세부정보</a:t>
                </a:r>
                <a:endParaRPr b="1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pic>
          <p:nvPicPr>
            <p:cNvPr id="6511" name="Google Shape;6511;p41"/>
            <p:cNvPicPr preferRelativeResize="0"/>
            <p:nvPr/>
          </p:nvPicPr>
          <p:blipFill rotWithShape="1">
            <a:blip r:embed="rId22">
              <a:alphaModFix/>
            </a:blip>
            <a:srcRect b="74564" l="58832" r="36118" t="17626"/>
            <a:stretch/>
          </p:blipFill>
          <p:spPr>
            <a:xfrm>
              <a:off x="2630950" y="3060000"/>
              <a:ext cx="307800" cy="297900"/>
            </a:xfrm>
            <a:prstGeom prst="roundRect">
              <a:avLst>
                <a:gd fmla="val 32195" name="adj"/>
              </a:avLst>
            </a:prstGeom>
            <a:noFill/>
            <a:ln>
              <a:noFill/>
            </a:ln>
          </p:spPr>
        </p:pic>
      </p:grpSp>
      <p:sp>
        <p:nvSpPr>
          <p:cNvPr id="6512" name="Google Shape;6512;p41"/>
          <p:cNvSpPr txBox="1"/>
          <p:nvPr/>
        </p:nvSpPr>
        <p:spPr>
          <a:xfrm>
            <a:off x="3949500" y="2011835"/>
            <a:ext cx="10926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</a:t>
            </a:r>
            <a:endParaRPr b="1" sz="10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6513" name="Google Shape;6513;p41"/>
          <p:cNvGrpSpPr/>
          <p:nvPr/>
        </p:nvGrpSpPr>
        <p:grpSpPr>
          <a:xfrm>
            <a:off x="2635414" y="2087748"/>
            <a:ext cx="3397086" cy="1823409"/>
            <a:chOff x="2439025" y="1899100"/>
            <a:chExt cx="3780000" cy="2458750"/>
          </a:xfrm>
        </p:grpSpPr>
        <p:pic>
          <p:nvPicPr>
            <p:cNvPr id="6514" name="Google Shape;6514;p41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2439025" y="1899100"/>
              <a:ext cx="3780000" cy="24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15" name="Google Shape;6515;p41"/>
            <p:cNvSpPr txBox="1"/>
            <p:nvPr/>
          </p:nvSpPr>
          <p:spPr>
            <a:xfrm>
              <a:off x="2538625" y="2360513"/>
              <a:ext cx="36804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변경할 이름을 입력하시오</a:t>
              </a:r>
              <a:endParaRPr b="1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6516" name="Google Shape;6516;p41"/>
            <p:cNvSpPr txBox="1"/>
            <p:nvPr/>
          </p:nvSpPr>
          <p:spPr>
            <a:xfrm>
              <a:off x="4482025" y="3410325"/>
              <a:ext cx="1017000" cy="3066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D5FF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b="1" sz="12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6517" name="Google Shape;6517;p41"/>
            <p:cNvSpPr txBox="1"/>
            <p:nvPr/>
          </p:nvSpPr>
          <p:spPr>
            <a:xfrm>
              <a:off x="3190525" y="3410325"/>
              <a:ext cx="1017000" cy="3066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B8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b="1" sz="1200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6518" name="Google Shape;6518;p41"/>
            <p:cNvSpPr txBox="1"/>
            <p:nvPr/>
          </p:nvSpPr>
          <p:spPr>
            <a:xfrm>
              <a:off x="3339025" y="2871575"/>
              <a:ext cx="2011500" cy="3066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23000">
                  <a:srgbClr val="434343"/>
                </a:gs>
                <a:gs pos="50000">
                  <a:srgbClr val="000000"/>
                </a:gs>
                <a:gs pos="75000">
                  <a:srgbClr val="434343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cap="flat" cmpd="sng" w="19050">
              <a:solidFill>
                <a:srgbClr val="D5FF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말랑이</a:t>
              </a:r>
              <a:endParaRPr b="1" sz="12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6519" name="Google Shape;6519;p41"/>
          <p:cNvSpPr/>
          <p:nvPr/>
        </p:nvSpPr>
        <p:spPr>
          <a:xfrm rot="6179438">
            <a:off x="3887082" y="1707128"/>
            <a:ext cx="322966" cy="21336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489" name="Google Shape;489;p15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490" name="Google Shape;490;p1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91" name="Google Shape;491;p1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92" name="Google Shape;492;p1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493" name="Google Shape;493;p1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494" name="Google Shape;494;p15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495" name="Google Shape;49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7" name="Google Shape;497;p15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498" name="Google Shape;498;p1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499" name="Google Shape;499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15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01" name="Google Shape;501;p1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502" name="Google Shape;502;p15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03" name="Google Shape;503;p1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504" name="Google Shape;504;p15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505" name="Google Shape;505;p15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506" name="Google Shape;506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7" name="Google Shape;50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8" name="Google Shape;508;p15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3" name="Google Shape;513;p15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514" name="Google Shape;514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" name="Google Shape;515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" name="Google Shape;521;p15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522" name="Google Shape;522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Google Shape;526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Google Shape;527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Google Shape;528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" name="Google Shape;529;p15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530" name="Google Shape;530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Google Shape;531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7" name="Google Shape;537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8" name="Google Shape;538;p15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539" name="Google Shape;539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1" name="Google Shape;541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46" name="Google Shape;546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559" name="Google Shape;559;p15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560" name="Google Shape;560;p15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561" name="Google Shape;561;p1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2" name="Google Shape;562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3" name="Google Shape;563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4" name="Google Shape;564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5" name="Google Shape;565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6" name="Google Shape;566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7" name="Google Shape;567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8" name="Google Shape;568;p15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569" name="Google Shape;569;p1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0" name="Google Shape;570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1" name="Google Shape;571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2" name="Google Shape;572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3" name="Google Shape;573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" name="Google Shape;574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5" name="Google Shape;575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6" name="Google Shape;576;p15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577" name="Google Shape;577;p1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8" name="Google Shape;578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9" name="Google Shape;579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0" name="Google Shape;580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1" name="Google Shape;581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2" name="Google Shape;582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3" name="Google Shape;583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4" name="Google Shape;584;p15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585" name="Google Shape;585;p1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6" name="Google Shape;586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7" name="Google Shape;587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8" name="Google Shape;588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9" name="Google Shape;589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0" name="Google Shape;590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1" name="Google Shape;591;p1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92" name="Google Shape;592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1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15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606" name="Google Shape;606;p15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607" name="Google Shape;607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Google Shape;608;p15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609" name="Google Shape;609;p15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610" name="Google Shape;610;p15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611" name="Google Shape;611;p1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12" name="Google Shape;612;p1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13" name="Google Shape;613;p15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614" name="Google Shape;614;p1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15" name="Google Shape;615;p1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16" name="Google Shape;616;p15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617" name="Google Shape;617;p1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18" name="Google Shape;618;p1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19" name="Google Shape;619;p15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620" name="Google Shape;620;p1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21" name="Google Shape;621;p1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622" name="Google Shape;622;p15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623" name="Google Shape;623;p1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" name="Google Shape;624;p1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5" name="Google Shape;625;p15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626" name="Google Shape;626;p1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1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8" name="Google Shape;628;p15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629" name="Google Shape;629;p1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0" name="Google Shape;630;p15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1" name="Google Shape;631;p15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632" name="Google Shape;632;p1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15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4" name="Google Shape;634;p15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635" name="Google Shape;635;p15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15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639" name="Google Shape;639;p15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0" name="Google Shape;640;p15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641" name="Google Shape;641;p1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4" name="Google Shape;644;p15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645" name="Google Shape;645;p1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8" name="Google Shape;648;p15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649" name="Google Shape;649;p1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2" name="Google Shape;652;p15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653" name="Google Shape;653;p1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15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657" name="Google Shape;657;p1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15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661" name="Google Shape;661;p1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15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665" name="Google Shape;665;p1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8" name="Google Shape;668;p15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9" name="Google Shape;669;p15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670" name="Google Shape;670;p1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3" name="Google Shape;673;p15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674" name="Google Shape;674;p1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7" name="Google Shape;677;p15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678" name="Google Shape;678;p15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5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1" name="Google Shape;681;p15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15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683" name="Google Shape;683;p15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684" name="Google Shape;684;p15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85" name="Google Shape;685;p15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686" name="Google Shape;686;p15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5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5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9" name="Google Shape;689;p15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90" name="Google Shape;690;p15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91" name="Google Shape;691;p15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92" name="Google Shape;692;p15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93" name="Google Shape;693;p15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94" name="Google Shape;694;p15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95" name="Google Shape;695;p15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96" name="Google Shape;696;p15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97" name="Google Shape;697;p15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98" name="Google Shape;698;p15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5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5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703" name="Google Shape;703;p15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704" name="Google Shape;704;p15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705" name="Google Shape;705;p15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706" name="Google Shape;706;p15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707" name="Google Shape;707;p15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708" name="Google Shape;708;p15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709" name="Google Shape;709;p15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710" name="Google Shape;710;p15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711" name="Google Shape;711;p15"/>
          <p:cNvSpPr/>
          <p:nvPr/>
        </p:nvSpPr>
        <p:spPr>
          <a:xfrm>
            <a:off x="2969785" y="3775913"/>
            <a:ext cx="4587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2" name="Google Shape;712;p15"/>
          <p:cNvPicPr preferRelativeResize="0"/>
          <p:nvPr/>
        </p:nvPicPr>
        <p:blipFill rotWithShape="1">
          <a:blip r:embed="rId20">
            <a:alphaModFix/>
          </a:blip>
          <a:srcRect b="74564" l="58832" r="36118" t="17626"/>
          <a:stretch/>
        </p:blipFill>
        <p:spPr>
          <a:xfrm>
            <a:off x="2630950" y="3060000"/>
            <a:ext cx="307800" cy="297900"/>
          </a:xfrm>
          <a:prstGeom prst="roundRect">
            <a:avLst>
              <a:gd fmla="val 3219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3" name="Shape 6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4" name="Google Shape;6524;p42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6525" name="Google Shape;6525;p42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6526" name="Google Shape;6526;p4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527" name="Google Shape;6527;p4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528" name="Google Shape;6528;p4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529" name="Google Shape;6529;p4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6530" name="Google Shape;6530;p42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6531" name="Google Shape;6531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32" name="Google Shape;6532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33" name="Google Shape;6533;p42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6534" name="Google Shape;6534;p42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6535" name="Google Shape;6535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6" name="Google Shape;6536;p42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537" name="Google Shape;6537;p42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6538" name="Google Shape;6538;p42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539" name="Google Shape;6539;p42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6540" name="Google Shape;6540;p42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541" name="Google Shape;6541;p42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6542" name="Google Shape;6542;p4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43" name="Google Shape;6543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44" name="Google Shape;6544;p42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45" name="Google Shape;6545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6" name="Google Shape;6546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7" name="Google Shape;6547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8" name="Google Shape;6548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49" name="Google Shape;6549;p42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6550" name="Google Shape;6550;p4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1" name="Google Shape;6551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2" name="Google Shape;6552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3" name="Google Shape;6553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4" name="Google Shape;6554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5" name="Google Shape;6555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6" name="Google Shape;6556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57" name="Google Shape;6557;p42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6558" name="Google Shape;6558;p4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9" name="Google Shape;6559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0" name="Google Shape;6560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1" name="Google Shape;6561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2" name="Google Shape;6562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3" name="Google Shape;6563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4" name="Google Shape;6564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65" name="Google Shape;6565;p42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6566" name="Google Shape;6566;p4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7" name="Google Shape;6567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8" name="Google Shape;6568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9" name="Google Shape;6569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0" name="Google Shape;6570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1" name="Google Shape;6571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2" name="Google Shape;6572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73" name="Google Shape;6573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74" name="Google Shape;6574;p42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6575" name="Google Shape;6575;p4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6" name="Google Shape;6576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7" name="Google Shape;6577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8" name="Google Shape;6578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9" name="Google Shape;6579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0" name="Google Shape;6580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1" name="Google Shape;6581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82" name="Google Shape;6582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3" name="Google Shape;6583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4" name="Google Shape;6584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5" name="Google Shape;6585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6" name="Google Shape;6586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7" name="Google Shape;6587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8" name="Google Shape;6588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9" name="Google Shape;6589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0" name="Google Shape;6590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1" name="Google Shape;6591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2" name="Google Shape;6592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3" name="Google Shape;6593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4" name="Google Shape;6594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6595" name="Google Shape;6595;p42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6596" name="Google Shape;6596;p42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6597" name="Google Shape;6597;p4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98" name="Google Shape;6598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99" name="Google Shape;6599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00" name="Google Shape;6600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01" name="Google Shape;6601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02" name="Google Shape;6602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03" name="Google Shape;6603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04" name="Google Shape;6604;p42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6605" name="Google Shape;6605;p4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06" name="Google Shape;6606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07" name="Google Shape;6607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08" name="Google Shape;6608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09" name="Google Shape;6609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0" name="Google Shape;6610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1" name="Google Shape;6611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12" name="Google Shape;6612;p42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6613" name="Google Shape;6613;p4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4" name="Google Shape;6614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5" name="Google Shape;6615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6" name="Google Shape;6616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7" name="Google Shape;6617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8" name="Google Shape;6618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9" name="Google Shape;6619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20" name="Google Shape;6620;p42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6621" name="Google Shape;6621;p4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22" name="Google Shape;6622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23" name="Google Shape;6623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24" name="Google Shape;6624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25" name="Google Shape;6625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26" name="Google Shape;6626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27" name="Google Shape;6627;p4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628" name="Google Shape;6628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9" name="Google Shape;6629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0" name="Google Shape;6630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1" name="Google Shape;6631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2" name="Google Shape;6632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3" name="Google Shape;6633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4" name="Google Shape;6634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5" name="Google Shape;6635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6" name="Google Shape;6636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7" name="Google Shape;6637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8" name="Google Shape;6638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9" name="Google Shape;6639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0" name="Google Shape;6640;p4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41" name="Google Shape;6641;p42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6642" name="Google Shape;6642;p42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6643" name="Google Shape;6643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44" name="Google Shape;6644;p42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1210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6645" name="Google Shape;6645;p42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6646" name="Google Shape;6646;p42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6647" name="Google Shape;6647;p4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648" name="Google Shape;6648;p4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649" name="Google Shape;6649;p42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6650" name="Google Shape;6650;p4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651" name="Google Shape;6651;p4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652" name="Google Shape;6652;p42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6653" name="Google Shape;6653;p4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654" name="Google Shape;6654;p4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655" name="Google Shape;6655;p42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6656" name="Google Shape;6656;p4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657" name="Google Shape;6657;p4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6658" name="Google Shape;6658;p42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6659" name="Google Shape;6659;p4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0" name="Google Shape;6660;p4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61" name="Google Shape;6661;p42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6662" name="Google Shape;6662;p4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3" name="Google Shape;6663;p42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64" name="Google Shape;6664;p42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6665" name="Google Shape;6665;p4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6" name="Google Shape;6666;p42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67" name="Google Shape;6667;p42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6668" name="Google Shape;6668;p4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9" name="Google Shape;6669;p42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70" name="Google Shape;6670;p4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71" name="Google Shape;6671;p42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6672" name="Google Shape;6672;p42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6673" name="Google Shape;6673;p42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74" name="Google Shape;6674;p42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75" name="Google Shape;6675;p42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76" name="Google Shape;6676;p42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77" name="Google Shape;6677;p42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678" name="Google Shape;6678;p42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679" name="Google Shape;6679;p42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680" name="Google Shape;6680;p42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681" name="Google Shape;6681;p42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6682" name="Google Shape;6682;p42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6683" name="Google Shape;6683;p42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6684" name="Google Shape;6684;p42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685" name="Google Shape;6685;p42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sp>
        <p:nvSpPr>
          <p:cNvPr id="6686" name="Google Shape;6686;p42"/>
          <p:cNvSpPr txBox="1"/>
          <p:nvPr/>
        </p:nvSpPr>
        <p:spPr>
          <a:xfrm>
            <a:off x="3949500" y="2011835"/>
            <a:ext cx="10926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</a:t>
            </a:r>
            <a:endParaRPr b="1" sz="10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6687" name="Google Shape;6687;p42"/>
          <p:cNvSpPr/>
          <p:nvPr/>
        </p:nvSpPr>
        <p:spPr>
          <a:xfrm rot="6179438">
            <a:off x="3887082" y="1707128"/>
            <a:ext cx="322966" cy="21336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8" name="Google Shape;6688;p42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pic>
          <p:nvPicPr>
            <p:cNvPr id="6689" name="Google Shape;6689;p42"/>
            <p:cNvPicPr preferRelativeResize="0"/>
            <p:nvPr/>
          </p:nvPicPr>
          <p:blipFill rotWithShape="1">
            <a:blip r:embed="rId21">
              <a:alphaModFix/>
            </a:blip>
            <a:srcRect b="74564" l="58832" r="36118" t="17626"/>
            <a:stretch/>
          </p:blipFill>
          <p:spPr>
            <a:xfrm>
              <a:off x="2630950" y="3060000"/>
              <a:ext cx="307800" cy="297900"/>
            </a:xfrm>
            <a:prstGeom prst="roundRect">
              <a:avLst>
                <a:gd fmla="val 32195" name="adj"/>
              </a:avLst>
            </a:prstGeom>
            <a:noFill/>
            <a:ln>
              <a:noFill/>
            </a:ln>
          </p:spPr>
        </p:pic>
        <p:grpSp>
          <p:nvGrpSpPr>
            <p:cNvPr id="6690" name="Google Shape;6690;p42"/>
            <p:cNvGrpSpPr/>
            <p:nvPr/>
          </p:nvGrpSpPr>
          <p:grpSpPr>
            <a:xfrm>
              <a:off x="1950175" y="1306938"/>
              <a:ext cx="5091275" cy="3240450"/>
              <a:chOff x="1950175" y="1306938"/>
              <a:chExt cx="5091275" cy="3240450"/>
            </a:xfrm>
          </p:grpSpPr>
          <p:grpSp>
            <p:nvGrpSpPr>
              <p:cNvPr id="6691" name="Google Shape;6691;p42"/>
              <p:cNvGrpSpPr/>
              <p:nvPr/>
            </p:nvGrpSpPr>
            <p:grpSpPr>
              <a:xfrm>
                <a:off x="1950175" y="1306938"/>
                <a:ext cx="5091275" cy="3240450"/>
                <a:chOff x="1646625" y="1419050"/>
                <a:chExt cx="5091275" cy="3240450"/>
              </a:xfrm>
            </p:grpSpPr>
            <p:pic>
              <p:nvPicPr>
                <p:cNvPr id="6692" name="Google Shape;6692;p42"/>
                <p:cNvPicPr preferRelativeResize="0"/>
                <p:nvPr/>
              </p:nvPicPr>
              <p:blipFill>
                <a:blip r:embed="rId22">
                  <a:alphaModFix/>
                </a:blip>
                <a:stretch>
                  <a:fillRect/>
                </a:stretch>
              </p:blipFill>
              <p:spPr>
                <a:xfrm>
                  <a:off x="1646625" y="1419050"/>
                  <a:ext cx="5091275" cy="3240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6693" name="Google Shape;6693;p42"/>
                <p:cNvGrpSpPr/>
                <p:nvPr/>
              </p:nvGrpSpPr>
              <p:grpSpPr>
                <a:xfrm>
                  <a:off x="2451788" y="2397134"/>
                  <a:ext cx="698401" cy="718047"/>
                  <a:chOff x="4240701" y="3897574"/>
                  <a:chExt cx="745200" cy="746100"/>
                </a:xfrm>
              </p:grpSpPr>
              <p:sp>
                <p:nvSpPr>
                  <p:cNvPr id="6694" name="Google Shape;6694;p42"/>
                  <p:cNvSpPr/>
                  <p:nvPr/>
                </p:nvSpPr>
                <p:spPr>
                  <a:xfrm rot="-3083136">
                    <a:off x="4347227" y="4006167"/>
                    <a:ext cx="532147" cy="528914"/>
                  </a:xfrm>
                  <a:prstGeom prst="teardrop">
                    <a:avLst>
                      <a:gd fmla="val 91573" name="adj"/>
                    </a:avLst>
                  </a:prstGeom>
                  <a:solidFill>
                    <a:srgbClr val="00FFFF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95" name="Google Shape;6695;p42"/>
                  <p:cNvSpPr/>
                  <p:nvPr/>
                </p:nvSpPr>
                <p:spPr>
                  <a:xfrm>
                    <a:off x="4460151" y="4152631"/>
                    <a:ext cx="34200" cy="567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96" name="Google Shape;6696;p42"/>
                  <p:cNvSpPr/>
                  <p:nvPr/>
                </p:nvSpPr>
                <p:spPr>
                  <a:xfrm>
                    <a:off x="4596201" y="4242281"/>
                    <a:ext cx="34200" cy="567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697" name="Google Shape;6697;p42"/>
                <p:cNvSpPr txBox="1"/>
                <p:nvPr/>
              </p:nvSpPr>
              <p:spPr>
                <a:xfrm>
                  <a:off x="3645950" y="1940285"/>
                  <a:ext cx="1092600" cy="18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말랑이</a:t>
                  </a:r>
                  <a:endParaRPr b="1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698" name="Google Shape;6698;p42"/>
                <p:cNvSpPr txBox="1"/>
                <p:nvPr/>
              </p:nvSpPr>
              <p:spPr>
                <a:xfrm>
                  <a:off x="3485463" y="2669000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물리 공격력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699" name="Google Shape;6699;p42"/>
                <p:cNvSpPr txBox="1"/>
                <p:nvPr/>
              </p:nvSpPr>
              <p:spPr>
                <a:xfrm>
                  <a:off x="4886450" y="2666950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마법 공격력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700" name="Google Shape;6700;p42"/>
                <p:cNvSpPr txBox="1"/>
                <p:nvPr/>
              </p:nvSpPr>
              <p:spPr>
                <a:xfrm>
                  <a:off x="3485450" y="2968763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물리 방어력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701" name="Google Shape;6701;p42"/>
                <p:cNvSpPr txBox="1"/>
                <p:nvPr/>
              </p:nvSpPr>
              <p:spPr>
                <a:xfrm>
                  <a:off x="4886438" y="29696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마법 방어력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702" name="Google Shape;6702;p42"/>
                <p:cNvSpPr txBox="1"/>
                <p:nvPr/>
              </p:nvSpPr>
              <p:spPr>
                <a:xfrm>
                  <a:off x="4886450" y="32792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공격속도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703" name="Google Shape;6703;p42"/>
                <p:cNvSpPr txBox="1"/>
                <p:nvPr/>
              </p:nvSpPr>
              <p:spPr>
                <a:xfrm>
                  <a:off x="3485463" y="3278888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이동속도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704" name="Google Shape;6704;p42"/>
                <p:cNvSpPr txBox="1"/>
                <p:nvPr/>
              </p:nvSpPr>
              <p:spPr>
                <a:xfrm>
                  <a:off x="5118681" y="3727251"/>
                  <a:ext cx="802500" cy="217800"/>
                </a:xfrm>
                <a:prstGeom prst="rect">
                  <a:avLst/>
                </a:prstGeom>
                <a:gradFill>
                  <a:gsLst>
                    <a:gs pos="0">
                      <a:srgbClr val="274E13"/>
                    </a:gs>
                    <a:gs pos="25000">
                      <a:srgbClr val="274E13"/>
                    </a:gs>
                    <a:gs pos="50000">
                      <a:srgbClr val="38761D"/>
                    </a:gs>
                    <a:gs pos="75000">
                      <a:srgbClr val="274E13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19050">
                  <a:solidFill>
                    <a:srgbClr val="D5FF2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9EF382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확인</a:t>
                  </a:r>
                  <a:endParaRPr b="1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705" name="Google Shape;6705;p42"/>
                <p:cNvSpPr txBox="1"/>
                <p:nvPr/>
              </p:nvSpPr>
              <p:spPr>
                <a:xfrm>
                  <a:off x="3485450" y="2388313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706" name="Google Shape;6706;p42"/>
                <p:cNvSpPr txBox="1"/>
                <p:nvPr/>
              </p:nvSpPr>
              <p:spPr>
                <a:xfrm>
                  <a:off x="4886438" y="23900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707" name="Google Shape;6707;p42"/>
                <p:cNvSpPr/>
                <p:nvPr/>
              </p:nvSpPr>
              <p:spPr>
                <a:xfrm>
                  <a:off x="2317150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8" name="Google Shape;6708;p42"/>
                <p:cNvSpPr/>
                <p:nvPr/>
              </p:nvSpPr>
              <p:spPr>
                <a:xfrm>
                  <a:off x="2639307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9" name="Google Shape;6709;p42"/>
                <p:cNvSpPr/>
                <p:nvPr/>
              </p:nvSpPr>
              <p:spPr>
                <a:xfrm>
                  <a:off x="2962592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0" name="Google Shape;6710;p42"/>
                <p:cNvSpPr txBox="1"/>
                <p:nvPr/>
              </p:nvSpPr>
              <p:spPr>
                <a:xfrm>
                  <a:off x="4518000" y="23900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711" name="Google Shape;6711;p42"/>
                <p:cNvSpPr txBox="1"/>
                <p:nvPr/>
              </p:nvSpPr>
              <p:spPr>
                <a:xfrm>
                  <a:off x="5921175" y="23900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712" name="Google Shape;6712;p42"/>
                <p:cNvSpPr txBox="1"/>
                <p:nvPr/>
              </p:nvSpPr>
              <p:spPr>
                <a:xfrm>
                  <a:off x="5921175" y="2669200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713" name="Google Shape;6713;p42"/>
                <p:cNvSpPr txBox="1"/>
                <p:nvPr/>
              </p:nvSpPr>
              <p:spPr>
                <a:xfrm>
                  <a:off x="5921175" y="32792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714" name="Google Shape;6714;p42"/>
                <p:cNvSpPr txBox="1"/>
                <p:nvPr/>
              </p:nvSpPr>
              <p:spPr>
                <a:xfrm>
                  <a:off x="5921175" y="2974213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715" name="Google Shape;6715;p42"/>
                <p:cNvSpPr txBox="1"/>
                <p:nvPr/>
              </p:nvSpPr>
              <p:spPr>
                <a:xfrm>
                  <a:off x="4517450" y="2669200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716" name="Google Shape;6716;p42"/>
                <p:cNvSpPr txBox="1"/>
                <p:nvPr/>
              </p:nvSpPr>
              <p:spPr>
                <a:xfrm>
                  <a:off x="4517450" y="32792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717" name="Google Shape;6717;p42"/>
                <p:cNvSpPr txBox="1"/>
                <p:nvPr/>
              </p:nvSpPr>
              <p:spPr>
                <a:xfrm>
                  <a:off x="4517450" y="2974213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</p:grpSp>
          <p:sp>
            <p:nvSpPr>
              <p:cNvPr id="6718" name="Google Shape;6718;p42"/>
              <p:cNvSpPr txBox="1"/>
              <p:nvPr/>
            </p:nvSpPr>
            <p:spPr>
              <a:xfrm>
                <a:off x="2752500" y="3616039"/>
                <a:ext cx="885300" cy="208200"/>
              </a:xfrm>
              <a:prstGeom prst="rect">
                <a:avLst/>
              </a:prstGeom>
              <a:gradFill>
                <a:gsLst>
                  <a:gs pos="0">
                    <a:srgbClr val="FF9900"/>
                  </a:gs>
                  <a:gs pos="50000">
                    <a:srgbClr val="B45F06"/>
                  </a:gs>
                  <a:gs pos="100000">
                    <a:srgbClr val="FF990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FF4F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F9CB9C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세부정보</a:t>
                </a:r>
                <a:endParaRPr b="1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2" name="Shape 6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3" name="Google Shape;6723;p43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6724" name="Google Shape;6724;p43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6725" name="Google Shape;6725;p4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726" name="Google Shape;6726;p4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727" name="Google Shape;6727;p4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728" name="Google Shape;6728;p4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6729" name="Google Shape;6729;p43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6730" name="Google Shape;6730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31" name="Google Shape;6731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32" name="Google Shape;6732;p43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6733" name="Google Shape;6733;p4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6734" name="Google Shape;6734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35" name="Google Shape;6735;p43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736" name="Google Shape;6736;p4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6737" name="Google Shape;6737;p43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738" name="Google Shape;6738;p4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6739" name="Google Shape;6739;p43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740" name="Google Shape;6740;p43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6741" name="Google Shape;6741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42" name="Google Shape;6742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43" name="Google Shape;6743;p43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44" name="Google Shape;6744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5" name="Google Shape;6745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6" name="Google Shape;6746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7" name="Google Shape;6747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48" name="Google Shape;6748;p43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6749" name="Google Shape;6749;p4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0" name="Google Shape;6750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1" name="Google Shape;6751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2" name="Google Shape;6752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3" name="Google Shape;6753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4" name="Google Shape;6754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5" name="Google Shape;6755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56" name="Google Shape;6756;p43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6757" name="Google Shape;6757;p4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8" name="Google Shape;6758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9" name="Google Shape;6759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0" name="Google Shape;6760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1" name="Google Shape;6761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2" name="Google Shape;6762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3" name="Google Shape;6763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64" name="Google Shape;6764;p43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6765" name="Google Shape;6765;p4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6" name="Google Shape;6766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7" name="Google Shape;6767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8" name="Google Shape;6768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9" name="Google Shape;6769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0" name="Google Shape;6770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1" name="Google Shape;6771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72" name="Google Shape;6772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73" name="Google Shape;6773;p43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6774" name="Google Shape;6774;p4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5" name="Google Shape;6775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6" name="Google Shape;6776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7" name="Google Shape;6777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8" name="Google Shape;6778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9" name="Google Shape;6779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80" name="Google Shape;6780;p4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81" name="Google Shape;6781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2" name="Google Shape;6782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3" name="Google Shape;6783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4" name="Google Shape;6784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5" name="Google Shape;6785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6" name="Google Shape;6786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7" name="Google Shape;6787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8" name="Google Shape;6788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9" name="Google Shape;6789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0" name="Google Shape;6790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1" name="Google Shape;6791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2" name="Google Shape;6792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3" name="Google Shape;6793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6794" name="Google Shape;6794;p43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6795" name="Google Shape;6795;p43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6796" name="Google Shape;6796;p4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97" name="Google Shape;6797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98" name="Google Shape;6798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99" name="Google Shape;6799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00" name="Google Shape;6800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01" name="Google Shape;6801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02" name="Google Shape;6802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03" name="Google Shape;6803;p43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6804" name="Google Shape;6804;p4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05" name="Google Shape;6805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06" name="Google Shape;6806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07" name="Google Shape;6807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08" name="Google Shape;6808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09" name="Google Shape;6809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10" name="Google Shape;6810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11" name="Google Shape;6811;p43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6812" name="Google Shape;6812;p4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13" name="Google Shape;6813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14" name="Google Shape;6814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15" name="Google Shape;6815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16" name="Google Shape;6816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17" name="Google Shape;6817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18" name="Google Shape;6818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19" name="Google Shape;6819;p43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6820" name="Google Shape;6820;p4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21" name="Google Shape;6821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22" name="Google Shape;6822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23" name="Google Shape;6823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24" name="Google Shape;6824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25" name="Google Shape;6825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26" name="Google Shape;6826;p4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827" name="Google Shape;6827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8" name="Google Shape;6828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9" name="Google Shape;6829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0" name="Google Shape;6830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1" name="Google Shape;6831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2" name="Google Shape;6832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3" name="Google Shape;6833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4" name="Google Shape;6834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5" name="Google Shape;6835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6" name="Google Shape;6836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7" name="Google Shape;6837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8" name="Google Shape;6838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9" name="Google Shape;6839;p4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40" name="Google Shape;6840;p43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6841" name="Google Shape;6841;p43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6842" name="Google Shape;6842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43" name="Google Shape;6843;p43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1210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6844" name="Google Shape;6844;p43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6845" name="Google Shape;6845;p43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6846" name="Google Shape;6846;p4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847" name="Google Shape;6847;p4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848" name="Google Shape;6848;p43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6849" name="Google Shape;6849;p4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850" name="Google Shape;6850;p4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851" name="Google Shape;6851;p43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6852" name="Google Shape;6852;p4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853" name="Google Shape;6853;p4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854" name="Google Shape;6854;p43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6855" name="Google Shape;6855;p4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6856" name="Google Shape;6856;p4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6857" name="Google Shape;6857;p43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6858" name="Google Shape;6858;p4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59" name="Google Shape;6859;p4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60" name="Google Shape;6860;p43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6861" name="Google Shape;6861;p4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62" name="Google Shape;6862;p4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63" name="Google Shape;6863;p43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6864" name="Google Shape;6864;p4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65" name="Google Shape;6865;p4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66" name="Google Shape;6866;p43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6867" name="Google Shape;6867;p4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68" name="Google Shape;6868;p4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69" name="Google Shape;6869;p4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70" name="Google Shape;6870;p43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6871" name="Google Shape;6871;p43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6872" name="Google Shape;6872;p4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73" name="Google Shape;6873;p4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74" name="Google Shape;6874;p4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75" name="Google Shape;6875;p4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76" name="Google Shape;6876;p43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877" name="Google Shape;6877;p43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878" name="Google Shape;6878;p43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879" name="Google Shape;6879;p43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6880" name="Google Shape;6880;p43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6881" name="Google Shape;6881;p4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6882" name="Google Shape;6882;p4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6883" name="Google Shape;6883;p43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6884" name="Google Shape;6884;p43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6885" name="Google Shape;6885;p43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6886" name="Google Shape;6886;p43"/>
            <p:cNvGrpSpPr/>
            <p:nvPr/>
          </p:nvGrpSpPr>
          <p:grpSpPr>
            <a:xfrm>
              <a:off x="1950175" y="1306938"/>
              <a:ext cx="5091275" cy="3240450"/>
              <a:chOff x="1950175" y="1306938"/>
              <a:chExt cx="5091275" cy="3240450"/>
            </a:xfrm>
          </p:grpSpPr>
          <p:grpSp>
            <p:nvGrpSpPr>
              <p:cNvPr id="6887" name="Google Shape;6887;p43"/>
              <p:cNvGrpSpPr/>
              <p:nvPr/>
            </p:nvGrpSpPr>
            <p:grpSpPr>
              <a:xfrm>
                <a:off x="1950175" y="1306938"/>
                <a:ext cx="5091275" cy="3240450"/>
                <a:chOff x="1646625" y="1419050"/>
                <a:chExt cx="5091275" cy="3240450"/>
              </a:xfrm>
            </p:grpSpPr>
            <p:pic>
              <p:nvPicPr>
                <p:cNvPr id="6888" name="Google Shape;6888;p43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1646625" y="1419050"/>
                  <a:ext cx="5091275" cy="3240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6889" name="Google Shape;6889;p43"/>
                <p:cNvGrpSpPr/>
                <p:nvPr/>
              </p:nvGrpSpPr>
              <p:grpSpPr>
                <a:xfrm>
                  <a:off x="2451788" y="2397134"/>
                  <a:ext cx="698401" cy="718047"/>
                  <a:chOff x="4240701" y="3897574"/>
                  <a:chExt cx="745200" cy="746100"/>
                </a:xfrm>
              </p:grpSpPr>
              <p:sp>
                <p:nvSpPr>
                  <p:cNvPr id="6890" name="Google Shape;6890;p43"/>
                  <p:cNvSpPr/>
                  <p:nvPr/>
                </p:nvSpPr>
                <p:spPr>
                  <a:xfrm rot="-3083136">
                    <a:off x="4347227" y="4006167"/>
                    <a:ext cx="532147" cy="528914"/>
                  </a:xfrm>
                  <a:prstGeom prst="teardrop">
                    <a:avLst>
                      <a:gd fmla="val 91573" name="adj"/>
                    </a:avLst>
                  </a:prstGeom>
                  <a:solidFill>
                    <a:srgbClr val="00FFFF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91" name="Google Shape;6891;p43"/>
                  <p:cNvSpPr/>
                  <p:nvPr/>
                </p:nvSpPr>
                <p:spPr>
                  <a:xfrm>
                    <a:off x="4460151" y="4152631"/>
                    <a:ext cx="34200" cy="567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92" name="Google Shape;6892;p43"/>
                  <p:cNvSpPr/>
                  <p:nvPr/>
                </p:nvSpPr>
                <p:spPr>
                  <a:xfrm>
                    <a:off x="4596201" y="4242281"/>
                    <a:ext cx="34200" cy="567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893" name="Google Shape;6893;p43"/>
                <p:cNvSpPr txBox="1"/>
                <p:nvPr/>
              </p:nvSpPr>
              <p:spPr>
                <a:xfrm>
                  <a:off x="3645950" y="1940285"/>
                  <a:ext cx="1092600" cy="18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말랑이</a:t>
                  </a:r>
                  <a:endParaRPr b="1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894" name="Google Shape;6894;p43"/>
                <p:cNvSpPr txBox="1"/>
                <p:nvPr/>
              </p:nvSpPr>
              <p:spPr>
                <a:xfrm>
                  <a:off x="3485463" y="2669000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물리 공격력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895" name="Google Shape;6895;p43"/>
                <p:cNvSpPr txBox="1"/>
                <p:nvPr/>
              </p:nvSpPr>
              <p:spPr>
                <a:xfrm>
                  <a:off x="4886450" y="2666950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마법 공격력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896" name="Google Shape;6896;p43"/>
                <p:cNvSpPr txBox="1"/>
                <p:nvPr/>
              </p:nvSpPr>
              <p:spPr>
                <a:xfrm>
                  <a:off x="3485450" y="2968763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물리 방어력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897" name="Google Shape;6897;p43"/>
                <p:cNvSpPr txBox="1"/>
                <p:nvPr/>
              </p:nvSpPr>
              <p:spPr>
                <a:xfrm>
                  <a:off x="4886438" y="29696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마법 방어력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898" name="Google Shape;6898;p43"/>
                <p:cNvSpPr txBox="1"/>
                <p:nvPr/>
              </p:nvSpPr>
              <p:spPr>
                <a:xfrm>
                  <a:off x="4886450" y="32792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공격속도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899" name="Google Shape;6899;p43"/>
                <p:cNvSpPr txBox="1"/>
                <p:nvPr/>
              </p:nvSpPr>
              <p:spPr>
                <a:xfrm>
                  <a:off x="3485463" y="3278888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이동속도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900" name="Google Shape;6900;p43"/>
                <p:cNvSpPr txBox="1"/>
                <p:nvPr/>
              </p:nvSpPr>
              <p:spPr>
                <a:xfrm>
                  <a:off x="5118681" y="3727251"/>
                  <a:ext cx="802500" cy="217800"/>
                </a:xfrm>
                <a:prstGeom prst="rect">
                  <a:avLst/>
                </a:prstGeom>
                <a:gradFill>
                  <a:gsLst>
                    <a:gs pos="0">
                      <a:srgbClr val="274E13"/>
                    </a:gs>
                    <a:gs pos="25000">
                      <a:srgbClr val="274E13"/>
                    </a:gs>
                    <a:gs pos="50000">
                      <a:srgbClr val="38761D"/>
                    </a:gs>
                    <a:gs pos="75000">
                      <a:srgbClr val="274E13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19050">
                  <a:solidFill>
                    <a:srgbClr val="D5FF2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9EF382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확인</a:t>
                  </a:r>
                  <a:endParaRPr b="1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901" name="Google Shape;6901;p43"/>
                <p:cNvSpPr txBox="1"/>
                <p:nvPr/>
              </p:nvSpPr>
              <p:spPr>
                <a:xfrm>
                  <a:off x="3485450" y="2388313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902" name="Google Shape;6902;p43"/>
                <p:cNvSpPr txBox="1"/>
                <p:nvPr/>
              </p:nvSpPr>
              <p:spPr>
                <a:xfrm>
                  <a:off x="4886438" y="23900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6903" name="Google Shape;6903;p43"/>
                <p:cNvSpPr/>
                <p:nvPr/>
              </p:nvSpPr>
              <p:spPr>
                <a:xfrm>
                  <a:off x="2317150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4" name="Google Shape;6904;p43"/>
                <p:cNvSpPr/>
                <p:nvPr/>
              </p:nvSpPr>
              <p:spPr>
                <a:xfrm>
                  <a:off x="2639307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5" name="Google Shape;6905;p43"/>
                <p:cNvSpPr/>
                <p:nvPr/>
              </p:nvSpPr>
              <p:spPr>
                <a:xfrm>
                  <a:off x="2962592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6" name="Google Shape;6906;p43"/>
                <p:cNvSpPr txBox="1"/>
                <p:nvPr/>
              </p:nvSpPr>
              <p:spPr>
                <a:xfrm>
                  <a:off x="4518000" y="23900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907" name="Google Shape;6907;p43"/>
                <p:cNvSpPr txBox="1"/>
                <p:nvPr/>
              </p:nvSpPr>
              <p:spPr>
                <a:xfrm>
                  <a:off x="5921175" y="23900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908" name="Google Shape;6908;p43"/>
                <p:cNvSpPr txBox="1"/>
                <p:nvPr/>
              </p:nvSpPr>
              <p:spPr>
                <a:xfrm>
                  <a:off x="5921175" y="2669200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909" name="Google Shape;6909;p43"/>
                <p:cNvSpPr txBox="1"/>
                <p:nvPr/>
              </p:nvSpPr>
              <p:spPr>
                <a:xfrm>
                  <a:off x="5921175" y="32792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910" name="Google Shape;6910;p43"/>
                <p:cNvSpPr txBox="1"/>
                <p:nvPr/>
              </p:nvSpPr>
              <p:spPr>
                <a:xfrm>
                  <a:off x="5921175" y="2974213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911" name="Google Shape;6911;p43"/>
                <p:cNvSpPr txBox="1"/>
                <p:nvPr/>
              </p:nvSpPr>
              <p:spPr>
                <a:xfrm>
                  <a:off x="4517450" y="2669200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912" name="Google Shape;6912;p43"/>
                <p:cNvSpPr txBox="1"/>
                <p:nvPr/>
              </p:nvSpPr>
              <p:spPr>
                <a:xfrm>
                  <a:off x="4517450" y="32792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6913" name="Google Shape;6913;p43"/>
                <p:cNvSpPr txBox="1"/>
                <p:nvPr/>
              </p:nvSpPr>
              <p:spPr>
                <a:xfrm>
                  <a:off x="4517450" y="2974213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</p:grpSp>
          <p:sp>
            <p:nvSpPr>
              <p:cNvPr id="6914" name="Google Shape;6914;p43"/>
              <p:cNvSpPr txBox="1"/>
              <p:nvPr/>
            </p:nvSpPr>
            <p:spPr>
              <a:xfrm>
                <a:off x="2752500" y="3616039"/>
                <a:ext cx="885300" cy="208200"/>
              </a:xfrm>
              <a:prstGeom prst="rect">
                <a:avLst/>
              </a:prstGeom>
              <a:gradFill>
                <a:gsLst>
                  <a:gs pos="0">
                    <a:srgbClr val="FF9900"/>
                  </a:gs>
                  <a:gs pos="50000">
                    <a:srgbClr val="B45F06"/>
                  </a:gs>
                  <a:gs pos="100000">
                    <a:srgbClr val="FF990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FF4F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F9CB9C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세부정보</a:t>
                </a:r>
                <a:endParaRPr b="1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pic>
          <p:nvPicPr>
            <p:cNvPr id="6915" name="Google Shape;6915;p43"/>
            <p:cNvPicPr preferRelativeResize="0"/>
            <p:nvPr/>
          </p:nvPicPr>
          <p:blipFill rotWithShape="1">
            <a:blip r:embed="rId22">
              <a:alphaModFix/>
            </a:blip>
            <a:srcRect b="74564" l="58832" r="36118" t="17626"/>
            <a:stretch/>
          </p:blipFill>
          <p:spPr>
            <a:xfrm>
              <a:off x="2630950" y="3060000"/>
              <a:ext cx="307800" cy="297900"/>
            </a:xfrm>
            <a:prstGeom prst="roundRect">
              <a:avLst>
                <a:gd fmla="val 32195" name="adj"/>
              </a:avLst>
            </a:prstGeom>
            <a:noFill/>
            <a:ln>
              <a:noFill/>
            </a:ln>
          </p:spPr>
        </p:pic>
      </p:grpSp>
      <p:sp>
        <p:nvSpPr>
          <p:cNvPr id="6916" name="Google Shape;6916;p43"/>
          <p:cNvSpPr txBox="1"/>
          <p:nvPr/>
        </p:nvSpPr>
        <p:spPr>
          <a:xfrm>
            <a:off x="3949500" y="2011835"/>
            <a:ext cx="10926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</a:t>
            </a:r>
            <a:endParaRPr b="1" sz="10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6917" name="Google Shape;6917;p43"/>
          <p:cNvSpPr/>
          <p:nvPr/>
        </p:nvSpPr>
        <p:spPr>
          <a:xfrm rot="6179438">
            <a:off x="5220182" y="3533628"/>
            <a:ext cx="322966" cy="21336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1" name="Shape 6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" name="Google Shape;6922;p44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6923" name="Google Shape;6923;p44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6924" name="Google Shape;6924;p4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925" name="Google Shape;6925;p4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926" name="Google Shape;6926;p4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927" name="Google Shape;6927;p4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6928" name="Google Shape;6928;p44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6929" name="Google Shape;6929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0" name="Google Shape;6930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31" name="Google Shape;6931;p44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6932" name="Google Shape;6932;p4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6933" name="Google Shape;6933;p4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34" name="Google Shape;6934;p44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935" name="Google Shape;6935;p4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6936" name="Google Shape;6936;p44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937" name="Google Shape;6937;p4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6938" name="Google Shape;6938;p44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6939" name="Google Shape;6939;p44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6940" name="Google Shape;6940;p4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41" name="Google Shape;6941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42" name="Google Shape;6942;p44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43" name="Google Shape;6943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4" name="Google Shape;6944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5" name="Google Shape;6945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6" name="Google Shape;6946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7" name="Google Shape;6947;p44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6948" name="Google Shape;6948;p4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9" name="Google Shape;6949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0" name="Google Shape;6950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1" name="Google Shape;6951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2" name="Google Shape;6952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3" name="Google Shape;6953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4" name="Google Shape;6954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55" name="Google Shape;6955;p44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6956" name="Google Shape;6956;p4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7" name="Google Shape;6957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8" name="Google Shape;6958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9" name="Google Shape;6959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0" name="Google Shape;6960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1" name="Google Shape;6961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2" name="Google Shape;6962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63" name="Google Shape;6963;p44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6964" name="Google Shape;6964;p4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5" name="Google Shape;6965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6" name="Google Shape;6966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7" name="Google Shape;6967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8" name="Google Shape;6968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9" name="Google Shape;6969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0" name="Google Shape;6970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71" name="Google Shape;6971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72" name="Google Shape;6972;p44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6973" name="Google Shape;6973;p4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4" name="Google Shape;6974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5" name="Google Shape;6975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6" name="Google Shape;6976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7" name="Google Shape;6977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8" name="Google Shape;6978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9" name="Google Shape;6979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80" name="Google Shape;6980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1" name="Google Shape;6981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2" name="Google Shape;6982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3" name="Google Shape;6983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4" name="Google Shape;6984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5" name="Google Shape;6985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6" name="Google Shape;6986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7" name="Google Shape;6987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8" name="Google Shape;6988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9" name="Google Shape;6989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0" name="Google Shape;6990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1" name="Google Shape;6991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2" name="Google Shape;6992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6993" name="Google Shape;6993;p44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6994" name="Google Shape;6994;p44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6995" name="Google Shape;6995;p4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96" name="Google Shape;6996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97" name="Google Shape;6997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98" name="Google Shape;6998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99" name="Google Shape;6999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0" name="Google Shape;7000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1" name="Google Shape;7001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02" name="Google Shape;7002;p44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7003" name="Google Shape;7003;p4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4" name="Google Shape;7004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5" name="Google Shape;7005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6" name="Google Shape;7006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7" name="Google Shape;7007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8" name="Google Shape;7008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9" name="Google Shape;7009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10" name="Google Shape;7010;p44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7011" name="Google Shape;7011;p4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12" name="Google Shape;7012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13" name="Google Shape;7013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14" name="Google Shape;7014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15" name="Google Shape;7015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16" name="Google Shape;7016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17" name="Google Shape;7017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18" name="Google Shape;7018;p44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7019" name="Google Shape;7019;p4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20" name="Google Shape;7020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21" name="Google Shape;7021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22" name="Google Shape;7022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23" name="Google Shape;7023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24" name="Google Shape;7024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25" name="Google Shape;7025;p4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7026" name="Google Shape;7026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7" name="Google Shape;7027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8" name="Google Shape;7028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9" name="Google Shape;7029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0" name="Google Shape;7030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1" name="Google Shape;7031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2" name="Google Shape;7032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3" name="Google Shape;7033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4" name="Google Shape;7034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5" name="Google Shape;7035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6" name="Google Shape;7036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7" name="Google Shape;7037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8" name="Google Shape;7038;p4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39" name="Google Shape;7039;p44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7040" name="Google Shape;7040;p44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7041" name="Google Shape;7041;p4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2" name="Google Shape;7042;p44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1210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7043" name="Google Shape;7043;p44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7044" name="Google Shape;7044;p44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7045" name="Google Shape;7045;p4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046" name="Google Shape;7046;p4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047" name="Google Shape;7047;p44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7048" name="Google Shape;7048;p4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049" name="Google Shape;7049;p4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050" name="Google Shape;7050;p44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7051" name="Google Shape;7051;p4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052" name="Google Shape;7052;p4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053" name="Google Shape;7053;p44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7054" name="Google Shape;7054;p4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055" name="Google Shape;7055;p4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7056" name="Google Shape;7056;p44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7057" name="Google Shape;7057;p4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58" name="Google Shape;7058;p4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59" name="Google Shape;7059;p44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7060" name="Google Shape;7060;p4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61" name="Google Shape;7061;p4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62" name="Google Shape;7062;p44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7063" name="Google Shape;7063;p4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64" name="Google Shape;7064;p4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65" name="Google Shape;7065;p44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7066" name="Google Shape;7066;p4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67" name="Google Shape;7067;p4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68" name="Google Shape;7068;p4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69" name="Google Shape;7069;p44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7070" name="Google Shape;7070;p44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7071" name="Google Shape;7071;p44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72" name="Google Shape;7072;p44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73" name="Google Shape;7073;p44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74" name="Google Shape;7074;p44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75" name="Google Shape;7075;p44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076" name="Google Shape;7076;p44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077" name="Google Shape;7077;p44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078" name="Google Shape;7078;p44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079" name="Google Shape;7079;p44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7080" name="Google Shape;7080;p44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7081" name="Google Shape;7081;p44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7082" name="Google Shape;7082;p44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083" name="Google Shape;7083;p44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7084" name="Google Shape;7084;p44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7085" name="Google Shape;7085;p44"/>
            <p:cNvGrpSpPr/>
            <p:nvPr/>
          </p:nvGrpSpPr>
          <p:grpSpPr>
            <a:xfrm>
              <a:off x="1950175" y="1306938"/>
              <a:ext cx="5091275" cy="3240450"/>
              <a:chOff x="1950175" y="1306938"/>
              <a:chExt cx="5091275" cy="3240450"/>
            </a:xfrm>
          </p:grpSpPr>
          <p:grpSp>
            <p:nvGrpSpPr>
              <p:cNvPr id="7086" name="Google Shape;7086;p44"/>
              <p:cNvGrpSpPr/>
              <p:nvPr/>
            </p:nvGrpSpPr>
            <p:grpSpPr>
              <a:xfrm>
                <a:off x="1950175" y="1306938"/>
                <a:ext cx="5091275" cy="3240450"/>
                <a:chOff x="1646625" y="1419050"/>
                <a:chExt cx="5091275" cy="3240450"/>
              </a:xfrm>
            </p:grpSpPr>
            <p:pic>
              <p:nvPicPr>
                <p:cNvPr id="7087" name="Google Shape;7087;p44"/>
                <p:cNvPicPr preferRelativeResize="0"/>
                <p:nvPr/>
              </p:nvPicPr>
              <p:blipFill>
                <a:blip r:embed="rId21">
                  <a:alphaModFix/>
                </a:blip>
                <a:stretch>
                  <a:fillRect/>
                </a:stretch>
              </p:blipFill>
              <p:spPr>
                <a:xfrm>
                  <a:off x="1646625" y="1419050"/>
                  <a:ext cx="5091275" cy="3240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7088" name="Google Shape;7088;p44"/>
                <p:cNvGrpSpPr/>
                <p:nvPr/>
              </p:nvGrpSpPr>
              <p:grpSpPr>
                <a:xfrm>
                  <a:off x="2451788" y="2397134"/>
                  <a:ext cx="698401" cy="718047"/>
                  <a:chOff x="4240701" y="3897574"/>
                  <a:chExt cx="745200" cy="746100"/>
                </a:xfrm>
              </p:grpSpPr>
              <p:sp>
                <p:nvSpPr>
                  <p:cNvPr id="7089" name="Google Shape;7089;p44"/>
                  <p:cNvSpPr/>
                  <p:nvPr/>
                </p:nvSpPr>
                <p:spPr>
                  <a:xfrm rot="-3083136">
                    <a:off x="4347227" y="4006167"/>
                    <a:ext cx="532147" cy="528914"/>
                  </a:xfrm>
                  <a:prstGeom prst="teardrop">
                    <a:avLst>
                      <a:gd fmla="val 91573" name="adj"/>
                    </a:avLst>
                  </a:prstGeom>
                  <a:solidFill>
                    <a:srgbClr val="00FFFF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90" name="Google Shape;7090;p44"/>
                  <p:cNvSpPr/>
                  <p:nvPr/>
                </p:nvSpPr>
                <p:spPr>
                  <a:xfrm>
                    <a:off x="4460151" y="4152631"/>
                    <a:ext cx="34200" cy="567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91" name="Google Shape;7091;p44"/>
                  <p:cNvSpPr/>
                  <p:nvPr/>
                </p:nvSpPr>
                <p:spPr>
                  <a:xfrm>
                    <a:off x="4596201" y="4242281"/>
                    <a:ext cx="34200" cy="567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30303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092" name="Google Shape;7092;p44"/>
                <p:cNvSpPr txBox="1"/>
                <p:nvPr/>
              </p:nvSpPr>
              <p:spPr>
                <a:xfrm>
                  <a:off x="3645950" y="1940285"/>
                  <a:ext cx="1092600" cy="18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말랑이</a:t>
                  </a:r>
                  <a:endParaRPr b="1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7093" name="Google Shape;7093;p44"/>
                <p:cNvSpPr txBox="1"/>
                <p:nvPr/>
              </p:nvSpPr>
              <p:spPr>
                <a:xfrm>
                  <a:off x="3485463" y="2669000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물리 공격력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7094" name="Google Shape;7094;p44"/>
                <p:cNvSpPr txBox="1"/>
                <p:nvPr/>
              </p:nvSpPr>
              <p:spPr>
                <a:xfrm>
                  <a:off x="4886450" y="2666950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마법 공격력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7095" name="Google Shape;7095;p44"/>
                <p:cNvSpPr txBox="1"/>
                <p:nvPr/>
              </p:nvSpPr>
              <p:spPr>
                <a:xfrm>
                  <a:off x="3485450" y="2968763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물리 방어력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7096" name="Google Shape;7096;p44"/>
                <p:cNvSpPr txBox="1"/>
                <p:nvPr/>
              </p:nvSpPr>
              <p:spPr>
                <a:xfrm>
                  <a:off x="4886438" y="29696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마법 방어력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7097" name="Google Shape;7097;p44"/>
                <p:cNvSpPr txBox="1"/>
                <p:nvPr/>
              </p:nvSpPr>
              <p:spPr>
                <a:xfrm>
                  <a:off x="4886450" y="32792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공격속도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7098" name="Google Shape;7098;p44"/>
                <p:cNvSpPr txBox="1"/>
                <p:nvPr/>
              </p:nvSpPr>
              <p:spPr>
                <a:xfrm>
                  <a:off x="3485463" y="3278888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이동속도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7099" name="Google Shape;7099;p44"/>
                <p:cNvSpPr txBox="1"/>
                <p:nvPr/>
              </p:nvSpPr>
              <p:spPr>
                <a:xfrm>
                  <a:off x="5118681" y="3727251"/>
                  <a:ext cx="802500" cy="217800"/>
                </a:xfrm>
                <a:prstGeom prst="rect">
                  <a:avLst/>
                </a:prstGeom>
                <a:gradFill>
                  <a:gsLst>
                    <a:gs pos="0">
                      <a:srgbClr val="274E13"/>
                    </a:gs>
                    <a:gs pos="25000">
                      <a:srgbClr val="274E13"/>
                    </a:gs>
                    <a:gs pos="50000">
                      <a:srgbClr val="38761D"/>
                    </a:gs>
                    <a:gs pos="75000">
                      <a:srgbClr val="274E13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19050">
                  <a:solidFill>
                    <a:srgbClr val="D5FF2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9EF382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확인</a:t>
                  </a:r>
                  <a:endParaRPr b="1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7100" name="Google Shape;7100;p44"/>
                <p:cNvSpPr txBox="1"/>
                <p:nvPr/>
              </p:nvSpPr>
              <p:spPr>
                <a:xfrm>
                  <a:off x="3485450" y="2388313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체력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7101" name="Google Shape;7101;p44"/>
                <p:cNvSpPr txBox="1"/>
                <p:nvPr/>
              </p:nvSpPr>
              <p:spPr>
                <a:xfrm>
                  <a:off x="4886438" y="2390025"/>
                  <a:ext cx="922800" cy="217800"/>
                </a:xfrm>
                <a:prstGeom prst="rect">
                  <a:avLst/>
                </a:prstGeom>
                <a:gradFill>
                  <a:gsLst>
                    <a:gs pos="0">
                      <a:srgbClr val="262626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D9D9D9"/>
                      </a:solidFill>
                      <a:latin typeface="Gungsuh"/>
                      <a:ea typeface="Gungsuh"/>
                      <a:cs typeface="Gungsuh"/>
                      <a:sym typeface="Gungsuh"/>
                    </a:rPr>
                    <a:t>마력</a:t>
                  </a:r>
                  <a:endParaRPr b="1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endParaRPr>
                </a:p>
              </p:txBody>
            </p:sp>
            <p:sp>
              <p:nvSpPr>
                <p:cNvPr id="7102" name="Google Shape;7102;p44"/>
                <p:cNvSpPr/>
                <p:nvPr/>
              </p:nvSpPr>
              <p:spPr>
                <a:xfrm>
                  <a:off x="2317150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3" name="Google Shape;7103;p44"/>
                <p:cNvSpPr/>
                <p:nvPr/>
              </p:nvSpPr>
              <p:spPr>
                <a:xfrm>
                  <a:off x="2639307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4" name="Google Shape;7104;p44"/>
                <p:cNvSpPr/>
                <p:nvPr/>
              </p:nvSpPr>
              <p:spPr>
                <a:xfrm>
                  <a:off x="2962592" y="3151023"/>
                  <a:ext cx="323400" cy="324000"/>
                </a:xfrm>
                <a:prstGeom prst="rect">
                  <a:avLst/>
                </a:prstGeom>
                <a:gradFill>
                  <a:gsLst>
                    <a:gs pos="0">
                      <a:srgbClr val="000000"/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434343"/>
                    </a:gs>
                  </a:gsLst>
                  <a:lin ang="5400012" scaled="0"/>
                </a:gra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5" name="Google Shape;7105;p44"/>
                <p:cNvSpPr txBox="1"/>
                <p:nvPr/>
              </p:nvSpPr>
              <p:spPr>
                <a:xfrm>
                  <a:off x="4518000" y="23900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7106" name="Google Shape;7106;p44"/>
                <p:cNvSpPr txBox="1"/>
                <p:nvPr/>
              </p:nvSpPr>
              <p:spPr>
                <a:xfrm>
                  <a:off x="5921175" y="23900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7107" name="Google Shape;7107;p44"/>
                <p:cNvSpPr txBox="1"/>
                <p:nvPr/>
              </p:nvSpPr>
              <p:spPr>
                <a:xfrm>
                  <a:off x="5921175" y="2669200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7108" name="Google Shape;7108;p44"/>
                <p:cNvSpPr txBox="1"/>
                <p:nvPr/>
              </p:nvSpPr>
              <p:spPr>
                <a:xfrm>
                  <a:off x="5921175" y="32792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7109" name="Google Shape;7109;p44"/>
                <p:cNvSpPr txBox="1"/>
                <p:nvPr/>
              </p:nvSpPr>
              <p:spPr>
                <a:xfrm>
                  <a:off x="5921175" y="2974213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7110" name="Google Shape;7110;p44"/>
                <p:cNvSpPr txBox="1"/>
                <p:nvPr/>
              </p:nvSpPr>
              <p:spPr>
                <a:xfrm>
                  <a:off x="4517450" y="2669200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7111" name="Google Shape;7111;p44"/>
                <p:cNvSpPr txBox="1"/>
                <p:nvPr/>
              </p:nvSpPr>
              <p:spPr>
                <a:xfrm>
                  <a:off x="4517450" y="3279225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7112" name="Google Shape;7112;p44"/>
                <p:cNvSpPr txBox="1"/>
                <p:nvPr/>
              </p:nvSpPr>
              <p:spPr>
                <a:xfrm>
                  <a:off x="4517450" y="2974213"/>
                  <a:ext cx="2598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000">
                      <a:solidFill>
                        <a:srgbClr val="EFEFEF"/>
                      </a:solidFill>
                    </a:rPr>
                    <a:t>1</a:t>
                  </a:r>
                  <a:endParaRPr b="1" sz="1000">
                    <a:solidFill>
                      <a:srgbClr val="EFEFEF"/>
                    </a:solidFill>
                  </a:endParaRPr>
                </a:p>
              </p:txBody>
            </p:sp>
          </p:grpSp>
          <p:sp>
            <p:nvSpPr>
              <p:cNvPr id="7113" name="Google Shape;7113;p44"/>
              <p:cNvSpPr txBox="1"/>
              <p:nvPr/>
            </p:nvSpPr>
            <p:spPr>
              <a:xfrm>
                <a:off x="2752500" y="3616039"/>
                <a:ext cx="885300" cy="208200"/>
              </a:xfrm>
              <a:prstGeom prst="rect">
                <a:avLst/>
              </a:prstGeom>
              <a:gradFill>
                <a:gsLst>
                  <a:gs pos="0">
                    <a:srgbClr val="FF9900"/>
                  </a:gs>
                  <a:gs pos="50000">
                    <a:srgbClr val="B45F06"/>
                  </a:gs>
                  <a:gs pos="100000">
                    <a:srgbClr val="FF990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FF4F0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F9CB9C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세부정보</a:t>
                </a:r>
                <a:endParaRPr b="1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pic>
          <p:nvPicPr>
            <p:cNvPr id="7114" name="Google Shape;7114;p44"/>
            <p:cNvPicPr preferRelativeResize="0"/>
            <p:nvPr/>
          </p:nvPicPr>
          <p:blipFill rotWithShape="1">
            <a:blip r:embed="rId22">
              <a:alphaModFix/>
            </a:blip>
            <a:srcRect b="74564" l="58832" r="36118" t="17626"/>
            <a:stretch/>
          </p:blipFill>
          <p:spPr>
            <a:xfrm>
              <a:off x="2630950" y="3060000"/>
              <a:ext cx="307800" cy="297900"/>
            </a:xfrm>
            <a:prstGeom prst="roundRect">
              <a:avLst>
                <a:gd fmla="val 32195" name="adj"/>
              </a:avLst>
            </a:prstGeom>
            <a:noFill/>
            <a:ln>
              <a:noFill/>
            </a:ln>
          </p:spPr>
        </p:pic>
      </p:grpSp>
      <p:sp>
        <p:nvSpPr>
          <p:cNvPr id="7115" name="Google Shape;7115;p44"/>
          <p:cNvSpPr txBox="1"/>
          <p:nvPr/>
        </p:nvSpPr>
        <p:spPr>
          <a:xfrm>
            <a:off x="3949500" y="2011835"/>
            <a:ext cx="10926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</a:t>
            </a:r>
            <a:endParaRPr b="1" sz="10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7116" name="Google Shape;7116;p44"/>
          <p:cNvSpPr/>
          <p:nvPr/>
        </p:nvSpPr>
        <p:spPr>
          <a:xfrm>
            <a:off x="4809007" y="3096657"/>
            <a:ext cx="3231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7" name="Google Shape;7117;p44"/>
          <p:cNvGrpSpPr/>
          <p:nvPr/>
        </p:nvGrpSpPr>
        <p:grpSpPr>
          <a:xfrm>
            <a:off x="2838285" y="1838786"/>
            <a:ext cx="3315060" cy="1839145"/>
            <a:chOff x="2439025" y="1899100"/>
            <a:chExt cx="3780000" cy="2458750"/>
          </a:xfrm>
        </p:grpSpPr>
        <p:pic>
          <p:nvPicPr>
            <p:cNvPr id="7118" name="Google Shape;7118;p44"/>
            <p:cNvPicPr preferRelativeResize="0"/>
            <p:nvPr/>
          </p:nvPicPr>
          <p:blipFill>
            <a:blip r:embed="rId23">
              <a:alphaModFix/>
            </a:blip>
            <a:stretch>
              <a:fillRect/>
            </a:stretch>
          </p:blipFill>
          <p:spPr>
            <a:xfrm>
              <a:off x="2439025" y="1899100"/>
              <a:ext cx="3780000" cy="24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19" name="Google Shape;7119;p44"/>
            <p:cNvSpPr txBox="1"/>
            <p:nvPr/>
          </p:nvSpPr>
          <p:spPr>
            <a:xfrm>
              <a:off x="2488825" y="2540325"/>
              <a:ext cx="36804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변경사항을 저장하시겠습니까</a:t>
              </a:r>
              <a:endParaRPr b="1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7120" name="Google Shape;7120;p44"/>
            <p:cNvSpPr txBox="1"/>
            <p:nvPr/>
          </p:nvSpPr>
          <p:spPr>
            <a:xfrm>
              <a:off x="4452064" y="3316313"/>
              <a:ext cx="911700" cy="2853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D5FF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b="1" sz="10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7121" name="Google Shape;7121;p44"/>
            <p:cNvSpPr txBox="1"/>
            <p:nvPr/>
          </p:nvSpPr>
          <p:spPr>
            <a:xfrm>
              <a:off x="3294287" y="3316313"/>
              <a:ext cx="911700" cy="2853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B8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b="1" sz="1000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5" name="Shape 7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6" name="Google Shape;7126;p45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7127" name="Google Shape;7127;p45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7128" name="Google Shape;7128;p4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129" name="Google Shape;7129;p4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130" name="Google Shape;7130;p4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131" name="Google Shape;7131;p4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7132" name="Google Shape;7132;p45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7133" name="Google Shape;7133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34" name="Google Shape;7134;p4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35" name="Google Shape;7135;p45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7136" name="Google Shape;7136;p4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7137" name="Google Shape;7137;p4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38" name="Google Shape;7138;p45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139" name="Google Shape;7139;p4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140" name="Google Shape;7140;p45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141" name="Google Shape;7141;p4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142" name="Google Shape;7142;p45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143" name="Google Shape;7143;p45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7144" name="Google Shape;7144;p4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45" name="Google Shape;7145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46" name="Google Shape;7146;p45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47" name="Google Shape;7147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8" name="Google Shape;7148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9" name="Google Shape;7149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0" name="Google Shape;7150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51" name="Google Shape;7151;p45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7152" name="Google Shape;7152;p4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53" name="Google Shape;7153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54" name="Google Shape;7154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55" name="Google Shape;7155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56" name="Google Shape;7156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57" name="Google Shape;7157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58" name="Google Shape;7158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59" name="Google Shape;7159;p45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7160" name="Google Shape;7160;p4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1" name="Google Shape;7161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2" name="Google Shape;7162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3" name="Google Shape;7163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4" name="Google Shape;7164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5" name="Google Shape;7165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6" name="Google Shape;7166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67" name="Google Shape;7167;p45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7168" name="Google Shape;7168;p4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9" name="Google Shape;7169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0" name="Google Shape;7170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1" name="Google Shape;7171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2" name="Google Shape;7172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3" name="Google Shape;7173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4" name="Google Shape;7174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75" name="Google Shape;7175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76" name="Google Shape;7176;p45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7177" name="Google Shape;7177;p4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8" name="Google Shape;7178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9" name="Google Shape;7179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80" name="Google Shape;7180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81" name="Google Shape;7181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82" name="Google Shape;7182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83" name="Google Shape;7183;p4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84" name="Google Shape;7184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5" name="Google Shape;7185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6" name="Google Shape;7186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7" name="Google Shape;7187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8" name="Google Shape;7188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9" name="Google Shape;7189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0" name="Google Shape;7190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1" name="Google Shape;7191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2" name="Google Shape;7192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3" name="Google Shape;7193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4" name="Google Shape;7194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5" name="Google Shape;7195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6" name="Google Shape;7196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7197" name="Google Shape;7197;p45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7198" name="Google Shape;7198;p45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7199" name="Google Shape;7199;p4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00" name="Google Shape;7200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01" name="Google Shape;7201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02" name="Google Shape;7202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03" name="Google Shape;7203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04" name="Google Shape;7204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05" name="Google Shape;7205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06" name="Google Shape;7206;p45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7207" name="Google Shape;7207;p4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08" name="Google Shape;7208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09" name="Google Shape;7209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10" name="Google Shape;7210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11" name="Google Shape;7211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12" name="Google Shape;7212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13" name="Google Shape;7213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14" name="Google Shape;7214;p45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7215" name="Google Shape;7215;p4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16" name="Google Shape;7216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17" name="Google Shape;7217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18" name="Google Shape;7218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19" name="Google Shape;7219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20" name="Google Shape;7220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21" name="Google Shape;7221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22" name="Google Shape;7222;p45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7223" name="Google Shape;7223;p4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24" name="Google Shape;7224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25" name="Google Shape;7225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26" name="Google Shape;7226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27" name="Google Shape;7227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28" name="Google Shape;7228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29" name="Google Shape;7229;p4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7230" name="Google Shape;7230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1" name="Google Shape;7231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2" name="Google Shape;7232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3" name="Google Shape;7233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4" name="Google Shape;7234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5" name="Google Shape;7235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6" name="Google Shape;7236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7" name="Google Shape;7237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8" name="Google Shape;7238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9" name="Google Shape;7239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0" name="Google Shape;7240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1" name="Google Shape;7241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2" name="Google Shape;7242;p4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43" name="Google Shape;7243;p45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7244" name="Google Shape;7244;p45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7245" name="Google Shape;7245;p4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46" name="Google Shape;7246;p45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1210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7247" name="Google Shape;7247;p45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7248" name="Google Shape;7248;p45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7249" name="Google Shape;7249;p4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250" name="Google Shape;7250;p4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251" name="Google Shape;7251;p45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7252" name="Google Shape;7252;p4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253" name="Google Shape;7253;p4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254" name="Google Shape;7254;p45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7255" name="Google Shape;7255;p4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256" name="Google Shape;7256;p4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257" name="Google Shape;7257;p45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7258" name="Google Shape;7258;p4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259" name="Google Shape;7259;p4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7260" name="Google Shape;7260;p45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7261" name="Google Shape;7261;p4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2" name="Google Shape;7262;p4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63" name="Google Shape;7263;p45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7264" name="Google Shape;7264;p4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5" name="Google Shape;7265;p4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66" name="Google Shape;7266;p45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7267" name="Google Shape;7267;p4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8" name="Google Shape;7268;p45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69" name="Google Shape;7269;p45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7270" name="Google Shape;7270;p4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71" name="Google Shape;7271;p45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72" name="Google Shape;7272;p4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73" name="Google Shape;7273;p45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7274" name="Google Shape;7274;p45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7275" name="Google Shape;7275;p45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76" name="Google Shape;7276;p45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77" name="Google Shape;7277;p45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78" name="Google Shape;7278;p45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279" name="Google Shape;7279;p45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280" name="Google Shape;7280;p45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281" name="Google Shape;7281;p45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282" name="Google Shape;7282;p45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283" name="Google Shape;7283;p45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7284" name="Google Shape;7284;p45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7285" name="Google Shape;7285;p45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7286" name="Google Shape;7286;p45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말랑이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287" name="Google Shape;7287;p45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sp>
        <p:nvSpPr>
          <p:cNvPr id="7288" name="Google Shape;7288;p45"/>
          <p:cNvSpPr/>
          <p:nvPr/>
        </p:nvSpPr>
        <p:spPr>
          <a:xfrm>
            <a:off x="5352425" y="3389650"/>
            <a:ext cx="779700" cy="324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2" name="Shape 7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3" name="Google Shape;7293;p46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7294" name="Google Shape;7294;p46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7295" name="Google Shape;7295;p4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296" name="Google Shape;7296;p4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297" name="Google Shape;7297;p4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298" name="Google Shape;7298;p4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7299" name="Google Shape;7299;p46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7300" name="Google Shape;7300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1" name="Google Shape;7301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02" name="Google Shape;7302;p46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7303" name="Google Shape;7303;p46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7304" name="Google Shape;7304;p4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05" name="Google Shape;7305;p46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306" name="Google Shape;7306;p46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307" name="Google Shape;7307;p46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308" name="Google Shape;7308;p46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309" name="Google Shape;7309;p46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310" name="Google Shape;7310;p46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7311" name="Google Shape;7311;p4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12" name="Google Shape;7312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13" name="Google Shape;7313;p46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14" name="Google Shape;7314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5" name="Google Shape;7315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6" name="Google Shape;7316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7" name="Google Shape;7317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18" name="Google Shape;7318;p46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7319" name="Google Shape;7319;p4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0" name="Google Shape;7320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1" name="Google Shape;7321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2" name="Google Shape;7322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3" name="Google Shape;7323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4" name="Google Shape;7324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5" name="Google Shape;7325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26" name="Google Shape;7326;p46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7327" name="Google Shape;7327;p4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8" name="Google Shape;7328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9" name="Google Shape;7329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0" name="Google Shape;7330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1" name="Google Shape;7331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2" name="Google Shape;7332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3" name="Google Shape;7333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34" name="Google Shape;7334;p46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7335" name="Google Shape;7335;p4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6" name="Google Shape;7336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7" name="Google Shape;7337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8" name="Google Shape;7338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9" name="Google Shape;7339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0" name="Google Shape;7340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1" name="Google Shape;7341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42" name="Google Shape;7342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43" name="Google Shape;7343;p46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7344" name="Google Shape;7344;p4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5" name="Google Shape;7345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6" name="Google Shape;7346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7" name="Google Shape;7347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8" name="Google Shape;7348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9" name="Google Shape;7349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50" name="Google Shape;7350;p4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51" name="Google Shape;7351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2" name="Google Shape;7352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3" name="Google Shape;7353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4" name="Google Shape;7354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5" name="Google Shape;7355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6" name="Google Shape;7356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7" name="Google Shape;7357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8" name="Google Shape;7358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9" name="Google Shape;7359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0" name="Google Shape;7360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1" name="Google Shape;7361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2" name="Google Shape;7362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3" name="Google Shape;7363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7364" name="Google Shape;7364;p46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7365" name="Google Shape;7365;p46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7366" name="Google Shape;7366;p4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67" name="Google Shape;7367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68" name="Google Shape;7368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69" name="Google Shape;7369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70" name="Google Shape;7370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71" name="Google Shape;7371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72" name="Google Shape;7372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73" name="Google Shape;7373;p46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7374" name="Google Shape;7374;p4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75" name="Google Shape;7375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76" name="Google Shape;7376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77" name="Google Shape;7377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78" name="Google Shape;7378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79" name="Google Shape;7379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80" name="Google Shape;7380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81" name="Google Shape;7381;p46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7382" name="Google Shape;7382;p4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83" name="Google Shape;7383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84" name="Google Shape;7384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85" name="Google Shape;7385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86" name="Google Shape;7386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87" name="Google Shape;7387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88" name="Google Shape;7388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89" name="Google Shape;7389;p46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7390" name="Google Shape;7390;p4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91" name="Google Shape;7391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92" name="Google Shape;7392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93" name="Google Shape;7393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94" name="Google Shape;7394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95" name="Google Shape;7395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96" name="Google Shape;7396;p4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7397" name="Google Shape;7397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8" name="Google Shape;7398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9" name="Google Shape;7399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0" name="Google Shape;7400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1" name="Google Shape;7401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2" name="Google Shape;7402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3" name="Google Shape;7403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4" name="Google Shape;7404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5" name="Google Shape;7405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6" name="Google Shape;7406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7" name="Google Shape;7407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8" name="Google Shape;7408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9" name="Google Shape;7409;p4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10" name="Google Shape;7410;p46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7411" name="Google Shape;7411;p46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7412" name="Google Shape;7412;p4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13" name="Google Shape;7413;p46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1210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7414" name="Google Shape;7414;p46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7415" name="Google Shape;7415;p46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7416" name="Google Shape;7416;p46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417" name="Google Shape;7417;p4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418" name="Google Shape;7418;p46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7419" name="Google Shape;7419;p46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420" name="Google Shape;7420;p4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421" name="Google Shape;7421;p46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7422" name="Google Shape;7422;p46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423" name="Google Shape;7423;p4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424" name="Google Shape;7424;p46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7425" name="Google Shape;7425;p46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426" name="Google Shape;7426;p4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7427" name="Google Shape;7427;p46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7428" name="Google Shape;7428;p4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29" name="Google Shape;7429;p4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30" name="Google Shape;7430;p46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7431" name="Google Shape;7431;p4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32" name="Google Shape;7432;p4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33" name="Google Shape;7433;p46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7434" name="Google Shape;7434;p4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35" name="Google Shape;7435;p46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36" name="Google Shape;7436;p46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7437" name="Google Shape;7437;p4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38" name="Google Shape;7438;p46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39" name="Google Shape;7439;p4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40" name="Google Shape;7440;p46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7441" name="Google Shape;7441;p46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7442" name="Google Shape;7442;p46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43" name="Google Shape;7443;p46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44" name="Google Shape;7444;p46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45" name="Google Shape;7445;p46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46" name="Google Shape;7446;p46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447" name="Google Shape;7447;p46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448" name="Google Shape;7448;p46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449" name="Google Shape;7449;p46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450" name="Google Shape;7450;p46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7451" name="Google Shape;7451;p46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7452" name="Google Shape;7452;p46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7453" name="Google Shape;7453;p46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말랑이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454" name="Google Shape;7454;p46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1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7455" name="Google Shape;7455;p46"/>
          <p:cNvGrpSpPr/>
          <p:nvPr/>
        </p:nvGrpSpPr>
        <p:grpSpPr>
          <a:xfrm>
            <a:off x="5671015" y="4357378"/>
            <a:ext cx="599400" cy="485940"/>
            <a:chOff x="2073990" y="696291"/>
            <a:chExt cx="599400" cy="485940"/>
          </a:xfrm>
        </p:grpSpPr>
        <p:sp>
          <p:nvSpPr>
            <p:cNvPr id="7456" name="Google Shape;7456;p46"/>
            <p:cNvSpPr/>
            <p:nvPr/>
          </p:nvSpPr>
          <p:spPr>
            <a:xfrm rot="-3131">
              <a:off x="2209001" y="696441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7" name="Google Shape;7457;p46"/>
            <p:cNvSpPr txBox="1"/>
            <p:nvPr/>
          </p:nvSpPr>
          <p:spPr>
            <a:xfrm>
              <a:off x="2073990" y="964430"/>
              <a:ext cx="5994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</a:rPr>
                <a:t>터치</a:t>
              </a:r>
              <a:endParaRPr b="1" sz="1200">
                <a:solidFill>
                  <a:srgbClr val="D9D9D9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1" name="Shape 7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2" name="Google Shape;7462;p47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7463" name="Google Shape;7463;p47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7464" name="Google Shape;7464;p4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465" name="Google Shape;7465;p4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466" name="Google Shape;7466;p4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467" name="Google Shape;7467;p4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7468" name="Google Shape;7468;p47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7469" name="Google Shape;7469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70" name="Google Shape;7470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71" name="Google Shape;7471;p47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7472" name="Google Shape;7472;p4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7473" name="Google Shape;7473;p4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74" name="Google Shape;7474;p47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1180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475" name="Google Shape;7475;p4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476" name="Google Shape;7476;p47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477" name="Google Shape;7477;p4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478" name="Google Shape;7478;p47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479" name="Google Shape;7479;p47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7480" name="Google Shape;7480;p4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81" name="Google Shape;7481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82" name="Google Shape;7482;p47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83" name="Google Shape;7483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4" name="Google Shape;7484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5" name="Google Shape;7485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6" name="Google Shape;7486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87" name="Google Shape;7487;p47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7488" name="Google Shape;7488;p4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9" name="Google Shape;7489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0" name="Google Shape;7490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1" name="Google Shape;7491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2" name="Google Shape;7492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3" name="Google Shape;7493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4" name="Google Shape;7494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95" name="Google Shape;7495;p47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7496" name="Google Shape;7496;p4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7" name="Google Shape;7497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8" name="Google Shape;7498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9" name="Google Shape;7499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00" name="Google Shape;7500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01" name="Google Shape;7501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02" name="Google Shape;7502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03" name="Google Shape;7503;p47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7504" name="Google Shape;7504;p4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05" name="Google Shape;7505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06" name="Google Shape;7506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07" name="Google Shape;7507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08" name="Google Shape;7508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09" name="Google Shape;7509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10" name="Google Shape;7510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511" name="Google Shape;7511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12" name="Google Shape;7512;p47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7513" name="Google Shape;7513;p4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14" name="Google Shape;7514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15" name="Google Shape;7515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16" name="Google Shape;7516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17" name="Google Shape;7517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18" name="Google Shape;7518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19" name="Google Shape;7519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520" name="Google Shape;7520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1" name="Google Shape;7521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2" name="Google Shape;7522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3" name="Google Shape;7523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4" name="Google Shape;7524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5" name="Google Shape;7525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6" name="Google Shape;7526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7" name="Google Shape;7527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8" name="Google Shape;7528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9" name="Google Shape;7529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0" name="Google Shape;7530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1" name="Google Shape;7531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2" name="Google Shape;7532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7533" name="Google Shape;7533;p47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7534" name="Google Shape;7534;p47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7535" name="Google Shape;7535;p4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36" name="Google Shape;7536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37" name="Google Shape;7537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38" name="Google Shape;7538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39" name="Google Shape;7539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40" name="Google Shape;7540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41" name="Google Shape;7541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542" name="Google Shape;7542;p47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7543" name="Google Shape;7543;p4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44" name="Google Shape;7544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45" name="Google Shape;7545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46" name="Google Shape;7546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47" name="Google Shape;7547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48" name="Google Shape;7548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49" name="Google Shape;7549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550" name="Google Shape;7550;p47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7551" name="Google Shape;7551;p4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52" name="Google Shape;7552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53" name="Google Shape;7553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54" name="Google Shape;7554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55" name="Google Shape;7555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56" name="Google Shape;7556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57" name="Google Shape;7557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558" name="Google Shape;7558;p47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7559" name="Google Shape;7559;p4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60" name="Google Shape;7560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61" name="Google Shape;7561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62" name="Google Shape;7562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63" name="Google Shape;7563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64" name="Google Shape;7564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65" name="Google Shape;7565;p4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7566" name="Google Shape;7566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7" name="Google Shape;7567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8" name="Google Shape;7568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9" name="Google Shape;7569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0" name="Google Shape;7570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1" name="Google Shape;7571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2" name="Google Shape;7572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3" name="Google Shape;7573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4" name="Google Shape;7574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5" name="Google Shape;7575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6" name="Google Shape;7576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7" name="Google Shape;7577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8" name="Google Shape;7578;p4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79" name="Google Shape;7579;p47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7580" name="Google Shape;7580;p47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7581" name="Google Shape;7581;p4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2" name="Google Shape;7582;p47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1220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7583" name="Google Shape;7583;p47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7584" name="Google Shape;7584;p47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7585" name="Google Shape;7585;p47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586" name="Google Shape;7586;p4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587" name="Google Shape;7587;p47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7588" name="Google Shape;7588;p47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589" name="Google Shape;7589;p4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590" name="Google Shape;7590;p47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7591" name="Google Shape;7591;p47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592" name="Google Shape;7592;p4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593" name="Google Shape;7593;p47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7594" name="Google Shape;7594;p47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595" name="Google Shape;7595;p4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7596" name="Google Shape;7596;p47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7597" name="Google Shape;7597;p4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98" name="Google Shape;7598;p4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99" name="Google Shape;7599;p47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7600" name="Google Shape;7600;p4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1" name="Google Shape;7601;p47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02" name="Google Shape;7602;p47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7603" name="Google Shape;7603;p4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4" name="Google Shape;7604;p47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05" name="Google Shape;7605;p47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7606" name="Google Shape;7606;p4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7" name="Google Shape;7607;p47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08" name="Google Shape;7608;p4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09" name="Google Shape;7609;p47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7610" name="Google Shape;7610;p47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7611" name="Google Shape;7611;p47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12" name="Google Shape;7612;p47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13" name="Google Shape;7613;p47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14" name="Google Shape;7614;p47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15" name="Google Shape;7615;p47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616" name="Google Shape;7616;p47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617" name="Google Shape;7617;p47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618" name="Google Shape;7618;p47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619" name="Google Shape;7619;p47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7620" name="Google Shape;7620;p47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7621" name="Google Shape;7621;p47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7622" name="Google Shape;7622;p47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말랑이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623" name="Google Shape;7623;p47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2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7624" name="Google Shape;7624;p47"/>
          <p:cNvGrpSpPr/>
          <p:nvPr/>
        </p:nvGrpSpPr>
        <p:grpSpPr>
          <a:xfrm>
            <a:off x="5671015" y="4357378"/>
            <a:ext cx="599400" cy="485940"/>
            <a:chOff x="2073990" y="696291"/>
            <a:chExt cx="599400" cy="485940"/>
          </a:xfrm>
        </p:grpSpPr>
        <p:sp>
          <p:nvSpPr>
            <p:cNvPr id="7625" name="Google Shape;7625;p47"/>
            <p:cNvSpPr/>
            <p:nvPr/>
          </p:nvSpPr>
          <p:spPr>
            <a:xfrm rot="-3131">
              <a:off x="2209001" y="696441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6" name="Google Shape;7626;p47"/>
            <p:cNvSpPr txBox="1"/>
            <p:nvPr/>
          </p:nvSpPr>
          <p:spPr>
            <a:xfrm>
              <a:off x="2073990" y="964430"/>
              <a:ext cx="5994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</a:rPr>
                <a:t>터치</a:t>
              </a:r>
              <a:endParaRPr b="1" sz="1200">
                <a:solidFill>
                  <a:srgbClr val="D9D9D9"/>
                </a:solidFill>
              </a:endParaRPr>
            </a:p>
          </p:txBody>
        </p:sp>
      </p:grpSp>
      <p:sp>
        <p:nvSpPr>
          <p:cNvPr id="7627" name="Google Shape;7627;p47"/>
          <p:cNvSpPr/>
          <p:nvPr/>
        </p:nvSpPr>
        <p:spPr>
          <a:xfrm>
            <a:off x="2596030" y="1053500"/>
            <a:ext cx="470100" cy="581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8" name="Google Shape;7628;p47"/>
          <p:cNvSpPr txBox="1"/>
          <p:nvPr/>
        </p:nvSpPr>
        <p:spPr>
          <a:xfrm>
            <a:off x="2681850" y="1335725"/>
            <a:ext cx="4185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  <a:latin typeface="Pinyon Script"/>
                <a:ea typeface="Pinyon Script"/>
                <a:cs typeface="Pinyon Script"/>
                <a:sym typeface="Pinyon Script"/>
              </a:rPr>
              <a:t>-10</a:t>
            </a:r>
            <a:endParaRPr sz="1000">
              <a:solidFill>
                <a:srgbClr val="FF0000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7629" name="Google Shape;7629;p47"/>
          <p:cNvSpPr txBox="1"/>
          <p:nvPr/>
        </p:nvSpPr>
        <p:spPr>
          <a:xfrm>
            <a:off x="4559538" y="1643663"/>
            <a:ext cx="5184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FF00"/>
                </a:solidFill>
                <a:latin typeface="Pinyon Script"/>
                <a:ea typeface="Pinyon Script"/>
                <a:cs typeface="Pinyon Script"/>
                <a:sym typeface="Pinyon Script"/>
              </a:rPr>
              <a:t>+ 10 </a:t>
            </a:r>
            <a:endParaRPr sz="1000">
              <a:solidFill>
                <a:srgbClr val="00FF00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7630" name="Google Shape;7630;p47"/>
          <p:cNvSpPr/>
          <p:nvPr/>
        </p:nvSpPr>
        <p:spPr>
          <a:xfrm>
            <a:off x="3985532" y="1453813"/>
            <a:ext cx="947700" cy="581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1" name="Google Shape;7631;p47"/>
          <p:cNvSpPr/>
          <p:nvPr/>
        </p:nvSpPr>
        <p:spPr>
          <a:xfrm>
            <a:off x="6270419" y="3229113"/>
            <a:ext cx="947700" cy="581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5" name="Shape 7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6" name="Google Shape;7636;p48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7637" name="Google Shape;7637;p48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7638" name="Google Shape;7638;p4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639" name="Google Shape;7639;p4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640" name="Google Shape;7640;p4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641" name="Google Shape;7641;p4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7642" name="Google Shape;7642;p48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7643" name="Google Shape;7643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44" name="Google Shape;7644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45" name="Google Shape;7645;p48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7646" name="Google Shape;7646;p48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7647" name="Google Shape;7647;p4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48" name="Google Shape;7648;p48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1180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649" name="Google Shape;7649;p48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650" name="Google Shape;7650;p48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651" name="Google Shape;7651;p48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652" name="Google Shape;7652;p48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653" name="Google Shape;7653;p48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7654" name="Google Shape;7654;p4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55" name="Google Shape;7655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56" name="Google Shape;7656;p48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57" name="Google Shape;7657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8" name="Google Shape;7658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9" name="Google Shape;7659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0" name="Google Shape;7660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1" name="Google Shape;7661;p48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7662" name="Google Shape;7662;p4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3" name="Google Shape;7663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4" name="Google Shape;7664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5" name="Google Shape;7665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6" name="Google Shape;7666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7" name="Google Shape;7667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8" name="Google Shape;7668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69" name="Google Shape;7669;p48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7670" name="Google Shape;7670;p4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1" name="Google Shape;7671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2" name="Google Shape;7672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3" name="Google Shape;7673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4" name="Google Shape;7674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5" name="Google Shape;7675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6" name="Google Shape;7676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77" name="Google Shape;7677;p48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7678" name="Google Shape;7678;p4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9" name="Google Shape;7679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0" name="Google Shape;7680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1" name="Google Shape;7681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2" name="Google Shape;7682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3" name="Google Shape;7683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4" name="Google Shape;7684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85" name="Google Shape;7685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86" name="Google Shape;7686;p48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7687" name="Google Shape;7687;p4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8" name="Google Shape;7688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9" name="Google Shape;7689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0" name="Google Shape;7690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1" name="Google Shape;7691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2" name="Google Shape;7692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3" name="Google Shape;7693;p4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94" name="Google Shape;7694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5" name="Google Shape;7695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6" name="Google Shape;7696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7" name="Google Shape;7697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8" name="Google Shape;7698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9" name="Google Shape;7699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0" name="Google Shape;7700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1" name="Google Shape;7701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2" name="Google Shape;7702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3" name="Google Shape;7703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4" name="Google Shape;7704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5" name="Google Shape;7705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6" name="Google Shape;7706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7707" name="Google Shape;7707;p48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7708" name="Google Shape;7708;p48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7709" name="Google Shape;7709;p4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10" name="Google Shape;7710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11" name="Google Shape;7711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12" name="Google Shape;7712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13" name="Google Shape;7713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14" name="Google Shape;7714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15" name="Google Shape;7715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716" name="Google Shape;7716;p48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7717" name="Google Shape;7717;p4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18" name="Google Shape;7718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19" name="Google Shape;7719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20" name="Google Shape;7720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21" name="Google Shape;7721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22" name="Google Shape;7722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23" name="Google Shape;7723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724" name="Google Shape;7724;p48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7725" name="Google Shape;7725;p4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26" name="Google Shape;7726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27" name="Google Shape;7727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28" name="Google Shape;7728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29" name="Google Shape;7729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30" name="Google Shape;7730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31" name="Google Shape;7731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732" name="Google Shape;7732;p48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7733" name="Google Shape;7733;p4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34" name="Google Shape;7734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35" name="Google Shape;7735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36" name="Google Shape;7736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37" name="Google Shape;7737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38" name="Google Shape;7738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39" name="Google Shape;7739;p4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7740" name="Google Shape;7740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1" name="Google Shape;7741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2" name="Google Shape;7742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3" name="Google Shape;7743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4" name="Google Shape;7744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5" name="Google Shape;7745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6" name="Google Shape;7746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7" name="Google Shape;7747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8" name="Google Shape;7748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9" name="Google Shape;7749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0" name="Google Shape;7750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1" name="Google Shape;7751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2" name="Google Shape;7752;p4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53" name="Google Shape;7753;p48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7754" name="Google Shape;7754;p48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7755" name="Google Shape;7755;p4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56" name="Google Shape;7756;p48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1220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7757" name="Google Shape;7757;p48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7758" name="Google Shape;7758;p48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7759" name="Google Shape;7759;p48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760" name="Google Shape;7760;p4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761" name="Google Shape;7761;p48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7762" name="Google Shape;7762;p48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763" name="Google Shape;7763;p4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764" name="Google Shape;7764;p48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7765" name="Google Shape;7765;p48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766" name="Google Shape;7766;p4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767" name="Google Shape;7767;p48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7768" name="Google Shape;7768;p48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769" name="Google Shape;7769;p4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7770" name="Google Shape;7770;p48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7771" name="Google Shape;7771;p4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72" name="Google Shape;7772;p4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73" name="Google Shape;7773;p48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7774" name="Google Shape;7774;p4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75" name="Google Shape;7775;p48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76" name="Google Shape;7776;p48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7777" name="Google Shape;7777;p4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78" name="Google Shape;7778;p48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79" name="Google Shape;7779;p48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7780" name="Google Shape;7780;p4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81" name="Google Shape;7781;p48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82" name="Google Shape;7782;p4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83" name="Google Shape;7783;p48"/>
          <p:cNvGrpSpPr/>
          <p:nvPr/>
        </p:nvGrpSpPr>
        <p:grpSpPr>
          <a:xfrm>
            <a:off x="5055188" y="3383818"/>
            <a:ext cx="2344562" cy="1053082"/>
            <a:chOff x="6278263" y="1359718"/>
            <a:chExt cx="2344562" cy="1053082"/>
          </a:xfrm>
        </p:grpSpPr>
        <p:grpSp>
          <p:nvGrpSpPr>
            <p:cNvPr id="7784" name="Google Shape;7784;p48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7785" name="Google Shape;7785;p48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86" name="Google Shape;7786;p48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87" name="Google Shape;7787;p48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88" name="Google Shape;7788;p48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89" name="Google Shape;7789;p48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790" name="Google Shape;7790;p48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791" name="Google Shape;7791;p48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792" name="Google Shape;7792;p48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793" name="Google Shape;7793;p48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7794" name="Google Shape;7794;p48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7795" name="Google Shape;7795;p48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7796" name="Google Shape;7796;p48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말랑이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7797" name="Google Shape;7797;p48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2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7798" name="Google Shape;7798;p48"/>
          <p:cNvGrpSpPr/>
          <p:nvPr/>
        </p:nvGrpSpPr>
        <p:grpSpPr>
          <a:xfrm>
            <a:off x="6270415" y="4386853"/>
            <a:ext cx="599400" cy="485940"/>
            <a:chOff x="2073990" y="696291"/>
            <a:chExt cx="599400" cy="485940"/>
          </a:xfrm>
        </p:grpSpPr>
        <p:sp>
          <p:nvSpPr>
            <p:cNvPr id="7799" name="Google Shape;7799;p48"/>
            <p:cNvSpPr/>
            <p:nvPr/>
          </p:nvSpPr>
          <p:spPr>
            <a:xfrm rot="-3131">
              <a:off x="2209001" y="696441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0" name="Google Shape;7800;p48"/>
            <p:cNvSpPr txBox="1"/>
            <p:nvPr/>
          </p:nvSpPr>
          <p:spPr>
            <a:xfrm>
              <a:off x="2073990" y="964430"/>
              <a:ext cx="5994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</a:rPr>
                <a:t>터치</a:t>
              </a:r>
              <a:endParaRPr b="1" sz="1200">
                <a:solidFill>
                  <a:srgbClr val="D9D9D9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4" name="Shape 7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5" name="Google Shape;7805;p49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7806" name="Google Shape;7806;p49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7807" name="Google Shape;7807;p4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808" name="Google Shape;7808;p4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809" name="Google Shape;7809;p4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810" name="Google Shape;7810;p4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7811" name="Google Shape;7811;p49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7812" name="Google Shape;7812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13" name="Google Shape;7813;p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14" name="Google Shape;7814;p49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7815" name="Google Shape;7815;p49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7816" name="Google Shape;7816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17" name="Google Shape;7817;p49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1180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818" name="Google Shape;7818;p49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819" name="Google Shape;7819;p49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820" name="Google Shape;7820;p49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821" name="Google Shape;7821;p49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822" name="Google Shape;7822;p49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7823" name="Google Shape;7823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24" name="Google Shape;7824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25" name="Google Shape;7825;p49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26" name="Google Shape;7826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7" name="Google Shape;7827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8" name="Google Shape;7828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9" name="Google Shape;7829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30" name="Google Shape;7830;p49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7831" name="Google Shape;7831;p4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2" name="Google Shape;7832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3" name="Google Shape;7833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4" name="Google Shape;7834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5" name="Google Shape;7835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6" name="Google Shape;7836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7" name="Google Shape;7837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38" name="Google Shape;7838;p49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7839" name="Google Shape;7839;p4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40" name="Google Shape;7840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41" name="Google Shape;7841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42" name="Google Shape;7842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43" name="Google Shape;7843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44" name="Google Shape;7844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45" name="Google Shape;7845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46" name="Google Shape;7846;p49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7847" name="Google Shape;7847;p4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48" name="Google Shape;7848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49" name="Google Shape;7849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50" name="Google Shape;7850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51" name="Google Shape;7851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52" name="Google Shape;7852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53" name="Google Shape;7853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54" name="Google Shape;7854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55" name="Google Shape;7855;p49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7856" name="Google Shape;7856;p4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57" name="Google Shape;7857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58" name="Google Shape;7858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59" name="Google Shape;7859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60" name="Google Shape;7860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61" name="Google Shape;7861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62" name="Google Shape;7862;p4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63" name="Google Shape;7863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4" name="Google Shape;7864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5" name="Google Shape;7865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6" name="Google Shape;7866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7" name="Google Shape;7867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8" name="Google Shape;7868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9" name="Google Shape;7869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0" name="Google Shape;7870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1" name="Google Shape;7871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2" name="Google Shape;7872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3" name="Google Shape;7873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4" name="Google Shape;7874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5" name="Google Shape;7875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7876" name="Google Shape;7876;p49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7877" name="Google Shape;7877;p49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7878" name="Google Shape;7878;p4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79" name="Google Shape;7879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80" name="Google Shape;7880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81" name="Google Shape;7881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82" name="Google Shape;7882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83" name="Google Shape;7883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84" name="Google Shape;7884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885" name="Google Shape;7885;p49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7886" name="Google Shape;7886;p4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87" name="Google Shape;7887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88" name="Google Shape;7888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89" name="Google Shape;7889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90" name="Google Shape;7890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91" name="Google Shape;7891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92" name="Google Shape;7892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893" name="Google Shape;7893;p49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7894" name="Google Shape;7894;p4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95" name="Google Shape;7895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96" name="Google Shape;7896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97" name="Google Shape;7897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98" name="Google Shape;7898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99" name="Google Shape;7899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00" name="Google Shape;7900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01" name="Google Shape;7901;p49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7902" name="Google Shape;7902;p4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03" name="Google Shape;7903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04" name="Google Shape;7904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05" name="Google Shape;7905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06" name="Google Shape;7906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07" name="Google Shape;7907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08" name="Google Shape;7908;p4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7909" name="Google Shape;7909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0" name="Google Shape;7910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1" name="Google Shape;7911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2" name="Google Shape;7912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3" name="Google Shape;7913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4" name="Google Shape;7914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5" name="Google Shape;7915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6" name="Google Shape;7916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7" name="Google Shape;7917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8" name="Google Shape;7918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9" name="Google Shape;7919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0" name="Google Shape;7920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1" name="Google Shape;7921;p4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22" name="Google Shape;7922;p49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7923" name="Google Shape;7923;p49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7924" name="Google Shape;7924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25" name="Google Shape;7925;p49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1220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7926" name="Google Shape;7926;p49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7927" name="Google Shape;7927;p49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7928" name="Google Shape;7928;p49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929" name="Google Shape;7929;p4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930" name="Google Shape;7930;p49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7931" name="Google Shape;7931;p49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932" name="Google Shape;7932;p4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933" name="Google Shape;7933;p49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7934" name="Google Shape;7934;p49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935" name="Google Shape;7935;p4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7936" name="Google Shape;7936;p49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7937" name="Google Shape;7937;p49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7938" name="Google Shape;7938;p4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7939" name="Google Shape;7939;p49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7940" name="Google Shape;7940;p4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41" name="Google Shape;7941;p4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42" name="Google Shape;7942;p49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7943" name="Google Shape;7943;p4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44" name="Google Shape;7944;p49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45" name="Google Shape;7945;p49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7946" name="Google Shape;7946;p4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47" name="Google Shape;7947;p49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48" name="Google Shape;7948;p49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7949" name="Google Shape;7949;p4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50" name="Google Shape;7950;p49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51" name="Google Shape;7951;p49"/>
          <p:cNvPicPr preferRelativeResize="0"/>
          <p:nvPr/>
        </p:nvPicPr>
        <p:blipFill>
          <a:blip r:embed="rId19">
            <a:alphaModFix amt="56000"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52" name="Google Shape;7952;p49"/>
          <p:cNvCxnSpPr>
            <a:stCxn id="7953" idx="3"/>
            <a:endCxn id="7954" idx="0"/>
          </p:cNvCxnSpPr>
          <p:nvPr/>
        </p:nvCxnSpPr>
        <p:spPr>
          <a:xfrm flipH="1">
            <a:off x="4687318" y="4111460"/>
            <a:ext cx="1329600" cy="27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4" name="Google Shape;7954;p49"/>
          <p:cNvSpPr txBox="1"/>
          <p:nvPr/>
        </p:nvSpPr>
        <p:spPr>
          <a:xfrm>
            <a:off x="3503525" y="4383075"/>
            <a:ext cx="23673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</a:rPr>
              <a:t>반투명한 몬스터 UI로 변환</a:t>
            </a:r>
            <a:endParaRPr sz="1200">
              <a:solidFill>
                <a:srgbClr val="EFEFEF"/>
              </a:solidFill>
            </a:endParaRPr>
          </a:p>
        </p:txBody>
      </p:sp>
      <p:sp>
        <p:nvSpPr>
          <p:cNvPr id="7953" name="Google Shape;7953;p49"/>
          <p:cNvSpPr/>
          <p:nvPr/>
        </p:nvSpPr>
        <p:spPr>
          <a:xfrm>
            <a:off x="5934674" y="3620325"/>
            <a:ext cx="561600" cy="575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8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9" name="Google Shape;7959;p50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7960" name="Google Shape;7960;p50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7961" name="Google Shape;7961;p5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962" name="Google Shape;7962;p5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963" name="Google Shape;7963;p5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964" name="Google Shape;7964;p5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7965" name="Google Shape;7965;p50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7966" name="Google Shape;7966;p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67" name="Google Shape;7967;p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68" name="Google Shape;7968;p50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7969" name="Google Shape;7969;p50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7970" name="Google Shape;7970;p5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71" name="Google Shape;7971;p50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1180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972" name="Google Shape;7972;p50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973" name="Google Shape;7973;p50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974" name="Google Shape;7974;p50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975" name="Google Shape;7975;p50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976" name="Google Shape;7976;p50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7977" name="Google Shape;7977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78" name="Google Shape;7978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79" name="Google Shape;7979;p50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80" name="Google Shape;7980;p5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1" name="Google Shape;7981;p5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2" name="Google Shape;7982;p5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3" name="Google Shape;7983;p5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4" name="Google Shape;7984;p50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7985" name="Google Shape;7985;p5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6" name="Google Shape;7986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7" name="Google Shape;7987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8" name="Google Shape;7988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9" name="Google Shape;7989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0" name="Google Shape;7990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1" name="Google Shape;7991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92" name="Google Shape;7992;p50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7993" name="Google Shape;7993;p5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4" name="Google Shape;7994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5" name="Google Shape;7995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6" name="Google Shape;7996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7" name="Google Shape;7997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8" name="Google Shape;7998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9" name="Google Shape;7999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00" name="Google Shape;8000;p50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8001" name="Google Shape;8001;p5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02" name="Google Shape;8002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03" name="Google Shape;8003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04" name="Google Shape;8004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05" name="Google Shape;8005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06" name="Google Shape;8006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07" name="Google Shape;8007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08" name="Google Shape;8008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09" name="Google Shape;8009;p50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8010" name="Google Shape;8010;p5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1" name="Google Shape;8011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2" name="Google Shape;8012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3" name="Google Shape;8013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4" name="Google Shape;8014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5" name="Google Shape;8015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6" name="Google Shape;8016;p5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17" name="Google Shape;8017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8" name="Google Shape;8018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9" name="Google Shape;8019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0" name="Google Shape;8020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1" name="Google Shape;8021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2" name="Google Shape;8022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3" name="Google Shape;8023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4" name="Google Shape;8024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5" name="Google Shape;8025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6" name="Google Shape;8026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7" name="Google Shape;8027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8" name="Google Shape;8028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9" name="Google Shape;8029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8030" name="Google Shape;8030;p50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8031" name="Google Shape;8031;p50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8032" name="Google Shape;8032;p5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33" name="Google Shape;8033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34" name="Google Shape;8034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35" name="Google Shape;8035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36" name="Google Shape;8036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37" name="Google Shape;8037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38" name="Google Shape;8038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39" name="Google Shape;8039;p50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8040" name="Google Shape;8040;p5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41" name="Google Shape;8041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42" name="Google Shape;8042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43" name="Google Shape;8043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44" name="Google Shape;8044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45" name="Google Shape;8045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46" name="Google Shape;8046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47" name="Google Shape;8047;p50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8048" name="Google Shape;8048;p5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49" name="Google Shape;8049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50" name="Google Shape;8050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51" name="Google Shape;8051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52" name="Google Shape;8052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53" name="Google Shape;8053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54" name="Google Shape;8054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55" name="Google Shape;8055;p50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8056" name="Google Shape;8056;p5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57" name="Google Shape;8057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58" name="Google Shape;8058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59" name="Google Shape;8059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60" name="Google Shape;8060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61" name="Google Shape;8061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62" name="Google Shape;8062;p5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8063" name="Google Shape;8063;p5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4" name="Google Shape;8064;p5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5" name="Google Shape;8065;p5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6" name="Google Shape;8066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7" name="Google Shape;8067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8" name="Google Shape;8068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9" name="Google Shape;8069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0" name="Google Shape;8070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1" name="Google Shape;8071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2" name="Google Shape;8072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3" name="Google Shape;8073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4" name="Google Shape;8074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5" name="Google Shape;8075;p5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76" name="Google Shape;8076;p50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8077" name="Google Shape;8077;p50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8078" name="Google Shape;8078;p5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9" name="Google Shape;8079;p50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1220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8080" name="Google Shape;8080;p50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8081" name="Google Shape;8081;p50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8082" name="Google Shape;8082;p5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083" name="Google Shape;8083;p5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084" name="Google Shape;8084;p50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8085" name="Google Shape;8085;p5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086" name="Google Shape;8086;p5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087" name="Google Shape;8087;p50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8088" name="Google Shape;8088;p5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089" name="Google Shape;8089;p5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090" name="Google Shape;8090;p50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8091" name="Google Shape;8091;p5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092" name="Google Shape;8092;p5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8093" name="Google Shape;8093;p50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8094" name="Google Shape;8094;p5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5" name="Google Shape;8095;p5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96" name="Google Shape;8096;p50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8097" name="Google Shape;8097;p5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8" name="Google Shape;8098;p5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99" name="Google Shape;8099;p50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8100" name="Google Shape;8100;p5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01" name="Google Shape;8101;p5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02" name="Google Shape;8102;p50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8103" name="Google Shape;8103;p5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04" name="Google Shape;8104;p5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05" name="Google Shape;8105;p50"/>
          <p:cNvPicPr preferRelativeResize="0"/>
          <p:nvPr/>
        </p:nvPicPr>
        <p:blipFill>
          <a:blip r:embed="rId19">
            <a:alphaModFix amt="56000"/>
          </a:blip>
          <a:stretch>
            <a:fillRect/>
          </a:stretch>
        </p:blipFill>
        <p:spPr>
          <a:xfrm>
            <a:off x="6021847" y="3647538"/>
            <a:ext cx="411290" cy="47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06" name="Google Shape;8106;p50"/>
          <p:cNvCxnSpPr>
            <a:stCxn id="8107" idx="3"/>
            <a:endCxn id="8108" idx="0"/>
          </p:cNvCxnSpPr>
          <p:nvPr/>
        </p:nvCxnSpPr>
        <p:spPr>
          <a:xfrm flipH="1">
            <a:off x="5085718" y="4111460"/>
            <a:ext cx="931200" cy="27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08" name="Google Shape;8108;p50"/>
          <p:cNvSpPr txBox="1"/>
          <p:nvPr/>
        </p:nvSpPr>
        <p:spPr>
          <a:xfrm>
            <a:off x="4300700" y="4383075"/>
            <a:ext cx="15702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</a:rPr>
              <a:t>반투명한 몬스터 UI</a:t>
            </a:r>
            <a:endParaRPr sz="1200">
              <a:solidFill>
                <a:srgbClr val="EFEFEF"/>
              </a:solidFill>
            </a:endParaRPr>
          </a:p>
        </p:txBody>
      </p:sp>
      <p:sp>
        <p:nvSpPr>
          <p:cNvPr id="8107" name="Google Shape;8107;p50"/>
          <p:cNvSpPr/>
          <p:nvPr/>
        </p:nvSpPr>
        <p:spPr>
          <a:xfrm>
            <a:off x="5934674" y="3620325"/>
            <a:ext cx="561600" cy="575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09" name="Google Shape;8109;p50"/>
          <p:cNvGrpSpPr/>
          <p:nvPr/>
        </p:nvGrpSpPr>
        <p:grpSpPr>
          <a:xfrm>
            <a:off x="3487938" y="3714581"/>
            <a:ext cx="387429" cy="296127"/>
            <a:chOff x="5255600" y="3709243"/>
            <a:chExt cx="745200" cy="746100"/>
          </a:xfrm>
        </p:grpSpPr>
        <p:sp>
          <p:nvSpPr>
            <p:cNvPr id="8110" name="Google Shape;8110;p50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00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1" name="Google Shape;8111;p50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00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2" name="Google Shape;8112;p50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00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3" name="Google Shape;8113;p50"/>
          <p:cNvSpPr/>
          <p:nvPr/>
        </p:nvSpPr>
        <p:spPr>
          <a:xfrm>
            <a:off x="4231913" y="3788400"/>
            <a:ext cx="1433400" cy="118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4" name="Google Shape;8114;p50"/>
          <p:cNvSpPr/>
          <p:nvPr/>
        </p:nvSpPr>
        <p:spPr>
          <a:xfrm rot="5396869">
            <a:off x="3160148" y="3775923"/>
            <a:ext cx="3294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5" name="Google Shape;8115;p50"/>
          <p:cNvSpPr txBox="1"/>
          <p:nvPr/>
        </p:nvSpPr>
        <p:spPr>
          <a:xfrm>
            <a:off x="2243250" y="3773675"/>
            <a:ext cx="9603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9D9D9"/>
                </a:solidFill>
              </a:rPr>
              <a:t>이동 후 터치</a:t>
            </a:r>
            <a:endParaRPr sz="1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9" name="Shape 8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" name="Google Shape;8120;p51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8121" name="Google Shape;8121;p51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8122" name="Google Shape;8122;p5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123" name="Google Shape;8123;p5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124" name="Google Shape;8124;p5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125" name="Google Shape;8125;p5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8126" name="Google Shape;8126;p51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8127" name="Google Shape;8127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28" name="Google Shape;8128;p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29" name="Google Shape;8129;p51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8130" name="Google Shape;8130;p51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8131" name="Google Shape;8131;p5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32" name="Google Shape;8132;p51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1180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133" name="Google Shape;8133;p51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8134" name="Google Shape;8134;p51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135" name="Google Shape;8135;p51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8136" name="Google Shape;8136;p51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137" name="Google Shape;8137;p51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8138" name="Google Shape;8138;p5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39" name="Google Shape;8139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40" name="Google Shape;8140;p51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41" name="Google Shape;8141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2" name="Google Shape;8142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3" name="Google Shape;8143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4" name="Google Shape;8144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45" name="Google Shape;8145;p51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8146" name="Google Shape;8146;p5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47" name="Google Shape;8147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48" name="Google Shape;8148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49" name="Google Shape;8149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0" name="Google Shape;8150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1" name="Google Shape;8151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2" name="Google Shape;8152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53" name="Google Shape;8153;p51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8154" name="Google Shape;8154;p5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5" name="Google Shape;8155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6" name="Google Shape;8156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7" name="Google Shape;8157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8" name="Google Shape;8158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9" name="Google Shape;8159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60" name="Google Shape;8160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61" name="Google Shape;8161;p51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8162" name="Google Shape;8162;p5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63" name="Google Shape;8163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64" name="Google Shape;8164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65" name="Google Shape;8165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66" name="Google Shape;8166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67" name="Google Shape;8167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68" name="Google Shape;8168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69" name="Google Shape;8169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70" name="Google Shape;8170;p51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8171" name="Google Shape;8171;p5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72" name="Google Shape;8172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73" name="Google Shape;8173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74" name="Google Shape;8174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75" name="Google Shape;8175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76" name="Google Shape;8176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77" name="Google Shape;8177;p5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78" name="Google Shape;8178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9" name="Google Shape;8179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0" name="Google Shape;8180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1" name="Google Shape;8181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2" name="Google Shape;8182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3" name="Google Shape;8183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4" name="Google Shape;8184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5" name="Google Shape;8185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6" name="Google Shape;8186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7" name="Google Shape;8187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8" name="Google Shape;8188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9" name="Google Shape;8189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0" name="Google Shape;8190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8191" name="Google Shape;8191;p51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8192" name="Google Shape;8192;p51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8193" name="Google Shape;8193;p5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94" name="Google Shape;8194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95" name="Google Shape;8195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96" name="Google Shape;8196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97" name="Google Shape;8197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98" name="Google Shape;8198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99" name="Google Shape;8199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00" name="Google Shape;8200;p51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8201" name="Google Shape;8201;p5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02" name="Google Shape;8202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03" name="Google Shape;8203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04" name="Google Shape;8204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05" name="Google Shape;8205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06" name="Google Shape;8206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07" name="Google Shape;8207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08" name="Google Shape;8208;p51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8209" name="Google Shape;8209;p5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10" name="Google Shape;8210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11" name="Google Shape;8211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12" name="Google Shape;8212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13" name="Google Shape;8213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14" name="Google Shape;8214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15" name="Google Shape;8215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16" name="Google Shape;8216;p51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8217" name="Google Shape;8217;p5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18" name="Google Shape;8218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19" name="Google Shape;8219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20" name="Google Shape;8220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21" name="Google Shape;8221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22" name="Google Shape;8222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23" name="Google Shape;8223;p5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8224" name="Google Shape;8224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5" name="Google Shape;8225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6" name="Google Shape;8226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7" name="Google Shape;8227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8" name="Google Shape;8228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9" name="Google Shape;8229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0" name="Google Shape;8230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1" name="Google Shape;8231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2" name="Google Shape;8232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3" name="Google Shape;8233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4" name="Google Shape;8234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5" name="Google Shape;8235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6" name="Google Shape;8236;p5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37" name="Google Shape;8237;p51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8238" name="Google Shape;8238;p51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8239" name="Google Shape;8239;p5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40" name="Google Shape;8240;p51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1220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8241" name="Google Shape;8241;p51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8242" name="Google Shape;8242;p51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8243" name="Google Shape;8243;p5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244" name="Google Shape;8244;p5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245" name="Google Shape;8245;p51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8246" name="Google Shape;8246;p5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247" name="Google Shape;8247;p5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248" name="Google Shape;8248;p51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8249" name="Google Shape;8249;p5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250" name="Google Shape;8250;p5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251" name="Google Shape;8251;p51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8252" name="Google Shape;8252;p5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253" name="Google Shape;8253;p5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8254" name="Google Shape;8254;p51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8255" name="Google Shape;8255;p5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56" name="Google Shape;8256;p5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57" name="Google Shape;8257;p51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8258" name="Google Shape;8258;p5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59" name="Google Shape;8259;p5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60" name="Google Shape;8260;p51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8261" name="Google Shape;8261;p5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62" name="Google Shape;8262;p5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63" name="Google Shape;8263;p51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8264" name="Google Shape;8264;p5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65" name="Google Shape;8265;p51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66" name="Google Shape;8266;p5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511122" y="3627613"/>
            <a:ext cx="411290" cy="47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67" name="Google Shape;8267;p51"/>
          <p:cNvCxnSpPr>
            <a:stCxn id="8268" idx="5"/>
            <a:endCxn id="8269" idx="0"/>
          </p:cNvCxnSpPr>
          <p:nvPr/>
        </p:nvCxnSpPr>
        <p:spPr>
          <a:xfrm>
            <a:off x="3899779" y="4066072"/>
            <a:ext cx="1378200" cy="31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69" name="Google Shape;8269;p51"/>
          <p:cNvSpPr txBox="1"/>
          <p:nvPr/>
        </p:nvSpPr>
        <p:spPr>
          <a:xfrm>
            <a:off x="4685000" y="4383075"/>
            <a:ext cx="11859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FEFEF"/>
                </a:solidFill>
              </a:rPr>
              <a:t>이동 완료</a:t>
            </a:r>
            <a:endParaRPr sz="1200">
              <a:solidFill>
                <a:srgbClr val="EFEFEF"/>
              </a:solidFill>
            </a:endParaRPr>
          </a:p>
        </p:txBody>
      </p:sp>
      <p:sp>
        <p:nvSpPr>
          <p:cNvPr id="8268" name="Google Shape;8268;p51"/>
          <p:cNvSpPr/>
          <p:nvPr/>
        </p:nvSpPr>
        <p:spPr>
          <a:xfrm>
            <a:off x="3420424" y="3574938"/>
            <a:ext cx="561600" cy="575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6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718" name="Google Shape;718;p16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719" name="Google Shape;719;p1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20" name="Google Shape;720;p1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21" name="Google Shape;721;p1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722" name="Google Shape;722;p16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723" name="Google Shape;723;p16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724" name="Google Shape;72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5" name="Google Shape;725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6" name="Google Shape;726;p16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727" name="Google Shape;727;p16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728" name="Google Shape;728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9" name="Google Shape;729;p16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30" name="Google Shape;730;p16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31" name="Google Shape;731;p16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32" name="Google Shape;732;p16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733" name="Google Shape;733;p16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734" name="Google Shape;734;p16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735" name="Google Shape;735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6" name="Google Shape;73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7" name="Google Shape;737;p16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8" name="Google Shape;73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2" name="Google Shape;742;p16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743" name="Google Shape;743;p1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4" name="Google Shape;744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5" name="Google Shape;745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6" name="Google Shape;746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7" name="Google Shape;747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" name="Google Shape;748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" name="Google Shape;749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0" name="Google Shape;750;p16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751" name="Google Shape;751;p1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2" name="Google Shape;752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3" name="Google Shape;753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4" name="Google Shape;754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5" name="Google Shape;755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6" name="Google Shape;756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7" name="Google Shape;757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8" name="Google Shape;758;p16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759" name="Google Shape;759;p1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1" name="Google Shape;761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2" name="Google Shape;762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3" name="Google Shape;763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4" name="Google Shape;764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5" name="Google Shape;765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6" name="Google Shape;766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7" name="Google Shape;767;p16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768" name="Google Shape;768;p1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1" name="Google Shape;771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Google Shape;772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3" name="Google Shape;773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4" name="Google Shape;774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5" name="Google Shape;775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788" name="Google Shape;788;p16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789" name="Google Shape;789;p16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790" name="Google Shape;790;p1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1" name="Google Shape;791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2" name="Google Shape;792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3" name="Google Shape;793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4" name="Google Shape;794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5" name="Google Shape;795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6" name="Google Shape;796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7" name="Google Shape;797;p16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798" name="Google Shape;798;p1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9" name="Google Shape;799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0" name="Google Shape;800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1" name="Google Shape;801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2" name="Google Shape;802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3" name="Google Shape;803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4" name="Google Shape;804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5" name="Google Shape;805;p16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806" name="Google Shape;806;p1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7" name="Google Shape;807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8" name="Google Shape;808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" name="Google Shape;809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0" name="Google Shape;810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1" name="Google Shape;811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2" name="Google Shape;812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3" name="Google Shape;813;p16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814" name="Google Shape;814;p1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5" name="Google Shape;815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6" name="Google Shape;816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7" name="Google Shape;817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8" name="Google Shape;818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9" name="Google Shape;819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0" name="Google Shape;820;p1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821" name="Google Shape;821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16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4" name="Google Shape;834;p16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835" name="Google Shape;835;p16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836" name="Google Shape;836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7" name="Google Shape;837;p16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838" name="Google Shape;838;p16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839" name="Google Shape;839;p16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840" name="Google Shape;840;p16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41" name="Google Shape;841;p1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42" name="Google Shape;842;p16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843" name="Google Shape;843;p16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44" name="Google Shape;844;p1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45" name="Google Shape;845;p16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846" name="Google Shape;846;p16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47" name="Google Shape;847;p1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48" name="Google Shape;848;p16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849" name="Google Shape;849;p16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50" name="Google Shape;850;p16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851" name="Google Shape;851;p16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852" name="Google Shape;852;p1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3" name="Google Shape;853;p1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4" name="Google Shape;854;p16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855" name="Google Shape;855;p1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6" name="Google Shape;856;p1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7" name="Google Shape;857;p16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858" name="Google Shape;858;p1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9" name="Google Shape;859;p16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0" name="Google Shape;860;p16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861" name="Google Shape;861;p1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2" name="Google Shape;862;p16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3" name="Google Shape;863;p16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864" name="Google Shape;864;p16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16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868" name="Google Shape;868;p16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9" name="Google Shape;869;p16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870" name="Google Shape;870;p1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3" name="Google Shape;873;p16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874" name="Google Shape;874;p1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16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878" name="Google Shape;878;p1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1" name="Google Shape;881;p16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882" name="Google Shape;882;p1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16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886" name="Google Shape;886;p1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9" name="Google Shape;889;p16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890" name="Google Shape;890;p1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3" name="Google Shape;893;p16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894" name="Google Shape;894;p1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7" name="Google Shape;897;p16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8" name="Google Shape;898;p16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899" name="Google Shape;899;p1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2" name="Google Shape;902;p16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903" name="Google Shape;903;p1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16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907" name="Google Shape;907;p16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6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6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0" name="Google Shape;910;p16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16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912" name="Google Shape;912;p16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913" name="Google Shape;913;p16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14" name="Google Shape;914;p16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915" name="Google Shape;915;p16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16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16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18" name="Google Shape;918;p16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919" name="Google Shape;919;p16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920" name="Google Shape;920;p16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921" name="Google Shape;921;p16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922" name="Google Shape;922;p16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923" name="Google Shape;923;p16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924" name="Google Shape;924;p16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925" name="Google Shape;925;p16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926" name="Google Shape;926;p16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927" name="Google Shape;927;p16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928" name="Google Shape;928;p16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6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6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6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932" name="Google Shape;932;p16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933" name="Google Shape;933;p16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934" name="Google Shape;934;p16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935" name="Google Shape;935;p16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936" name="Google Shape;936;p16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937" name="Google Shape;937;p16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938" name="Google Shape;938;p16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939" name="Google Shape;939;p16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940" name="Google Shape;940;p16"/>
          <p:cNvSpPr/>
          <p:nvPr/>
        </p:nvSpPr>
        <p:spPr>
          <a:xfrm>
            <a:off x="2969785" y="3775913"/>
            <a:ext cx="4587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1" name="Google Shape;941;p1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454000" y="1591325"/>
            <a:ext cx="4163550" cy="27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16"/>
          <p:cNvSpPr txBox="1"/>
          <p:nvPr/>
        </p:nvSpPr>
        <p:spPr>
          <a:xfrm>
            <a:off x="2804254" y="2926102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943" name="Google Shape;943;p16"/>
          <p:cNvSpPr/>
          <p:nvPr/>
        </p:nvSpPr>
        <p:spPr>
          <a:xfrm>
            <a:off x="3695350" y="2713913"/>
            <a:ext cx="206400" cy="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6"/>
          <p:cNvSpPr txBox="1"/>
          <p:nvPr/>
        </p:nvSpPr>
        <p:spPr>
          <a:xfrm>
            <a:off x="3689617" y="29263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945" name="Google Shape;945;p16"/>
          <p:cNvGrpSpPr/>
          <p:nvPr/>
        </p:nvGrpSpPr>
        <p:grpSpPr>
          <a:xfrm>
            <a:off x="4570075" y="2399900"/>
            <a:ext cx="479838" cy="723550"/>
            <a:chOff x="4569825" y="2389775"/>
            <a:chExt cx="479838" cy="723550"/>
          </a:xfrm>
        </p:grpSpPr>
        <p:sp>
          <p:nvSpPr>
            <p:cNvPr id="946" name="Google Shape;946;p16"/>
            <p:cNvSpPr/>
            <p:nvPr/>
          </p:nvSpPr>
          <p:spPr>
            <a:xfrm>
              <a:off x="4793275" y="238977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4784500" y="24103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4569825" y="2730925"/>
              <a:ext cx="234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4797663" y="306442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4788888" y="27799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1" name="Google Shape;951;p16"/>
          <p:cNvSpPr txBox="1"/>
          <p:nvPr/>
        </p:nvSpPr>
        <p:spPr>
          <a:xfrm>
            <a:off x="4814167" y="2564038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952" name="Google Shape;952;p16"/>
          <p:cNvSpPr txBox="1"/>
          <p:nvPr/>
        </p:nvSpPr>
        <p:spPr>
          <a:xfrm>
            <a:off x="4814167" y="3264025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953" name="Google Shape;953;p16"/>
          <p:cNvGrpSpPr/>
          <p:nvPr/>
        </p:nvGrpSpPr>
        <p:grpSpPr>
          <a:xfrm>
            <a:off x="3180715" y="2564159"/>
            <a:ext cx="339662" cy="348429"/>
            <a:chOff x="4173213" y="3724868"/>
            <a:chExt cx="745200" cy="746100"/>
          </a:xfrm>
        </p:grpSpPr>
        <p:sp>
          <p:nvSpPr>
            <p:cNvPr id="954" name="Google Shape;954;p16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6"/>
          <p:cNvGrpSpPr/>
          <p:nvPr/>
        </p:nvGrpSpPr>
        <p:grpSpPr>
          <a:xfrm>
            <a:off x="4019920" y="2520726"/>
            <a:ext cx="431992" cy="431992"/>
            <a:chOff x="4173213" y="3724868"/>
            <a:chExt cx="745200" cy="746100"/>
          </a:xfrm>
        </p:grpSpPr>
        <p:sp>
          <p:nvSpPr>
            <p:cNvPr id="958" name="Google Shape;958;p16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16"/>
          <p:cNvGrpSpPr/>
          <p:nvPr/>
        </p:nvGrpSpPr>
        <p:grpSpPr>
          <a:xfrm>
            <a:off x="5099263" y="2103624"/>
            <a:ext cx="539972" cy="540027"/>
            <a:chOff x="4173213" y="3724868"/>
            <a:chExt cx="745200" cy="746100"/>
          </a:xfrm>
        </p:grpSpPr>
        <p:sp>
          <p:nvSpPr>
            <p:cNvPr id="962" name="Google Shape;962;p16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16"/>
          <p:cNvGrpSpPr/>
          <p:nvPr/>
        </p:nvGrpSpPr>
        <p:grpSpPr>
          <a:xfrm>
            <a:off x="5156407" y="2872876"/>
            <a:ext cx="431992" cy="431992"/>
            <a:chOff x="4173213" y="3724868"/>
            <a:chExt cx="745200" cy="746100"/>
          </a:xfrm>
        </p:grpSpPr>
        <p:sp>
          <p:nvSpPr>
            <p:cNvPr id="966" name="Google Shape;966;p16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9" name="Google Shape;969;p16"/>
          <p:cNvSpPr/>
          <p:nvPr/>
        </p:nvSpPr>
        <p:spPr>
          <a:xfrm>
            <a:off x="5688563" y="2372400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6"/>
          <p:cNvSpPr/>
          <p:nvPr/>
        </p:nvSpPr>
        <p:spPr>
          <a:xfrm>
            <a:off x="5666500" y="3070800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1" name="Google Shape;971;p16"/>
          <p:cNvCxnSpPr>
            <a:stCxn id="972" idx="6"/>
            <a:endCxn id="973" idx="1"/>
          </p:cNvCxnSpPr>
          <p:nvPr/>
        </p:nvCxnSpPr>
        <p:spPr>
          <a:xfrm flipH="1" rot="10800000">
            <a:off x="5930556" y="3287488"/>
            <a:ext cx="953100" cy="23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Google Shape;973;p16"/>
          <p:cNvSpPr txBox="1"/>
          <p:nvPr/>
        </p:nvSpPr>
        <p:spPr>
          <a:xfrm>
            <a:off x="6883550" y="3093400"/>
            <a:ext cx="847500" cy="38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3F3F3"/>
                </a:solidFill>
              </a:rPr>
              <a:t>스크롤바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974" name="Google Shape;974;p16"/>
          <p:cNvSpPr txBox="1"/>
          <p:nvPr/>
        </p:nvSpPr>
        <p:spPr>
          <a:xfrm>
            <a:off x="4196113" y="3620189"/>
            <a:ext cx="599400" cy="1521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D5F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 sz="800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975" name="Google Shape;975;p16"/>
          <p:cNvGrpSpPr/>
          <p:nvPr/>
        </p:nvGrpSpPr>
        <p:grpSpPr>
          <a:xfrm rot="-5400000">
            <a:off x="4446297" y="2083624"/>
            <a:ext cx="152066" cy="2843964"/>
            <a:chOff x="4700325" y="337912"/>
            <a:chExt cx="223200" cy="2287800"/>
          </a:xfrm>
        </p:grpSpPr>
        <p:sp>
          <p:nvSpPr>
            <p:cNvPr id="976" name="Google Shape;976;p16"/>
            <p:cNvSpPr txBox="1"/>
            <p:nvPr/>
          </p:nvSpPr>
          <p:spPr>
            <a:xfrm rot="5400000">
              <a:off x="4703775" y="409550"/>
              <a:ext cx="216300" cy="164400"/>
            </a:xfrm>
            <a:prstGeom prst="rect">
              <a:avLst/>
            </a:prstGeom>
            <a:gradFill>
              <a:gsLst>
                <a:gs pos="0">
                  <a:srgbClr val="999999"/>
                </a:gs>
                <a:gs pos="49000">
                  <a:srgbClr val="FFFFFF">
                    <a:alpha val="0"/>
                  </a:srgbClr>
                </a:gs>
                <a:gs pos="100000">
                  <a:srgbClr val="999999"/>
                </a:gs>
              </a:gsLst>
              <a:lin ang="5400700" scaled="0"/>
            </a:gradFill>
            <a:ln cap="flat" cmpd="sng" w="3810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977" name="Google Shape;977;p16"/>
            <p:cNvSpPr txBox="1"/>
            <p:nvPr/>
          </p:nvSpPr>
          <p:spPr>
            <a:xfrm rot="5400000">
              <a:off x="3668025" y="1370212"/>
              <a:ext cx="2287800" cy="2232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972" name="Google Shape;972;p16"/>
          <p:cNvSpPr/>
          <p:nvPr/>
        </p:nvSpPr>
        <p:spPr>
          <a:xfrm>
            <a:off x="3061056" y="3345388"/>
            <a:ext cx="2869500" cy="34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3" name="Shape 8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4" name="Google Shape;8274;p52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8275" name="Google Shape;8275;p52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8276" name="Google Shape;8276;p5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277" name="Google Shape;8277;p5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278" name="Google Shape;8278;p5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279" name="Google Shape;8279;p52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8280" name="Google Shape;8280;p52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8281" name="Google Shape;8281;p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82" name="Google Shape;8282;p5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83" name="Google Shape;8283;p52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8284" name="Google Shape;8284;p52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8285" name="Google Shape;8285;p5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86" name="Google Shape;8286;p52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1180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287" name="Google Shape;8287;p52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8288" name="Google Shape;8288;p52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289" name="Google Shape;8289;p52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8290" name="Google Shape;8290;p52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291" name="Google Shape;8291;p52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8292" name="Google Shape;8292;p5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93" name="Google Shape;8293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94" name="Google Shape;8294;p52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95" name="Google Shape;8295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6" name="Google Shape;8296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7" name="Google Shape;8297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8" name="Google Shape;8298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99" name="Google Shape;8299;p52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8300" name="Google Shape;8300;p5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01" name="Google Shape;8301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02" name="Google Shape;8302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03" name="Google Shape;8303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04" name="Google Shape;8304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05" name="Google Shape;8305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06" name="Google Shape;8306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07" name="Google Shape;8307;p52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8308" name="Google Shape;8308;p5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09" name="Google Shape;8309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0" name="Google Shape;8310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1" name="Google Shape;8311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2" name="Google Shape;8312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3" name="Google Shape;8313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4" name="Google Shape;8314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15" name="Google Shape;8315;p52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8316" name="Google Shape;8316;p5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7" name="Google Shape;8317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8" name="Google Shape;8318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9" name="Google Shape;8319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20" name="Google Shape;8320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21" name="Google Shape;8321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22" name="Google Shape;8322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323" name="Google Shape;8323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24" name="Google Shape;8324;p52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8325" name="Google Shape;8325;p5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26" name="Google Shape;8326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27" name="Google Shape;8327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28" name="Google Shape;8328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29" name="Google Shape;8329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30" name="Google Shape;8330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31" name="Google Shape;8331;p5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332" name="Google Shape;8332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3" name="Google Shape;8333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4" name="Google Shape;8334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5" name="Google Shape;8335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6" name="Google Shape;8336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7" name="Google Shape;8337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8" name="Google Shape;8338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9" name="Google Shape;8339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0" name="Google Shape;8340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1" name="Google Shape;8341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2" name="Google Shape;8342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3" name="Google Shape;8343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4" name="Google Shape;8344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8345" name="Google Shape;8345;p52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8346" name="Google Shape;8346;p52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8347" name="Google Shape;8347;p5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48" name="Google Shape;8348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49" name="Google Shape;8349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50" name="Google Shape;8350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51" name="Google Shape;8351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52" name="Google Shape;8352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53" name="Google Shape;8353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54" name="Google Shape;8354;p52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8355" name="Google Shape;8355;p5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56" name="Google Shape;8356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57" name="Google Shape;8357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58" name="Google Shape;8358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59" name="Google Shape;8359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60" name="Google Shape;8360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61" name="Google Shape;8361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62" name="Google Shape;8362;p52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8363" name="Google Shape;8363;p5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64" name="Google Shape;8364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65" name="Google Shape;8365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66" name="Google Shape;8366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67" name="Google Shape;8367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68" name="Google Shape;8368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69" name="Google Shape;8369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70" name="Google Shape;8370;p52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8371" name="Google Shape;8371;p5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72" name="Google Shape;8372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73" name="Google Shape;8373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74" name="Google Shape;8374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75" name="Google Shape;8375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76" name="Google Shape;8376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77" name="Google Shape;8377;p5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8378" name="Google Shape;8378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9" name="Google Shape;8379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0" name="Google Shape;8380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1" name="Google Shape;8381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2" name="Google Shape;8382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3" name="Google Shape;8383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4" name="Google Shape;8384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5" name="Google Shape;8385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6" name="Google Shape;8386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7" name="Google Shape;8387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8" name="Google Shape;8388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9" name="Google Shape;8389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0" name="Google Shape;8390;p52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91" name="Google Shape;8391;p52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8392" name="Google Shape;8392;p52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8393" name="Google Shape;8393;p5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94" name="Google Shape;8394;p52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1220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8395" name="Google Shape;8395;p52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8396" name="Google Shape;8396;p52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8397" name="Google Shape;8397;p5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398" name="Google Shape;8398;p5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399" name="Google Shape;8399;p52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8400" name="Google Shape;8400;p5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401" name="Google Shape;8401;p5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402" name="Google Shape;8402;p52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8403" name="Google Shape;8403;p5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404" name="Google Shape;8404;p5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405" name="Google Shape;8405;p52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8406" name="Google Shape;8406;p52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407" name="Google Shape;8407;p52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8408" name="Google Shape;8408;p52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8409" name="Google Shape;8409;p5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10" name="Google Shape;8410;p5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11" name="Google Shape;8411;p52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8412" name="Google Shape;8412;p5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13" name="Google Shape;8413;p52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14" name="Google Shape;8414;p52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8415" name="Google Shape;8415;p5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16" name="Google Shape;8416;p52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17" name="Google Shape;8417;p52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8418" name="Google Shape;8418;p5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19" name="Google Shape;8419;p52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20" name="Google Shape;8420;p5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511122" y="3627613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21" name="Google Shape;8421;p52"/>
          <p:cNvGrpSpPr/>
          <p:nvPr/>
        </p:nvGrpSpPr>
        <p:grpSpPr>
          <a:xfrm>
            <a:off x="3365203" y="4039703"/>
            <a:ext cx="599400" cy="485940"/>
            <a:chOff x="2073990" y="696291"/>
            <a:chExt cx="599400" cy="485940"/>
          </a:xfrm>
        </p:grpSpPr>
        <p:sp>
          <p:nvSpPr>
            <p:cNvPr id="8422" name="Google Shape;8422;p52"/>
            <p:cNvSpPr/>
            <p:nvPr/>
          </p:nvSpPr>
          <p:spPr>
            <a:xfrm rot="-3131">
              <a:off x="2209001" y="696441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3" name="Google Shape;8423;p52"/>
            <p:cNvSpPr txBox="1"/>
            <p:nvPr/>
          </p:nvSpPr>
          <p:spPr>
            <a:xfrm>
              <a:off x="2073990" y="964430"/>
              <a:ext cx="5994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</a:rPr>
                <a:t>터치</a:t>
              </a:r>
              <a:endParaRPr b="1" sz="1200">
                <a:solidFill>
                  <a:srgbClr val="D9D9D9"/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7" name="Shape 8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8" name="Google Shape;8428;p53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8429" name="Google Shape;8429;p53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8430" name="Google Shape;8430;p5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431" name="Google Shape;8431;p5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432" name="Google Shape;8432;p5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433" name="Google Shape;8433;p53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8434" name="Google Shape;8434;p53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8435" name="Google Shape;8435;p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36" name="Google Shape;8436;p5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37" name="Google Shape;8437;p53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8438" name="Google Shape;8438;p5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8439" name="Google Shape;8439;p5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40" name="Google Shape;8440;p53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1180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441" name="Google Shape;8441;p5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8442" name="Google Shape;8442;p53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443" name="Google Shape;8443;p53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8444" name="Google Shape;8444;p53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445" name="Google Shape;8445;p53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8446" name="Google Shape;8446;p5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47" name="Google Shape;8447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48" name="Google Shape;8448;p53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49" name="Google Shape;8449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0" name="Google Shape;8450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1" name="Google Shape;8451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2" name="Google Shape;8452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53" name="Google Shape;8453;p53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8454" name="Google Shape;8454;p5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5" name="Google Shape;8455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6" name="Google Shape;8456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7" name="Google Shape;8457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8" name="Google Shape;8458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9" name="Google Shape;8459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0" name="Google Shape;8460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61" name="Google Shape;8461;p53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8462" name="Google Shape;8462;p5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3" name="Google Shape;8463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4" name="Google Shape;8464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5" name="Google Shape;8465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6" name="Google Shape;8466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7" name="Google Shape;8467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8" name="Google Shape;8468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69" name="Google Shape;8469;p53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8470" name="Google Shape;8470;p5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71" name="Google Shape;8471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72" name="Google Shape;8472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73" name="Google Shape;8473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74" name="Google Shape;8474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75" name="Google Shape;8475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76" name="Google Shape;8476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77" name="Google Shape;8477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78" name="Google Shape;8478;p53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8479" name="Google Shape;8479;p5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80" name="Google Shape;8480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81" name="Google Shape;8481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82" name="Google Shape;8482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83" name="Google Shape;8483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84" name="Google Shape;8484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85" name="Google Shape;8485;p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86" name="Google Shape;8486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7" name="Google Shape;8487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8" name="Google Shape;8488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9" name="Google Shape;8489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0" name="Google Shape;8490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1" name="Google Shape;8491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2" name="Google Shape;8492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3" name="Google Shape;8493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4" name="Google Shape;8494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5" name="Google Shape;8495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6" name="Google Shape;8496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7" name="Google Shape;8497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8" name="Google Shape;8498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8499" name="Google Shape;8499;p53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8500" name="Google Shape;8500;p53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8501" name="Google Shape;8501;p5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02" name="Google Shape;8502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03" name="Google Shape;8503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04" name="Google Shape;8504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05" name="Google Shape;8505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06" name="Google Shape;8506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07" name="Google Shape;8507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508" name="Google Shape;8508;p53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8509" name="Google Shape;8509;p5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10" name="Google Shape;8510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11" name="Google Shape;8511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12" name="Google Shape;8512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13" name="Google Shape;8513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14" name="Google Shape;8514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15" name="Google Shape;8515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516" name="Google Shape;8516;p53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8517" name="Google Shape;8517;p5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18" name="Google Shape;8518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19" name="Google Shape;8519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20" name="Google Shape;8520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21" name="Google Shape;8521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22" name="Google Shape;8522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23" name="Google Shape;8523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524" name="Google Shape;8524;p53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8525" name="Google Shape;8525;p53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26" name="Google Shape;8526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27" name="Google Shape;8527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28" name="Google Shape;8528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29" name="Google Shape;8529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30" name="Google Shape;8530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31" name="Google Shape;8531;p53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8532" name="Google Shape;8532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3" name="Google Shape;8533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4" name="Google Shape;8534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5" name="Google Shape;8535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6" name="Google Shape;8536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7" name="Google Shape;8537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8" name="Google Shape;8538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9" name="Google Shape;8539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0" name="Google Shape;8540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1" name="Google Shape;8541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2" name="Google Shape;8542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3" name="Google Shape;8543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4" name="Google Shape;8544;p53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45" name="Google Shape;8545;p53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8546" name="Google Shape;8546;p53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8547" name="Google Shape;8547;p5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48" name="Google Shape;8548;p53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1220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8549" name="Google Shape;8549;p53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8550" name="Google Shape;8550;p53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8551" name="Google Shape;8551;p5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552" name="Google Shape;8552;p5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553" name="Google Shape;8553;p53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8554" name="Google Shape;8554;p5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555" name="Google Shape;8555;p5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556" name="Google Shape;8556;p53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8557" name="Google Shape;8557;p5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558" name="Google Shape;8558;p5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559" name="Google Shape;8559;p53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8560" name="Google Shape;8560;p53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561" name="Google Shape;8561;p53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8562" name="Google Shape;8562;p53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8563" name="Google Shape;8563;p5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64" name="Google Shape;8564;p5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65" name="Google Shape;8565;p53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8566" name="Google Shape;8566;p5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67" name="Google Shape;8567;p5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68" name="Google Shape;8568;p53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8569" name="Google Shape;8569;p5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70" name="Google Shape;8570;p5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71" name="Google Shape;8571;p53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8572" name="Google Shape;8572;p5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73" name="Google Shape;8573;p5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74" name="Google Shape;8574;p5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511122" y="3627613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75" name="Google Shape;8575;p53"/>
          <p:cNvGrpSpPr/>
          <p:nvPr/>
        </p:nvGrpSpPr>
        <p:grpSpPr>
          <a:xfrm>
            <a:off x="2544475" y="3354268"/>
            <a:ext cx="2344562" cy="1053082"/>
            <a:chOff x="6278263" y="1359718"/>
            <a:chExt cx="2344562" cy="1053082"/>
          </a:xfrm>
        </p:grpSpPr>
        <p:grpSp>
          <p:nvGrpSpPr>
            <p:cNvPr id="8576" name="Google Shape;8576;p53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8577" name="Google Shape;8577;p5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78" name="Google Shape;8578;p5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79" name="Google Shape;8579;p5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80" name="Google Shape;8580;p5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81" name="Google Shape;8581;p53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8582" name="Google Shape;8582;p53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8583" name="Google Shape;8583;p53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8584" name="Google Shape;8584;p53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585" name="Google Shape;8585;p53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8586" name="Google Shape;8586;p5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8587" name="Google Shape;8587;p53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8588" name="Google Shape;8588;p53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말랑이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8589" name="Google Shape;8589;p53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2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sp>
        <p:nvSpPr>
          <p:cNvPr id="8590" name="Google Shape;8590;p53"/>
          <p:cNvSpPr/>
          <p:nvPr/>
        </p:nvSpPr>
        <p:spPr>
          <a:xfrm rot="-3131">
            <a:off x="4433226" y="4306603"/>
            <a:ext cx="3294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4" name="Shape 8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5" name="Google Shape;8595;p54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8596" name="Google Shape;8596;p54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8597" name="Google Shape;8597;p5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598" name="Google Shape;8598;p5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599" name="Google Shape;8599;p5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600" name="Google Shape;8600;p54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8601" name="Google Shape;8601;p54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8602" name="Google Shape;8602;p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03" name="Google Shape;8603;p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04" name="Google Shape;8604;p54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8605" name="Google Shape;8605;p5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8606" name="Google Shape;8606;p5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07" name="Google Shape;8607;p54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1180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608" name="Google Shape;8608;p5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8609" name="Google Shape;8609;p54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610" name="Google Shape;8610;p54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8611" name="Google Shape;8611;p54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612" name="Google Shape;8612;p54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8613" name="Google Shape;8613;p5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14" name="Google Shape;8614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15" name="Google Shape;8615;p54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16" name="Google Shape;8616;p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7" name="Google Shape;8617;p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8" name="Google Shape;8618;p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9" name="Google Shape;8619;p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20" name="Google Shape;8620;p54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8621" name="Google Shape;8621;p5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22" name="Google Shape;8622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23" name="Google Shape;8623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24" name="Google Shape;8624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25" name="Google Shape;8625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26" name="Google Shape;8626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27" name="Google Shape;8627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28" name="Google Shape;8628;p54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8629" name="Google Shape;8629;p5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30" name="Google Shape;8630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31" name="Google Shape;8631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32" name="Google Shape;8632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33" name="Google Shape;8633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34" name="Google Shape;8634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35" name="Google Shape;8635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36" name="Google Shape;8636;p54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8637" name="Google Shape;8637;p5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38" name="Google Shape;8638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39" name="Google Shape;8639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40" name="Google Shape;8640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41" name="Google Shape;8641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42" name="Google Shape;8642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43" name="Google Shape;8643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44" name="Google Shape;8644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45" name="Google Shape;8645;p54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8646" name="Google Shape;8646;p5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47" name="Google Shape;8647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48" name="Google Shape;8648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49" name="Google Shape;8649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50" name="Google Shape;8650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51" name="Google Shape;8651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52" name="Google Shape;8652;p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53" name="Google Shape;8653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4" name="Google Shape;8654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5" name="Google Shape;8655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6" name="Google Shape;8656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7" name="Google Shape;8657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8" name="Google Shape;8658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9" name="Google Shape;8659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0" name="Google Shape;8660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1" name="Google Shape;8661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2" name="Google Shape;8662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3" name="Google Shape;8663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4" name="Google Shape;8664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5" name="Google Shape;8665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8666" name="Google Shape;8666;p54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8667" name="Google Shape;8667;p54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8668" name="Google Shape;8668;p5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69" name="Google Shape;8669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70" name="Google Shape;8670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71" name="Google Shape;8671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72" name="Google Shape;8672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73" name="Google Shape;8673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74" name="Google Shape;8674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675" name="Google Shape;8675;p54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8676" name="Google Shape;8676;p5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77" name="Google Shape;8677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78" name="Google Shape;8678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79" name="Google Shape;8679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80" name="Google Shape;8680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81" name="Google Shape;8681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82" name="Google Shape;8682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683" name="Google Shape;8683;p54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8684" name="Google Shape;8684;p5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85" name="Google Shape;8685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86" name="Google Shape;8686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87" name="Google Shape;8687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88" name="Google Shape;8688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89" name="Google Shape;8689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90" name="Google Shape;8690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691" name="Google Shape;8691;p54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8692" name="Google Shape;8692;p54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93" name="Google Shape;8693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94" name="Google Shape;8694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95" name="Google Shape;8695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96" name="Google Shape;8696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97" name="Google Shape;8697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98" name="Google Shape;8698;p5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8699" name="Google Shape;8699;p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0" name="Google Shape;8700;p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1" name="Google Shape;8701;p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2" name="Google Shape;8702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3" name="Google Shape;8703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4" name="Google Shape;8704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5" name="Google Shape;8705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6" name="Google Shape;8706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7" name="Google Shape;8707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8" name="Google Shape;8708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9" name="Google Shape;8709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0" name="Google Shape;8710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1" name="Google Shape;8711;p54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2" name="Google Shape;8712;p54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8713" name="Google Shape;8713;p54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8714" name="Google Shape;8714;p5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15" name="Google Shape;8715;p54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1220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8716" name="Google Shape;8716;p54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8717" name="Google Shape;8717;p54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8718" name="Google Shape;8718;p5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719" name="Google Shape;8719;p5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720" name="Google Shape;8720;p54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8721" name="Google Shape;8721;p5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722" name="Google Shape;8722;p5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723" name="Google Shape;8723;p54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8724" name="Google Shape;8724;p5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725" name="Google Shape;8725;p5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726" name="Google Shape;8726;p54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8727" name="Google Shape;8727;p54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728" name="Google Shape;8728;p54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8729" name="Google Shape;8729;p54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8730" name="Google Shape;8730;p5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31" name="Google Shape;8731;p5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32" name="Google Shape;8732;p54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8733" name="Google Shape;8733;p5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34" name="Google Shape;8734;p5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35" name="Google Shape;8735;p54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8736" name="Google Shape;8736;p5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37" name="Google Shape;8737;p5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38" name="Google Shape;8738;p54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8739" name="Google Shape;8739;p5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40" name="Google Shape;8740;p5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41" name="Google Shape;8741;p5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511122" y="3627613"/>
            <a:ext cx="411290" cy="47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42" name="Google Shape;8742;p54"/>
          <p:cNvGrpSpPr/>
          <p:nvPr/>
        </p:nvGrpSpPr>
        <p:grpSpPr>
          <a:xfrm>
            <a:off x="2544475" y="3354268"/>
            <a:ext cx="2344562" cy="1053082"/>
            <a:chOff x="6278263" y="1359718"/>
            <a:chExt cx="2344562" cy="1053082"/>
          </a:xfrm>
        </p:grpSpPr>
        <p:grpSp>
          <p:nvGrpSpPr>
            <p:cNvPr id="8743" name="Google Shape;8743;p54"/>
            <p:cNvGrpSpPr/>
            <p:nvPr/>
          </p:nvGrpSpPr>
          <p:grpSpPr>
            <a:xfrm>
              <a:off x="6278263" y="2088513"/>
              <a:ext cx="2344562" cy="324287"/>
              <a:chOff x="3960000" y="3041175"/>
              <a:chExt cx="2344562" cy="324287"/>
            </a:xfrm>
          </p:grpSpPr>
          <p:pic>
            <p:nvPicPr>
              <p:cNvPr id="8744" name="Google Shape;8744;p54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500008" y="3041175"/>
                <a:ext cx="695225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45" name="Google Shape;8745;p54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15211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46" name="Google Shape;8746;p54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705263" y="3041438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47" name="Google Shape;8747;p54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3960000" y="3041313"/>
                <a:ext cx="599300" cy="32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48" name="Google Shape;8748;p54"/>
              <p:cNvSpPr txBox="1"/>
              <p:nvPr/>
            </p:nvSpPr>
            <p:spPr>
              <a:xfrm>
                <a:off x="4002854" y="3094400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정보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8749" name="Google Shape;8749;p54"/>
              <p:cNvSpPr txBox="1"/>
              <p:nvPr/>
            </p:nvSpPr>
            <p:spPr>
              <a:xfrm>
                <a:off x="4556012" y="3094150"/>
                <a:ext cx="5994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레벨업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8750" name="Google Shape;8750;p54"/>
              <p:cNvSpPr txBox="1"/>
              <p:nvPr/>
            </p:nvSpPr>
            <p:spPr>
              <a:xfrm>
                <a:off x="519495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8751" name="Google Shape;8751;p54"/>
              <p:cNvSpPr txBox="1"/>
              <p:nvPr/>
            </p:nvSpPr>
            <p:spPr>
              <a:xfrm>
                <a:off x="5748104" y="3094125"/>
                <a:ext cx="513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해고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752" name="Google Shape;8752;p54"/>
            <p:cNvGrpSpPr/>
            <p:nvPr/>
          </p:nvGrpSpPr>
          <p:grpSpPr>
            <a:xfrm>
              <a:off x="6621155" y="1359718"/>
              <a:ext cx="1705443" cy="323993"/>
              <a:chOff x="4852330" y="2233568"/>
              <a:chExt cx="1705443" cy="323993"/>
            </a:xfrm>
          </p:grpSpPr>
          <p:pic>
            <p:nvPicPr>
              <p:cNvPr id="8753" name="Google Shape;8753;p54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4852330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8754" name="Google Shape;8754;p54"/>
              <p:cNvPicPr preferRelativeResize="0"/>
              <p:nvPr/>
            </p:nvPicPr>
            <p:blipFill>
              <a:blip r:embed="rId20">
                <a:alphaModFix/>
              </a:blip>
              <a:stretch>
                <a:fillRect/>
              </a:stretch>
            </p:blipFill>
            <p:spPr>
              <a:xfrm>
                <a:off x="5884939" y="2233568"/>
                <a:ext cx="672834" cy="32399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8755" name="Google Shape;8755;p54"/>
              <p:cNvSpPr txBox="1"/>
              <p:nvPr/>
            </p:nvSpPr>
            <p:spPr>
              <a:xfrm>
                <a:off x="4900440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말랑이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8756" name="Google Shape;8756;p54"/>
              <p:cNvSpPr txBox="1"/>
              <p:nvPr/>
            </p:nvSpPr>
            <p:spPr>
              <a:xfrm>
                <a:off x="5933049" y="2286251"/>
                <a:ext cx="576600" cy="217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LV 2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8757" name="Google Shape;8757;p54"/>
          <p:cNvGrpSpPr/>
          <p:nvPr/>
        </p:nvGrpSpPr>
        <p:grpSpPr>
          <a:xfrm>
            <a:off x="2940397" y="2158399"/>
            <a:ext cx="3315060" cy="1839145"/>
            <a:chOff x="2439025" y="1899100"/>
            <a:chExt cx="3780000" cy="2458750"/>
          </a:xfrm>
        </p:grpSpPr>
        <p:pic>
          <p:nvPicPr>
            <p:cNvPr id="8758" name="Google Shape;8758;p5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2439025" y="1899100"/>
              <a:ext cx="3780000" cy="24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59" name="Google Shape;8759;p54"/>
            <p:cNvSpPr txBox="1"/>
            <p:nvPr/>
          </p:nvSpPr>
          <p:spPr>
            <a:xfrm>
              <a:off x="2488825" y="2540325"/>
              <a:ext cx="36804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몬스터를 해고하시겠습니까</a:t>
              </a:r>
              <a:endParaRPr b="1" sz="12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EFEFEF"/>
                  </a:solidFill>
                  <a:latin typeface="Gungsuh"/>
                  <a:ea typeface="Gungsuh"/>
                  <a:cs typeface="Gungsuh"/>
                  <a:sym typeface="Gungsuh"/>
                </a:rPr>
                <a:t>( 마력은 절반만 회수됩니다 )</a:t>
              </a:r>
              <a:endParaRPr b="1" sz="800">
                <a:solidFill>
                  <a:srgbClr val="EFEFE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8760" name="Google Shape;8760;p54"/>
            <p:cNvSpPr txBox="1"/>
            <p:nvPr/>
          </p:nvSpPr>
          <p:spPr>
            <a:xfrm>
              <a:off x="4452064" y="3316313"/>
              <a:ext cx="911700" cy="285300"/>
            </a:xfrm>
            <a:prstGeom prst="rect">
              <a:avLst/>
            </a:prstGeom>
            <a:gradFill>
              <a:gsLst>
                <a:gs pos="0">
                  <a:srgbClr val="274E13"/>
                </a:gs>
                <a:gs pos="25000">
                  <a:srgbClr val="274E13"/>
                </a:gs>
                <a:gs pos="50000">
                  <a:srgbClr val="38761D"/>
                </a:gs>
                <a:gs pos="75000">
                  <a:srgbClr val="274E13"/>
                </a:gs>
                <a:gs pos="100000">
                  <a:srgbClr val="203E13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D5FF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rPr>
                <a:t>확인</a:t>
              </a:r>
              <a:endParaRPr b="1" sz="10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8761" name="Google Shape;8761;p54"/>
            <p:cNvSpPr txBox="1"/>
            <p:nvPr/>
          </p:nvSpPr>
          <p:spPr>
            <a:xfrm>
              <a:off x="3294287" y="3316313"/>
              <a:ext cx="911700" cy="285300"/>
            </a:xfrm>
            <a:prstGeom prst="rect">
              <a:avLst/>
            </a:prstGeom>
            <a:gradFill>
              <a:gsLst>
                <a:gs pos="0">
                  <a:srgbClr val="990000"/>
                </a:gs>
                <a:gs pos="50000">
                  <a:srgbClr val="CC0000"/>
                </a:gs>
                <a:gs pos="100000">
                  <a:srgbClr val="6600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B8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38323"/>
                  </a:solidFill>
                  <a:latin typeface="Gungsuh"/>
                  <a:ea typeface="Gungsuh"/>
                  <a:cs typeface="Gungsuh"/>
                  <a:sym typeface="Gungsuh"/>
                </a:rPr>
                <a:t>취소</a:t>
              </a:r>
              <a:endParaRPr b="1" sz="1000">
                <a:solidFill>
                  <a:srgbClr val="F38323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8762" name="Google Shape;8762;p54"/>
          <p:cNvSpPr/>
          <p:nvPr/>
        </p:nvSpPr>
        <p:spPr>
          <a:xfrm rot="-3131">
            <a:off x="4964463" y="3429728"/>
            <a:ext cx="3294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6" name="Shape 8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7" name="Google Shape;8767;p55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설치된 몬스터 수정</a:t>
            </a:r>
            <a:endParaRPr sz="1800"/>
          </a:p>
        </p:txBody>
      </p:sp>
      <p:grpSp>
        <p:nvGrpSpPr>
          <p:cNvPr id="8768" name="Google Shape;8768;p55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8769" name="Google Shape;8769;p5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770" name="Google Shape;8770;p5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771" name="Google Shape;8771;p5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8772" name="Google Shape;8772;p55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8773" name="Google Shape;8773;p55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8774" name="Google Shape;8774;p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75" name="Google Shape;8775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76" name="Google Shape;8776;p55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8777" name="Google Shape;8777;p5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8778" name="Google Shape;8778;p5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79" name="Google Shape;8779;p55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1190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780" name="Google Shape;8780;p5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8781" name="Google Shape;8781;p55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782" name="Google Shape;8782;p55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8783" name="Google Shape;8783;p55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8784" name="Google Shape;8784;p55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8785" name="Google Shape;8785;p5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86" name="Google Shape;8786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87" name="Google Shape;8787;p55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88" name="Google Shape;8788;p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9" name="Google Shape;8789;p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0" name="Google Shape;8790;p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1" name="Google Shape;8791;p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92" name="Google Shape;8792;p55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8793" name="Google Shape;8793;p5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94" name="Google Shape;8794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95" name="Google Shape;8795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96" name="Google Shape;8796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97" name="Google Shape;8797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98" name="Google Shape;8798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99" name="Google Shape;8799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00" name="Google Shape;8800;p55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8801" name="Google Shape;8801;p5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02" name="Google Shape;8802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03" name="Google Shape;8803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04" name="Google Shape;8804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05" name="Google Shape;8805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06" name="Google Shape;8806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07" name="Google Shape;8807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08" name="Google Shape;8808;p55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8809" name="Google Shape;8809;p5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10" name="Google Shape;8810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11" name="Google Shape;8811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12" name="Google Shape;8812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13" name="Google Shape;8813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14" name="Google Shape;8814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15" name="Google Shape;8815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16" name="Google Shape;8816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7" name="Google Shape;8817;p55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8818" name="Google Shape;8818;p5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19" name="Google Shape;8819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20" name="Google Shape;8820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21" name="Google Shape;8821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22" name="Google Shape;8822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23" name="Google Shape;8823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24" name="Google Shape;8824;p5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25" name="Google Shape;8825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6" name="Google Shape;8826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7" name="Google Shape;8827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8" name="Google Shape;8828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9" name="Google Shape;8829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0" name="Google Shape;8830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1" name="Google Shape;8831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2" name="Google Shape;8832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3" name="Google Shape;8833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4" name="Google Shape;8834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5" name="Google Shape;8835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6" name="Google Shape;8836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7" name="Google Shape;8837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8838" name="Google Shape;8838;p55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8839" name="Google Shape;8839;p55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8840" name="Google Shape;8840;p5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41" name="Google Shape;8841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42" name="Google Shape;8842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43" name="Google Shape;8843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44" name="Google Shape;8844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45" name="Google Shape;8845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46" name="Google Shape;8846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47" name="Google Shape;8847;p55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8848" name="Google Shape;8848;p5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49" name="Google Shape;8849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50" name="Google Shape;8850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51" name="Google Shape;8851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52" name="Google Shape;8852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53" name="Google Shape;8853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54" name="Google Shape;8854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55" name="Google Shape;8855;p55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8856" name="Google Shape;8856;p5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57" name="Google Shape;8857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58" name="Google Shape;8858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59" name="Google Shape;8859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60" name="Google Shape;8860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61" name="Google Shape;8861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62" name="Google Shape;8862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63" name="Google Shape;8863;p55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8864" name="Google Shape;8864;p5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65" name="Google Shape;8865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66" name="Google Shape;8866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67" name="Google Shape;8867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68" name="Google Shape;8868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69" name="Google Shape;8869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70" name="Google Shape;8870;p55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8871" name="Google Shape;8871;p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2" name="Google Shape;8872;p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3" name="Google Shape;8873;p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4" name="Google Shape;8874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5" name="Google Shape;8875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6" name="Google Shape;8876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7" name="Google Shape;8877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8" name="Google Shape;8878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9" name="Google Shape;8879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0" name="Google Shape;8880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1" name="Google Shape;8881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2" name="Google Shape;8882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3" name="Google Shape;8883;p55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4" name="Google Shape;8884;p55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8885" name="Google Shape;8885;p55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8886" name="Google Shape;8886;p5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87" name="Google Shape;8887;p55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8888" name="Google Shape;8888;p55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8889" name="Google Shape;8889;p55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8890" name="Google Shape;8890;p5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891" name="Google Shape;8891;p5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892" name="Google Shape;8892;p55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8893" name="Google Shape;8893;p5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894" name="Google Shape;8894;p5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895" name="Google Shape;8895;p55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8896" name="Google Shape;8896;p5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897" name="Google Shape;8897;p5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8898" name="Google Shape;8898;p55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8899" name="Google Shape;8899;p55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8900" name="Google Shape;8900;p55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8901" name="Google Shape;8901;p55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8902" name="Google Shape;8902;p5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03" name="Google Shape;8903;p5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04" name="Google Shape;8904;p55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8905" name="Google Shape;8905;p5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06" name="Google Shape;8906;p5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07" name="Google Shape;8907;p55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8908" name="Google Shape;8908;p5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09" name="Google Shape;8909;p55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10" name="Google Shape;8910;p55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8911" name="Google Shape;8911;p5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12" name="Google Shape;8912;p55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13" name="Google Shape;8913;p55"/>
          <p:cNvSpPr/>
          <p:nvPr/>
        </p:nvSpPr>
        <p:spPr>
          <a:xfrm>
            <a:off x="2666318" y="1004250"/>
            <a:ext cx="470100" cy="581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4" name="Google Shape;8914;p55"/>
          <p:cNvSpPr txBox="1"/>
          <p:nvPr/>
        </p:nvSpPr>
        <p:spPr>
          <a:xfrm>
            <a:off x="4561700" y="1685125"/>
            <a:ext cx="4185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  <a:latin typeface="Pinyon Script"/>
                <a:ea typeface="Pinyon Script"/>
                <a:cs typeface="Pinyon Script"/>
                <a:sym typeface="Pinyon Script"/>
              </a:rPr>
              <a:t>-20</a:t>
            </a:r>
            <a:endParaRPr sz="1000">
              <a:solidFill>
                <a:srgbClr val="FF0000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8915" name="Google Shape;8915;p55"/>
          <p:cNvSpPr txBox="1"/>
          <p:nvPr/>
        </p:nvSpPr>
        <p:spPr>
          <a:xfrm>
            <a:off x="2689163" y="1357738"/>
            <a:ext cx="5184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FF00"/>
                </a:solidFill>
                <a:latin typeface="Pinyon Script"/>
                <a:ea typeface="Pinyon Script"/>
                <a:cs typeface="Pinyon Script"/>
                <a:sym typeface="Pinyon Script"/>
              </a:rPr>
              <a:t>+ 10 </a:t>
            </a:r>
            <a:endParaRPr sz="1000">
              <a:solidFill>
                <a:srgbClr val="00FF00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8916" name="Google Shape;8916;p55"/>
          <p:cNvSpPr/>
          <p:nvPr/>
        </p:nvSpPr>
        <p:spPr>
          <a:xfrm>
            <a:off x="3986469" y="1453813"/>
            <a:ext cx="947700" cy="581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7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983" name="Google Shape;983;p17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984" name="Google Shape;984;p1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985" name="Google Shape;985;p1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986" name="Google Shape;986;p1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987" name="Google Shape;987;p17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988" name="Google Shape;988;p17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989" name="Google Shape;98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0" name="Google Shape;99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1" name="Google Shape;991;p17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992" name="Google Shape;992;p1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993" name="Google Shape;993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4" name="Google Shape;994;p17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995" name="Google Shape;995;p1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996" name="Google Shape;996;p17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997" name="Google Shape;997;p17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998" name="Google Shape;998;p17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999" name="Google Shape;999;p17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000" name="Google Shape;1000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1" name="Google Shape;100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2" name="Google Shape;1002;p17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3" name="Google Shape;100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7" name="Google Shape;1007;p17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1008" name="Google Shape;1008;p1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9" name="Google Shape;1009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0" name="Google Shape;1010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1" name="Google Shape;1011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2" name="Google Shape;1012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3" name="Google Shape;1013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4" name="Google Shape;1014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5" name="Google Shape;1015;p17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1016" name="Google Shape;1016;p1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7" name="Google Shape;1017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8" name="Google Shape;1018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9" name="Google Shape;1019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0" name="Google Shape;1020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1" name="Google Shape;1021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2" name="Google Shape;1022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3" name="Google Shape;1023;p17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1024" name="Google Shape;1024;p1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5" name="Google Shape;1025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Google Shape;1026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Google Shape;1027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Google Shape;1028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Google Shape;1029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Google Shape;1030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1" name="Google Shape;1031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2" name="Google Shape;1032;p17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1033" name="Google Shape;1033;p1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4" name="Google Shape;1034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5" name="Google Shape;1035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Google Shape;1036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7" name="Google Shape;1037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8" name="Google Shape;1038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9" name="Google Shape;1039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0" name="Google Shape;1040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1053" name="Google Shape;1053;p17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1054" name="Google Shape;1054;p17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055" name="Google Shape;1055;p1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6" name="Google Shape;1056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7" name="Google Shape;1057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8" name="Google Shape;1058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9" name="Google Shape;1059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0" name="Google Shape;1060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1" name="Google Shape;1061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62" name="Google Shape;1062;p17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063" name="Google Shape;1063;p1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4" name="Google Shape;1064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5" name="Google Shape;1065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6" name="Google Shape;1066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7" name="Google Shape;1067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8" name="Google Shape;1068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9" name="Google Shape;1069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70" name="Google Shape;1070;p17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1071" name="Google Shape;1071;p1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2" name="Google Shape;1072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3" name="Google Shape;1073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4" name="Google Shape;1074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5" name="Google Shape;1075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6" name="Google Shape;1076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7" name="Google Shape;1077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78" name="Google Shape;1078;p17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1079" name="Google Shape;1079;p1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0" name="Google Shape;1080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1" name="Google Shape;1081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2" name="Google Shape;1082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3" name="Google Shape;1083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4" name="Google Shape;1084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5" name="Google Shape;1085;p1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86" name="Google Shape;108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17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9" name="Google Shape;1099;p17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1100" name="Google Shape;1100;p17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101" name="Google Shape;1101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2" name="Google Shape;1102;p17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1103" name="Google Shape;1103;p17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1104" name="Google Shape;1104;p17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1105" name="Google Shape;1105;p17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106" name="Google Shape;1106;p1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107" name="Google Shape;1107;p17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1108" name="Google Shape;1108;p17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109" name="Google Shape;1109;p1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110" name="Google Shape;1110;p17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1111" name="Google Shape;1111;p17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112" name="Google Shape;1112;p1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113" name="Google Shape;1113;p17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1114" name="Google Shape;1114;p17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115" name="Google Shape;1115;p17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1116" name="Google Shape;1116;p17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1117" name="Google Shape;1117;p1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8" name="Google Shape;1118;p1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9" name="Google Shape;1119;p17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1120" name="Google Shape;1120;p1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1" name="Google Shape;1121;p17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2" name="Google Shape;1122;p17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1123" name="Google Shape;1123;p1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4" name="Google Shape;1124;p17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5" name="Google Shape;1125;p17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1126" name="Google Shape;1126;p1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7" name="Google Shape;1127;p17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8" name="Google Shape;1128;p17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1129" name="Google Shape;1129;p17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7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1133" name="Google Shape;1133;p17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4" name="Google Shape;1134;p17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1135" name="Google Shape;1135;p1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8" name="Google Shape;1138;p17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1139" name="Google Shape;1139;p1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2" name="Google Shape;1142;p17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1143" name="Google Shape;1143;p1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1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6" name="Google Shape;1146;p17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1147" name="Google Shape;1147;p1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17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1151" name="Google Shape;1151;p1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4" name="Google Shape;1154;p17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1155" name="Google Shape;1155;p1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8" name="Google Shape;1158;p17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1159" name="Google Shape;1159;p1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2" name="Google Shape;1162;p17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3" name="Google Shape;1163;p17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1164" name="Google Shape;1164;p1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7" name="Google Shape;1167;p17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1168" name="Google Shape;1168;p1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1" name="Google Shape;1171;p17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1172" name="Google Shape;1172;p17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7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7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5" name="Google Shape;1175;p17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Google Shape;1176;p17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1177" name="Google Shape;1177;p17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1178" name="Google Shape;1178;p17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79" name="Google Shape;1179;p17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1180" name="Google Shape;1180;p17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17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17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3" name="Google Shape;1183;p17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184" name="Google Shape;1184;p17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185" name="Google Shape;1185;p17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186" name="Google Shape;1186;p17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187" name="Google Shape;1187;p17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188" name="Google Shape;1188;p17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189" name="Google Shape;1189;p17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190" name="Google Shape;1190;p17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191" name="Google Shape;1191;p17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192" name="Google Shape;1192;p17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193" name="Google Shape;1193;p17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7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7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7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197" name="Google Shape;1197;p17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198" name="Google Shape;1198;p17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199" name="Google Shape;1199;p17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200" name="Google Shape;1200;p17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201" name="Google Shape;1201;p17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202" name="Google Shape;1202;p17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203" name="Google Shape;1203;p17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1204" name="Google Shape;1204;p17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1205" name="Google Shape;1205;p17"/>
          <p:cNvSpPr/>
          <p:nvPr/>
        </p:nvSpPr>
        <p:spPr>
          <a:xfrm>
            <a:off x="2969785" y="3775913"/>
            <a:ext cx="4587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6" name="Google Shape;1206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454000" y="1591325"/>
            <a:ext cx="4083600" cy="27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7" name="Google Shape;1207;p17"/>
          <p:cNvGrpSpPr/>
          <p:nvPr/>
        </p:nvGrpSpPr>
        <p:grpSpPr>
          <a:xfrm>
            <a:off x="3162413" y="2462825"/>
            <a:ext cx="265163" cy="723550"/>
            <a:chOff x="4784500" y="2389775"/>
            <a:chExt cx="265163" cy="723550"/>
          </a:xfrm>
        </p:grpSpPr>
        <p:sp>
          <p:nvSpPr>
            <p:cNvPr id="1208" name="Google Shape;1208;p17"/>
            <p:cNvSpPr/>
            <p:nvPr/>
          </p:nvSpPr>
          <p:spPr>
            <a:xfrm>
              <a:off x="4793275" y="238977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>
              <a:off x="4784500" y="24103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4797663" y="306442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4788888" y="27799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2" name="Google Shape;1212;p17"/>
          <p:cNvSpPr txBox="1"/>
          <p:nvPr/>
        </p:nvSpPr>
        <p:spPr>
          <a:xfrm>
            <a:off x="3189979" y="265195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213" name="Google Shape;1213;p17"/>
          <p:cNvSpPr txBox="1"/>
          <p:nvPr/>
        </p:nvSpPr>
        <p:spPr>
          <a:xfrm>
            <a:off x="3189979" y="3273488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214" name="Google Shape;1214;p17"/>
          <p:cNvGrpSpPr/>
          <p:nvPr/>
        </p:nvGrpSpPr>
        <p:grpSpPr>
          <a:xfrm>
            <a:off x="3476925" y="2166549"/>
            <a:ext cx="539972" cy="540027"/>
            <a:chOff x="4173213" y="3724868"/>
            <a:chExt cx="745200" cy="746100"/>
          </a:xfrm>
        </p:grpSpPr>
        <p:sp>
          <p:nvSpPr>
            <p:cNvPr id="1215" name="Google Shape;1215;p17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7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7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17"/>
          <p:cNvGrpSpPr/>
          <p:nvPr/>
        </p:nvGrpSpPr>
        <p:grpSpPr>
          <a:xfrm>
            <a:off x="3534070" y="2916526"/>
            <a:ext cx="431992" cy="431992"/>
            <a:chOff x="4173213" y="3724868"/>
            <a:chExt cx="745200" cy="746100"/>
          </a:xfrm>
        </p:grpSpPr>
        <p:sp>
          <p:nvSpPr>
            <p:cNvPr id="1219" name="Google Shape;1219;p17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2" name="Google Shape;1222;p17"/>
          <p:cNvSpPr/>
          <p:nvPr/>
        </p:nvSpPr>
        <p:spPr>
          <a:xfrm>
            <a:off x="4066225" y="24353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7"/>
          <p:cNvSpPr/>
          <p:nvPr/>
        </p:nvSpPr>
        <p:spPr>
          <a:xfrm>
            <a:off x="4044163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4" name="Google Shape;1224;p17"/>
          <p:cNvCxnSpPr>
            <a:stCxn id="1225" idx="6"/>
          </p:cNvCxnSpPr>
          <p:nvPr/>
        </p:nvCxnSpPr>
        <p:spPr>
          <a:xfrm>
            <a:off x="4637025" y="3546481"/>
            <a:ext cx="802500" cy="23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6" name="Google Shape;1226;p17"/>
          <p:cNvGrpSpPr/>
          <p:nvPr/>
        </p:nvGrpSpPr>
        <p:grpSpPr>
          <a:xfrm>
            <a:off x="4360958" y="2117751"/>
            <a:ext cx="648026" cy="647988"/>
            <a:chOff x="4173213" y="3724868"/>
            <a:chExt cx="745200" cy="746100"/>
          </a:xfrm>
        </p:grpSpPr>
        <p:sp>
          <p:nvSpPr>
            <p:cNvPr id="1227" name="Google Shape;1227;p17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7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7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17"/>
          <p:cNvGrpSpPr/>
          <p:nvPr/>
        </p:nvGrpSpPr>
        <p:grpSpPr>
          <a:xfrm>
            <a:off x="4328695" y="2926488"/>
            <a:ext cx="431992" cy="431992"/>
            <a:chOff x="4173213" y="3724868"/>
            <a:chExt cx="745200" cy="746100"/>
          </a:xfrm>
        </p:grpSpPr>
        <p:sp>
          <p:nvSpPr>
            <p:cNvPr id="1231" name="Google Shape;1231;p17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7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7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4" name="Google Shape;1234;p17"/>
          <p:cNvSpPr txBox="1"/>
          <p:nvPr/>
        </p:nvSpPr>
        <p:spPr>
          <a:xfrm>
            <a:off x="4138667" y="27008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30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235" name="Google Shape;1235;p17"/>
          <p:cNvSpPr txBox="1"/>
          <p:nvPr/>
        </p:nvSpPr>
        <p:spPr>
          <a:xfrm>
            <a:off x="3998379" y="327235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30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236" name="Google Shape;1236;p17"/>
          <p:cNvGrpSpPr/>
          <p:nvPr/>
        </p:nvGrpSpPr>
        <p:grpSpPr>
          <a:xfrm>
            <a:off x="5208807" y="2916526"/>
            <a:ext cx="431992" cy="431992"/>
            <a:chOff x="4173213" y="3724868"/>
            <a:chExt cx="745200" cy="746100"/>
          </a:xfrm>
        </p:grpSpPr>
        <p:sp>
          <p:nvSpPr>
            <p:cNvPr id="1237" name="Google Shape;1237;p17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7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0" name="Google Shape;1240;p17"/>
          <p:cNvSpPr/>
          <p:nvPr/>
        </p:nvSpPr>
        <p:spPr>
          <a:xfrm>
            <a:off x="4881525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17"/>
          <p:cNvSpPr/>
          <p:nvPr/>
        </p:nvSpPr>
        <p:spPr>
          <a:xfrm>
            <a:off x="5718913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7"/>
          <p:cNvSpPr txBox="1"/>
          <p:nvPr/>
        </p:nvSpPr>
        <p:spPr>
          <a:xfrm>
            <a:off x="4878504" y="326546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60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243" name="Google Shape;1243;p17"/>
          <p:cNvSpPr/>
          <p:nvPr/>
        </p:nvSpPr>
        <p:spPr>
          <a:xfrm>
            <a:off x="5097300" y="24353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4" name="Google Shape;1244;p17"/>
          <p:cNvGrpSpPr/>
          <p:nvPr/>
        </p:nvGrpSpPr>
        <p:grpSpPr>
          <a:xfrm>
            <a:off x="5380695" y="2117776"/>
            <a:ext cx="648026" cy="647988"/>
            <a:chOff x="4173213" y="3724868"/>
            <a:chExt cx="745200" cy="746100"/>
          </a:xfrm>
        </p:grpSpPr>
        <p:sp>
          <p:nvSpPr>
            <p:cNvPr id="1245" name="Google Shape;1245;p17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7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7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8" name="Google Shape;1248;p17"/>
          <p:cNvSpPr txBox="1"/>
          <p:nvPr/>
        </p:nvSpPr>
        <p:spPr>
          <a:xfrm>
            <a:off x="5176992" y="27008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60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249" name="Google Shape;1249;p17"/>
          <p:cNvSpPr txBox="1"/>
          <p:nvPr/>
        </p:nvSpPr>
        <p:spPr>
          <a:xfrm>
            <a:off x="4131500" y="3672301"/>
            <a:ext cx="599400" cy="1521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D5F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 sz="800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250" name="Google Shape;1250;p17"/>
          <p:cNvSpPr txBox="1"/>
          <p:nvPr/>
        </p:nvSpPr>
        <p:spPr>
          <a:xfrm>
            <a:off x="4187930" y="3501716"/>
            <a:ext cx="268800" cy="111900"/>
          </a:xfrm>
          <a:prstGeom prst="rect">
            <a:avLst/>
          </a:prstGeom>
          <a:gradFill>
            <a:gsLst>
              <a:gs pos="0">
                <a:srgbClr val="999999"/>
              </a:gs>
              <a:gs pos="49000">
                <a:srgbClr val="FFFFFF">
                  <a:alpha val="0"/>
                </a:srgbClr>
              </a:gs>
              <a:gs pos="100000">
                <a:srgbClr val="999999"/>
              </a:gs>
            </a:gsLst>
            <a:lin ang="5400700" scaled="0"/>
          </a:gradFill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251" name="Google Shape;1251;p17"/>
          <p:cNvSpPr txBox="1"/>
          <p:nvPr/>
        </p:nvSpPr>
        <p:spPr>
          <a:xfrm>
            <a:off x="3189973" y="3481200"/>
            <a:ext cx="2844000" cy="152100"/>
          </a:xfrm>
          <a:prstGeom prst="rect">
            <a:avLst/>
          </a:prstGeom>
          <a:gradFill>
            <a:gsLst>
              <a:gs pos="0">
                <a:srgbClr val="262626"/>
              </a:gs>
              <a:gs pos="50000">
                <a:srgbClr val="FFFFFF">
                  <a:alpha val="0"/>
                </a:srgbClr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252" name="Google Shape;1252;p17"/>
          <p:cNvSpPr/>
          <p:nvPr/>
        </p:nvSpPr>
        <p:spPr>
          <a:xfrm>
            <a:off x="2969763" y="2787500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17"/>
          <p:cNvSpPr/>
          <p:nvPr/>
        </p:nvSpPr>
        <p:spPr>
          <a:xfrm>
            <a:off x="4007625" y="3397531"/>
            <a:ext cx="629400" cy="297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7"/>
          <p:cNvSpPr txBox="1"/>
          <p:nvPr/>
        </p:nvSpPr>
        <p:spPr>
          <a:xfrm>
            <a:off x="5435025" y="3650625"/>
            <a:ext cx="1181400" cy="38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3F3F3"/>
                </a:solidFill>
              </a:rPr>
              <a:t>스크롤바 이동</a:t>
            </a:r>
            <a:endParaRPr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8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1259" name="Google Shape;1259;p18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1260" name="Google Shape;1260;p1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261" name="Google Shape;1261;p1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262" name="Google Shape;1262;p1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263" name="Google Shape;1263;p18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1264" name="Google Shape;1264;p18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1265" name="Google Shape;126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6" name="Google Shape;126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7" name="Google Shape;1267;p18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1268" name="Google Shape;1268;p18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1269" name="Google Shape;1269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0" name="Google Shape;1270;p18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271" name="Google Shape;1271;p18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1272" name="Google Shape;1272;p18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273" name="Google Shape;1273;p18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1274" name="Google Shape;1274;p18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275" name="Google Shape;1275;p18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276" name="Google Shape;1276;p1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7" name="Google Shape;1277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8" name="Google Shape;1278;p18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9" name="Google Shape;1279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Google Shape;1280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2" name="Google Shape;1282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18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1284" name="Google Shape;1284;p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5" name="Google Shape;1285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6" name="Google Shape;1286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7" name="Google Shape;1287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8" name="Google Shape;1288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9" name="Google Shape;1289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0" name="Google Shape;1290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1" name="Google Shape;1291;p18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1292" name="Google Shape;1292;p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3" name="Google Shape;1293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4" name="Google Shape;1294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5" name="Google Shape;1295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6" name="Google Shape;1296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7" name="Google Shape;1297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8" name="Google Shape;1298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9" name="Google Shape;1299;p18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1300" name="Google Shape;1300;p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1" name="Google Shape;1301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2" name="Google Shape;1302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3" name="Google Shape;1303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4" name="Google Shape;1304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5" name="Google Shape;1305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6" name="Google Shape;1306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07" name="Google Shape;1307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8" name="Google Shape;1308;p18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1309" name="Google Shape;1309;p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0" name="Google Shape;1310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1" name="Google Shape;1311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2" name="Google Shape;1312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3" name="Google Shape;1313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4" name="Google Shape;1314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5" name="Google Shape;1315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6" name="Google Shape;1316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Google Shape;1318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Google Shape;1321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2" name="Google Shape;1322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6" name="Google Shape;1326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1329" name="Google Shape;1329;p18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1330" name="Google Shape;1330;p18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331" name="Google Shape;1331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2" name="Google Shape;1332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3" name="Google Shape;1333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4" name="Google Shape;1334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5" name="Google Shape;1335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6" name="Google Shape;1336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7" name="Google Shape;1337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38" name="Google Shape;1338;p18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339" name="Google Shape;1339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0" name="Google Shape;1340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1" name="Google Shape;1341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2" name="Google Shape;1342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3" name="Google Shape;1343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4" name="Google Shape;1344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5" name="Google Shape;1345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46" name="Google Shape;1346;p18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1347" name="Google Shape;1347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8" name="Google Shape;1348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9" name="Google Shape;1349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0" name="Google Shape;1350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1" name="Google Shape;1351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2" name="Google Shape;1352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3" name="Google Shape;1353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54" name="Google Shape;1354;p18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1355" name="Google Shape;1355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6" name="Google Shape;1356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7" name="Google Shape;1357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8" name="Google Shape;1358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9" name="Google Shape;1359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0" name="Google Shape;1360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1" name="Google Shape;1361;p18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362" name="Google Shape;1362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18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5" name="Google Shape;1375;p18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1376" name="Google Shape;1376;p18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377" name="Google Shape;1377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8" name="Google Shape;1378;p18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1379" name="Google Shape;1379;p18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1380" name="Google Shape;1380;p18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1381" name="Google Shape;1381;p18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382" name="Google Shape;1382;p1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383" name="Google Shape;1383;p18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1384" name="Google Shape;1384;p18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385" name="Google Shape;1385;p1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386" name="Google Shape;1386;p18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1387" name="Google Shape;1387;p18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388" name="Google Shape;1388;p1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389" name="Google Shape;1389;p18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1390" name="Google Shape;1390;p18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391" name="Google Shape;1391;p18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1392" name="Google Shape;1392;p18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1393" name="Google Shape;1393;p1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1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5" name="Google Shape;1395;p18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1396" name="Google Shape;1396;p1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7" name="Google Shape;1397;p18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8" name="Google Shape;1398;p18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1399" name="Google Shape;1399;p1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18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1" name="Google Shape;1401;p18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1402" name="Google Shape;1402;p1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18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4" name="Google Shape;1404;p18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1405" name="Google Shape;1405;p18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18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1409" name="Google Shape;1409;p18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0" name="Google Shape;1410;p18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1411" name="Google Shape;1411;p18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8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18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4" name="Google Shape;1414;p18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1415" name="Google Shape;1415;p18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18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18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8" name="Google Shape;1418;p18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1419" name="Google Shape;1419;p18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18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8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2" name="Google Shape;1422;p18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1423" name="Google Shape;1423;p18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8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8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6" name="Google Shape;1426;p18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1427" name="Google Shape;1427;p18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18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18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0" name="Google Shape;1430;p18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1431" name="Google Shape;1431;p18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18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18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4" name="Google Shape;1434;p18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1435" name="Google Shape;1435;p18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18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18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8" name="Google Shape;1438;p18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9" name="Google Shape;1439;p18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1440" name="Google Shape;1440;p18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18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18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3" name="Google Shape;1443;p18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1444" name="Google Shape;1444;p18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18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18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7" name="Google Shape;1447;p18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1448" name="Google Shape;1448;p18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8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8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1" name="Google Shape;1451;p18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18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1453" name="Google Shape;1453;p18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1454" name="Google Shape;1454;p18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55" name="Google Shape;1455;p18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1456" name="Google Shape;1456;p18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Google Shape;1457;p18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8" name="Google Shape;1458;p18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9" name="Google Shape;1459;p18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460" name="Google Shape;1460;p18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461" name="Google Shape;1461;p18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462" name="Google Shape;1462;p18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463" name="Google Shape;1463;p18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464" name="Google Shape;1464;p18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465" name="Google Shape;1465;p18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466" name="Google Shape;1466;p18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467" name="Google Shape;1467;p18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468" name="Google Shape;1468;p18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469" name="Google Shape;1469;p18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8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8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8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473" name="Google Shape;1473;p18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474" name="Google Shape;1474;p18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475" name="Google Shape;1475;p18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476" name="Google Shape;1476;p18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477" name="Google Shape;1477;p18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478" name="Google Shape;1478;p18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479" name="Google Shape;1479;p18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1480" name="Google Shape;1480;p18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1481" name="Google Shape;1481;p18"/>
          <p:cNvSpPr/>
          <p:nvPr/>
        </p:nvSpPr>
        <p:spPr>
          <a:xfrm>
            <a:off x="2969785" y="3775913"/>
            <a:ext cx="4587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2" name="Google Shape;1482;p1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454000" y="1591325"/>
            <a:ext cx="4083600" cy="27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3" name="Google Shape;1483;p18"/>
          <p:cNvGrpSpPr/>
          <p:nvPr/>
        </p:nvGrpSpPr>
        <p:grpSpPr>
          <a:xfrm>
            <a:off x="3162413" y="2462825"/>
            <a:ext cx="265163" cy="723550"/>
            <a:chOff x="4784500" y="2389775"/>
            <a:chExt cx="265163" cy="723550"/>
          </a:xfrm>
        </p:grpSpPr>
        <p:sp>
          <p:nvSpPr>
            <p:cNvPr id="1484" name="Google Shape;1484;p18"/>
            <p:cNvSpPr/>
            <p:nvPr/>
          </p:nvSpPr>
          <p:spPr>
            <a:xfrm>
              <a:off x="4793275" y="238977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4784500" y="24103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4797663" y="306442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4788888" y="27799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8" name="Google Shape;1488;p18"/>
          <p:cNvSpPr txBox="1"/>
          <p:nvPr/>
        </p:nvSpPr>
        <p:spPr>
          <a:xfrm>
            <a:off x="3189979" y="265195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489" name="Google Shape;1489;p18"/>
          <p:cNvSpPr txBox="1"/>
          <p:nvPr/>
        </p:nvSpPr>
        <p:spPr>
          <a:xfrm>
            <a:off x="3189979" y="3273488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490" name="Google Shape;1490;p18"/>
          <p:cNvGrpSpPr/>
          <p:nvPr/>
        </p:nvGrpSpPr>
        <p:grpSpPr>
          <a:xfrm>
            <a:off x="3476925" y="2166549"/>
            <a:ext cx="539972" cy="540027"/>
            <a:chOff x="4173213" y="3724868"/>
            <a:chExt cx="745200" cy="746100"/>
          </a:xfrm>
        </p:grpSpPr>
        <p:sp>
          <p:nvSpPr>
            <p:cNvPr id="1491" name="Google Shape;1491;p18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4" name="Google Shape;1494;p18"/>
          <p:cNvGrpSpPr/>
          <p:nvPr/>
        </p:nvGrpSpPr>
        <p:grpSpPr>
          <a:xfrm>
            <a:off x="3534070" y="2916526"/>
            <a:ext cx="431992" cy="431992"/>
            <a:chOff x="4173213" y="3724868"/>
            <a:chExt cx="745200" cy="746100"/>
          </a:xfrm>
        </p:grpSpPr>
        <p:sp>
          <p:nvSpPr>
            <p:cNvPr id="1495" name="Google Shape;1495;p18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8" name="Google Shape;1498;p18"/>
          <p:cNvSpPr/>
          <p:nvPr/>
        </p:nvSpPr>
        <p:spPr>
          <a:xfrm>
            <a:off x="4066225" y="24353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8"/>
          <p:cNvSpPr/>
          <p:nvPr/>
        </p:nvSpPr>
        <p:spPr>
          <a:xfrm>
            <a:off x="4044163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0" name="Google Shape;1500;p18"/>
          <p:cNvGrpSpPr/>
          <p:nvPr/>
        </p:nvGrpSpPr>
        <p:grpSpPr>
          <a:xfrm>
            <a:off x="4360958" y="2117751"/>
            <a:ext cx="648026" cy="647988"/>
            <a:chOff x="4173213" y="3724868"/>
            <a:chExt cx="745200" cy="746100"/>
          </a:xfrm>
        </p:grpSpPr>
        <p:sp>
          <p:nvSpPr>
            <p:cNvPr id="1501" name="Google Shape;1501;p18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4" name="Google Shape;1504;p18"/>
          <p:cNvGrpSpPr/>
          <p:nvPr/>
        </p:nvGrpSpPr>
        <p:grpSpPr>
          <a:xfrm>
            <a:off x="4328695" y="2926488"/>
            <a:ext cx="431992" cy="431992"/>
            <a:chOff x="4173213" y="3724868"/>
            <a:chExt cx="745200" cy="746100"/>
          </a:xfrm>
        </p:grpSpPr>
        <p:sp>
          <p:nvSpPr>
            <p:cNvPr id="1505" name="Google Shape;1505;p18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8" name="Google Shape;1508;p18"/>
          <p:cNvSpPr txBox="1"/>
          <p:nvPr/>
        </p:nvSpPr>
        <p:spPr>
          <a:xfrm>
            <a:off x="4138667" y="27008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30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509" name="Google Shape;1509;p18"/>
          <p:cNvSpPr txBox="1"/>
          <p:nvPr/>
        </p:nvSpPr>
        <p:spPr>
          <a:xfrm>
            <a:off x="3998379" y="327235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30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510" name="Google Shape;1510;p18"/>
          <p:cNvGrpSpPr/>
          <p:nvPr/>
        </p:nvGrpSpPr>
        <p:grpSpPr>
          <a:xfrm>
            <a:off x="5208807" y="2916526"/>
            <a:ext cx="431992" cy="431992"/>
            <a:chOff x="4173213" y="3724868"/>
            <a:chExt cx="745200" cy="746100"/>
          </a:xfrm>
        </p:grpSpPr>
        <p:sp>
          <p:nvSpPr>
            <p:cNvPr id="1511" name="Google Shape;1511;p18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4" name="Google Shape;1514;p18"/>
          <p:cNvSpPr/>
          <p:nvPr/>
        </p:nvSpPr>
        <p:spPr>
          <a:xfrm>
            <a:off x="4881525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8"/>
          <p:cNvSpPr/>
          <p:nvPr/>
        </p:nvSpPr>
        <p:spPr>
          <a:xfrm>
            <a:off x="5718913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8"/>
          <p:cNvSpPr txBox="1"/>
          <p:nvPr/>
        </p:nvSpPr>
        <p:spPr>
          <a:xfrm>
            <a:off x="4878504" y="326546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60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517" name="Google Shape;1517;p18"/>
          <p:cNvSpPr/>
          <p:nvPr/>
        </p:nvSpPr>
        <p:spPr>
          <a:xfrm>
            <a:off x="5097300" y="24353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8" name="Google Shape;1518;p18"/>
          <p:cNvGrpSpPr/>
          <p:nvPr/>
        </p:nvGrpSpPr>
        <p:grpSpPr>
          <a:xfrm>
            <a:off x="5380695" y="2117776"/>
            <a:ext cx="648026" cy="647988"/>
            <a:chOff x="4173213" y="3724868"/>
            <a:chExt cx="745200" cy="746100"/>
          </a:xfrm>
        </p:grpSpPr>
        <p:sp>
          <p:nvSpPr>
            <p:cNvPr id="1519" name="Google Shape;1519;p18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2" name="Google Shape;1522;p18"/>
          <p:cNvGrpSpPr/>
          <p:nvPr/>
        </p:nvGrpSpPr>
        <p:grpSpPr>
          <a:xfrm>
            <a:off x="2659233" y="2153786"/>
            <a:ext cx="827490" cy="329400"/>
            <a:chOff x="5414496" y="3606498"/>
            <a:chExt cx="827490" cy="329400"/>
          </a:xfrm>
        </p:grpSpPr>
        <p:sp>
          <p:nvSpPr>
            <p:cNvPr id="1523" name="Google Shape;1523;p18"/>
            <p:cNvSpPr/>
            <p:nvPr/>
          </p:nvSpPr>
          <p:spPr>
            <a:xfrm rot="5396869">
              <a:off x="5970485" y="3664548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8"/>
            <p:cNvSpPr txBox="1"/>
            <p:nvPr/>
          </p:nvSpPr>
          <p:spPr>
            <a:xfrm>
              <a:off x="5414496" y="3662300"/>
              <a:ext cx="5994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</a:rPr>
                <a:t>터치</a:t>
              </a:r>
              <a:endParaRPr b="1" sz="1200">
                <a:solidFill>
                  <a:srgbClr val="D9D9D9"/>
                </a:solidFill>
              </a:endParaRPr>
            </a:p>
          </p:txBody>
        </p:sp>
      </p:grpSp>
      <p:sp>
        <p:nvSpPr>
          <p:cNvPr id="1525" name="Google Shape;1525;p18"/>
          <p:cNvSpPr txBox="1"/>
          <p:nvPr/>
        </p:nvSpPr>
        <p:spPr>
          <a:xfrm>
            <a:off x="5176992" y="27008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60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526" name="Google Shape;1526;p18"/>
          <p:cNvSpPr txBox="1"/>
          <p:nvPr/>
        </p:nvSpPr>
        <p:spPr>
          <a:xfrm>
            <a:off x="4131500" y="3672301"/>
            <a:ext cx="599400" cy="1521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D5F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 sz="800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527" name="Google Shape;1527;p18"/>
          <p:cNvSpPr txBox="1"/>
          <p:nvPr/>
        </p:nvSpPr>
        <p:spPr>
          <a:xfrm>
            <a:off x="4187930" y="3501716"/>
            <a:ext cx="268800" cy="111900"/>
          </a:xfrm>
          <a:prstGeom prst="rect">
            <a:avLst/>
          </a:prstGeom>
          <a:gradFill>
            <a:gsLst>
              <a:gs pos="0">
                <a:srgbClr val="999999"/>
              </a:gs>
              <a:gs pos="49000">
                <a:srgbClr val="FFFFFF">
                  <a:alpha val="0"/>
                </a:srgbClr>
              </a:gs>
              <a:gs pos="100000">
                <a:srgbClr val="999999"/>
              </a:gs>
            </a:gsLst>
            <a:lin ang="5400700" scaled="0"/>
          </a:gradFill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528" name="Google Shape;1528;p18"/>
          <p:cNvSpPr txBox="1"/>
          <p:nvPr/>
        </p:nvSpPr>
        <p:spPr>
          <a:xfrm>
            <a:off x="3189973" y="3481200"/>
            <a:ext cx="2844000" cy="152100"/>
          </a:xfrm>
          <a:prstGeom prst="rect">
            <a:avLst/>
          </a:prstGeom>
          <a:gradFill>
            <a:gsLst>
              <a:gs pos="0">
                <a:srgbClr val="262626"/>
              </a:gs>
              <a:gs pos="50000">
                <a:srgbClr val="FFFFFF">
                  <a:alpha val="0"/>
                </a:srgbClr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529" name="Google Shape;1529;p18"/>
          <p:cNvSpPr/>
          <p:nvPr/>
        </p:nvSpPr>
        <p:spPr>
          <a:xfrm>
            <a:off x="2969763" y="2787500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8"/>
          <p:cNvSpPr/>
          <p:nvPr/>
        </p:nvSpPr>
        <p:spPr>
          <a:xfrm>
            <a:off x="3486725" y="2140350"/>
            <a:ext cx="540000" cy="581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19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1536" name="Google Shape;1536;p19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1537" name="Google Shape;1537;p1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538" name="Google Shape;1538;p1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539" name="Google Shape;1539;p1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540" name="Google Shape;1540;p19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1541" name="Google Shape;1541;p19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1542" name="Google Shape;154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3" name="Google Shape;154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4" name="Google Shape;1544;p19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1545" name="Google Shape;1545;p19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1546" name="Google Shape;1546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7" name="Google Shape;1547;p19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548" name="Google Shape;1548;p19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1549" name="Google Shape;1549;p19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550" name="Google Shape;1550;p19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1551" name="Google Shape;1551;p19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552" name="Google Shape;1552;p19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553" name="Google Shape;1553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4" name="Google Shape;1554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5" name="Google Shape;1555;p19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6" name="Google Shape;155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7" name="Google Shape;155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8" name="Google Shape;1558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9" name="Google Shape;1559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0" name="Google Shape;1560;p19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1561" name="Google Shape;1561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2" name="Google Shape;1562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3" name="Google Shape;1563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4" name="Google Shape;1564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5" name="Google Shape;1565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6" name="Google Shape;1566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7" name="Google Shape;156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8" name="Google Shape;1568;p19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1569" name="Google Shape;1569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0" name="Google Shape;1570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1" name="Google Shape;1571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2" name="Google Shape;1572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3" name="Google Shape;1573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4" name="Google Shape;1574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5" name="Google Shape;1575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6" name="Google Shape;1576;p19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1577" name="Google Shape;1577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8" name="Google Shape;1578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9" name="Google Shape;1579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0" name="Google Shape;1580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1" name="Google Shape;1581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2" name="Google Shape;1582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3" name="Google Shape;1583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4" name="Google Shape;1584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5" name="Google Shape;1585;p19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1586" name="Google Shape;158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8" name="Google Shape;1588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9" name="Google Shape;1589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0" name="Google Shape;1590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1" name="Google Shape;1591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2" name="Google Shape;1592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93" name="Google Shape;1593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Google Shape;1594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6" name="Google Shape;1596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7" name="Google Shape;1597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8" name="Google Shape;1598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9" name="Google Shape;1599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0" name="Google Shape;1600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1" name="Google Shape;1601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5" name="Google Shape;1605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1606" name="Google Shape;1606;p19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1607" name="Google Shape;1607;p19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608" name="Google Shape;1608;p1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9" name="Google Shape;1609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0" name="Google Shape;1610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1" name="Google Shape;1611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2" name="Google Shape;1612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3" name="Google Shape;1613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4" name="Google Shape;1614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15" name="Google Shape;1615;p19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616" name="Google Shape;1616;p1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7" name="Google Shape;1617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8" name="Google Shape;1618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9" name="Google Shape;1619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0" name="Google Shape;1620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1" name="Google Shape;1621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2" name="Google Shape;1622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23" name="Google Shape;1623;p19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1624" name="Google Shape;1624;p1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5" name="Google Shape;1625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6" name="Google Shape;1626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7" name="Google Shape;1627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8" name="Google Shape;1628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9" name="Google Shape;1629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0" name="Google Shape;1630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1" name="Google Shape;1631;p19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1632" name="Google Shape;1632;p1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3" name="Google Shape;1633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4" name="Google Shape;1634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5" name="Google Shape;1635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6" name="Google Shape;1636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7" name="Google Shape;1637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8" name="Google Shape;1638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639" name="Google Shape;1639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" name="Google Shape;1640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1" name="Google Shape;164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2" name="Google Shape;1642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3" name="Google Shape;1643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4" name="Google Shape;1644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5" name="Google Shape;1645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6" name="Google Shape;1646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7" name="Google Shape;1647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8" name="Google Shape;1648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9" name="Google Shape;1649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1" name="Google Shape;1651;p19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2" name="Google Shape;1652;p19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1653" name="Google Shape;1653;p19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654" name="Google Shape;1654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5" name="Google Shape;1655;p19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1656" name="Google Shape;1656;p19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1657" name="Google Shape;1657;p19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1658" name="Google Shape;1658;p19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659" name="Google Shape;1659;p1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660" name="Google Shape;1660;p19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1661" name="Google Shape;1661;p19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662" name="Google Shape;1662;p1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663" name="Google Shape;1663;p19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1664" name="Google Shape;1664;p19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665" name="Google Shape;1665;p1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666" name="Google Shape;1666;p19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1667" name="Google Shape;1667;p19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668" name="Google Shape;1668;p19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1669" name="Google Shape;1669;p19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1670" name="Google Shape;1670;p1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1" name="Google Shape;1671;p1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2" name="Google Shape;1672;p19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1673" name="Google Shape;1673;p1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4" name="Google Shape;1674;p19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5" name="Google Shape;1675;p19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1676" name="Google Shape;1676;p1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7" name="Google Shape;1677;p19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8" name="Google Shape;1678;p19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1679" name="Google Shape;1679;p1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0" name="Google Shape;1680;p19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1" name="Google Shape;1681;p19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1682" name="Google Shape;1682;p19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19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1686" name="Google Shape;1686;p19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7" name="Google Shape;1687;p19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1688" name="Google Shape;1688;p1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1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1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1" name="Google Shape;1691;p19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1692" name="Google Shape;1692;p1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1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1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5" name="Google Shape;1695;p19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1696" name="Google Shape;1696;p1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1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1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9" name="Google Shape;1699;p19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1700" name="Google Shape;1700;p1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1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1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3" name="Google Shape;1703;p19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1704" name="Google Shape;1704;p1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1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1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7" name="Google Shape;1707;p19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1708" name="Google Shape;1708;p1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1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1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1" name="Google Shape;1711;p19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1712" name="Google Shape;1712;p1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1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1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5" name="Google Shape;1715;p19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6" name="Google Shape;1716;p19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1717" name="Google Shape;1717;p1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1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1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0" name="Google Shape;1720;p19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1721" name="Google Shape;1721;p1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1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1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4" name="Google Shape;1724;p19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1725" name="Google Shape;1725;p19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19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19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8" name="Google Shape;1728;p19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9" name="Google Shape;1729;p19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1730" name="Google Shape;1730;p19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1731" name="Google Shape;1731;p19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32" name="Google Shape;1732;p19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1733" name="Google Shape;1733;p19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4" name="Google Shape;1734;p19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5" name="Google Shape;1735;p19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36" name="Google Shape;1736;p19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737" name="Google Shape;1737;p19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738" name="Google Shape;1738;p19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739" name="Google Shape;1739;p19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740" name="Google Shape;1740;p19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741" name="Google Shape;1741;p19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742" name="Google Shape;1742;p19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743" name="Google Shape;1743;p19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744" name="Google Shape;1744;p19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745" name="Google Shape;1745;p19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1746" name="Google Shape;1746;p19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19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19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19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750" name="Google Shape;1750;p19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751" name="Google Shape;1751;p19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752" name="Google Shape;1752;p19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753" name="Google Shape;1753;p19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754" name="Google Shape;1754;p19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755" name="Google Shape;1755;p19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1756" name="Google Shape;1756;p19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1757" name="Google Shape;1757;p19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1758" name="Google Shape;1758;p19"/>
          <p:cNvSpPr/>
          <p:nvPr/>
        </p:nvSpPr>
        <p:spPr>
          <a:xfrm>
            <a:off x="2969785" y="3775913"/>
            <a:ext cx="4587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9" name="Google Shape;1759;p1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454000" y="1591325"/>
            <a:ext cx="4083600" cy="27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19"/>
          <p:cNvSpPr txBox="1"/>
          <p:nvPr/>
        </p:nvSpPr>
        <p:spPr>
          <a:xfrm>
            <a:off x="4100400" y="3578400"/>
            <a:ext cx="629400" cy="2133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D5F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 sz="1000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761" name="Google Shape;1761;p19"/>
          <p:cNvGrpSpPr/>
          <p:nvPr/>
        </p:nvGrpSpPr>
        <p:grpSpPr>
          <a:xfrm>
            <a:off x="3162413" y="2462825"/>
            <a:ext cx="265163" cy="723550"/>
            <a:chOff x="4784500" y="2389775"/>
            <a:chExt cx="265163" cy="723550"/>
          </a:xfrm>
        </p:grpSpPr>
        <p:sp>
          <p:nvSpPr>
            <p:cNvPr id="1762" name="Google Shape;1762;p19"/>
            <p:cNvSpPr/>
            <p:nvPr/>
          </p:nvSpPr>
          <p:spPr>
            <a:xfrm>
              <a:off x="4793275" y="238977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9"/>
            <p:cNvSpPr/>
            <p:nvPr/>
          </p:nvSpPr>
          <p:spPr>
            <a:xfrm>
              <a:off x="4784500" y="24103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9"/>
            <p:cNvSpPr/>
            <p:nvPr/>
          </p:nvSpPr>
          <p:spPr>
            <a:xfrm>
              <a:off x="4797663" y="306442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9"/>
            <p:cNvSpPr/>
            <p:nvPr/>
          </p:nvSpPr>
          <p:spPr>
            <a:xfrm>
              <a:off x="4788888" y="27799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6" name="Google Shape;1766;p19"/>
          <p:cNvSpPr txBox="1"/>
          <p:nvPr/>
        </p:nvSpPr>
        <p:spPr>
          <a:xfrm>
            <a:off x="3189979" y="265195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767" name="Google Shape;1767;p19"/>
          <p:cNvSpPr txBox="1"/>
          <p:nvPr/>
        </p:nvSpPr>
        <p:spPr>
          <a:xfrm>
            <a:off x="3189979" y="3273488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768" name="Google Shape;1768;p19"/>
          <p:cNvGrpSpPr/>
          <p:nvPr/>
        </p:nvGrpSpPr>
        <p:grpSpPr>
          <a:xfrm>
            <a:off x="3476925" y="2166549"/>
            <a:ext cx="539972" cy="540027"/>
            <a:chOff x="4173213" y="3724868"/>
            <a:chExt cx="745200" cy="746100"/>
          </a:xfrm>
        </p:grpSpPr>
        <p:sp>
          <p:nvSpPr>
            <p:cNvPr id="1769" name="Google Shape;1769;p19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9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9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2" name="Google Shape;1772;p19"/>
          <p:cNvGrpSpPr/>
          <p:nvPr/>
        </p:nvGrpSpPr>
        <p:grpSpPr>
          <a:xfrm>
            <a:off x="3534070" y="2916526"/>
            <a:ext cx="431992" cy="431992"/>
            <a:chOff x="4173213" y="3724868"/>
            <a:chExt cx="745200" cy="746100"/>
          </a:xfrm>
        </p:grpSpPr>
        <p:sp>
          <p:nvSpPr>
            <p:cNvPr id="1773" name="Google Shape;1773;p19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9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9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6" name="Google Shape;1776;p19"/>
          <p:cNvSpPr/>
          <p:nvPr/>
        </p:nvSpPr>
        <p:spPr>
          <a:xfrm>
            <a:off x="4066225" y="24353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19"/>
          <p:cNvSpPr/>
          <p:nvPr/>
        </p:nvSpPr>
        <p:spPr>
          <a:xfrm>
            <a:off x="4044163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19"/>
          <p:cNvSpPr/>
          <p:nvPr/>
        </p:nvSpPr>
        <p:spPr>
          <a:xfrm rot="8294523">
            <a:off x="5868527" y="2649276"/>
            <a:ext cx="195049" cy="195049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19"/>
          <p:cNvSpPr/>
          <p:nvPr/>
        </p:nvSpPr>
        <p:spPr>
          <a:xfrm rot="-2505477">
            <a:off x="2948809" y="2663325"/>
            <a:ext cx="195049" cy="195049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0" name="Google Shape;1780;p19"/>
          <p:cNvGrpSpPr/>
          <p:nvPr/>
        </p:nvGrpSpPr>
        <p:grpSpPr>
          <a:xfrm>
            <a:off x="4360958" y="2117751"/>
            <a:ext cx="648026" cy="647988"/>
            <a:chOff x="4173213" y="3724868"/>
            <a:chExt cx="745200" cy="746100"/>
          </a:xfrm>
        </p:grpSpPr>
        <p:sp>
          <p:nvSpPr>
            <p:cNvPr id="1781" name="Google Shape;1781;p19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9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9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4" name="Google Shape;1784;p19"/>
          <p:cNvGrpSpPr/>
          <p:nvPr/>
        </p:nvGrpSpPr>
        <p:grpSpPr>
          <a:xfrm>
            <a:off x="4328695" y="2926488"/>
            <a:ext cx="431992" cy="431992"/>
            <a:chOff x="4173213" y="3724868"/>
            <a:chExt cx="745200" cy="746100"/>
          </a:xfrm>
        </p:grpSpPr>
        <p:sp>
          <p:nvSpPr>
            <p:cNvPr id="1785" name="Google Shape;1785;p19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9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9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8" name="Google Shape;1788;p19"/>
          <p:cNvSpPr txBox="1"/>
          <p:nvPr/>
        </p:nvSpPr>
        <p:spPr>
          <a:xfrm>
            <a:off x="4138667" y="27008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30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789" name="Google Shape;1789;p19"/>
          <p:cNvSpPr txBox="1"/>
          <p:nvPr/>
        </p:nvSpPr>
        <p:spPr>
          <a:xfrm>
            <a:off x="3998379" y="327235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30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790" name="Google Shape;1790;p19"/>
          <p:cNvGrpSpPr/>
          <p:nvPr/>
        </p:nvGrpSpPr>
        <p:grpSpPr>
          <a:xfrm>
            <a:off x="5208807" y="2916526"/>
            <a:ext cx="431992" cy="431992"/>
            <a:chOff x="4173213" y="3724868"/>
            <a:chExt cx="745200" cy="746100"/>
          </a:xfrm>
        </p:grpSpPr>
        <p:sp>
          <p:nvSpPr>
            <p:cNvPr id="1791" name="Google Shape;1791;p19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9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9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4" name="Google Shape;1794;p19"/>
          <p:cNvSpPr/>
          <p:nvPr/>
        </p:nvSpPr>
        <p:spPr>
          <a:xfrm>
            <a:off x="4881525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19"/>
          <p:cNvSpPr/>
          <p:nvPr/>
        </p:nvSpPr>
        <p:spPr>
          <a:xfrm>
            <a:off x="5718913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19"/>
          <p:cNvSpPr txBox="1"/>
          <p:nvPr/>
        </p:nvSpPr>
        <p:spPr>
          <a:xfrm>
            <a:off x="4878504" y="326546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60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797" name="Google Shape;1797;p19"/>
          <p:cNvSpPr/>
          <p:nvPr/>
        </p:nvSpPr>
        <p:spPr>
          <a:xfrm>
            <a:off x="5097300" y="24353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8" name="Google Shape;1798;p19"/>
          <p:cNvGrpSpPr/>
          <p:nvPr/>
        </p:nvGrpSpPr>
        <p:grpSpPr>
          <a:xfrm>
            <a:off x="5380695" y="2117776"/>
            <a:ext cx="648026" cy="647988"/>
            <a:chOff x="4173213" y="3724868"/>
            <a:chExt cx="745200" cy="746100"/>
          </a:xfrm>
        </p:grpSpPr>
        <p:sp>
          <p:nvSpPr>
            <p:cNvPr id="1799" name="Google Shape;1799;p19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9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9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2" name="Google Shape;1802;p19"/>
          <p:cNvGrpSpPr/>
          <p:nvPr/>
        </p:nvGrpSpPr>
        <p:grpSpPr>
          <a:xfrm>
            <a:off x="2799896" y="2124598"/>
            <a:ext cx="827490" cy="329400"/>
            <a:chOff x="5414496" y="3606498"/>
            <a:chExt cx="827490" cy="329400"/>
          </a:xfrm>
        </p:grpSpPr>
        <p:sp>
          <p:nvSpPr>
            <p:cNvPr id="1803" name="Google Shape;1803;p19"/>
            <p:cNvSpPr/>
            <p:nvPr/>
          </p:nvSpPr>
          <p:spPr>
            <a:xfrm rot="5396869">
              <a:off x="5970485" y="3664548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9"/>
            <p:cNvSpPr txBox="1"/>
            <p:nvPr/>
          </p:nvSpPr>
          <p:spPr>
            <a:xfrm>
              <a:off x="5414496" y="3662300"/>
              <a:ext cx="5994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</a:rPr>
                <a:t>터치</a:t>
              </a:r>
              <a:endParaRPr b="1" sz="1200">
                <a:solidFill>
                  <a:srgbClr val="D9D9D9"/>
                </a:solidFill>
              </a:endParaRPr>
            </a:p>
          </p:txBody>
        </p:sp>
      </p:grpSp>
      <p:sp>
        <p:nvSpPr>
          <p:cNvPr id="1805" name="Google Shape;1805;p19"/>
          <p:cNvSpPr txBox="1"/>
          <p:nvPr/>
        </p:nvSpPr>
        <p:spPr>
          <a:xfrm>
            <a:off x="5176992" y="27008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60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806" name="Google Shape;1806;p19"/>
          <p:cNvGrpSpPr/>
          <p:nvPr/>
        </p:nvGrpSpPr>
        <p:grpSpPr>
          <a:xfrm>
            <a:off x="2026663" y="969700"/>
            <a:ext cx="5091275" cy="3240450"/>
            <a:chOff x="1646625" y="1419050"/>
            <a:chExt cx="5091275" cy="3240450"/>
          </a:xfrm>
        </p:grpSpPr>
        <p:pic>
          <p:nvPicPr>
            <p:cNvPr id="1807" name="Google Shape;1807;p19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1646625" y="1419050"/>
              <a:ext cx="5091275" cy="3240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08" name="Google Shape;1808;p19"/>
            <p:cNvGrpSpPr/>
            <p:nvPr/>
          </p:nvGrpSpPr>
          <p:grpSpPr>
            <a:xfrm>
              <a:off x="2451788" y="2547371"/>
              <a:ext cx="698401" cy="718047"/>
              <a:chOff x="4240701" y="4053681"/>
              <a:chExt cx="745200" cy="746100"/>
            </a:xfrm>
          </p:grpSpPr>
          <p:sp>
            <p:nvSpPr>
              <p:cNvPr id="1809" name="Google Shape;1809;p19"/>
              <p:cNvSpPr/>
              <p:nvPr/>
            </p:nvSpPr>
            <p:spPr>
              <a:xfrm rot="-3083136">
                <a:off x="4347227" y="4162274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19"/>
              <p:cNvSpPr/>
              <p:nvPr/>
            </p:nvSpPr>
            <p:spPr>
              <a:xfrm>
                <a:off x="4460151" y="4308738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19"/>
              <p:cNvSpPr/>
              <p:nvPr/>
            </p:nvSpPr>
            <p:spPr>
              <a:xfrm>
                <a:off x="4596201" y="4398388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2" name="Google Shape;1812;p19"/>
            <p:cNvSpPr txBox="1"/>
            <p:nvPr/>
          </p:nvSpPr>
          <p:spPr>
            <a:xfrm>
              <a:off x="3645954" y="1940277"/>
              <a:ext cx="10926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빅 슬라임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813" name="Google Shape;1813;p19"/>
            <p:cNvSpPr txBox="1"/>
            <p:nvPr/>
          </p:nvSpPr>
          <p:spPr>
            <a:xfrm>
              <a:off x="3485463" y="2819238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물리 공격력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814" name="Google Shape;1814;p19"/>
            <p:cNvSpPr txBox="1"/>
            <p:nvPr/>
          </p:nvSpPr>
          <p:spPr>
            <a:xfrm>
              <a:off x="4886450" y="2817188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마법 공격력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815" name="Google Shape;1815;p19"/>
            <p:cNvSpPr txBox="1"/>
            <p:nvPr/>
          </p:nvSpPr>
          <p:spPr>
            <a:xfrm>
              <a:off x="3485450" y="3119000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물리 방어력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816" name="Google Shape;1816;p19"/>
            <p:cNvSpPr txBox="1"/>
            <p:nvPr/>
          </p:nvSpPr>
          <p:spPr>
            <a:xfrm>
              <a:off x="4886438" y="3119863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마법 방어력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817" name="Google Shape;1817;p19"/>
            <p:cNvSpPr txBox="1"/>
            <p:nvPr/>
          </p:nvSpPr>
          <p:spPr>
            <a:xfrm>
              <a:off x="4886450" y="3429463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공격속도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818" name="Google Shape;1818;p19"/>
            <p:cNvSpPr txBox="1"/>
            <p:nvPr/>
          </p:nvSpPr>
          <p:spPr>
            <a:xfrm>
              <a:off x="3485463" y="3429125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이동속도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819" name="Google Shape;1819;p19"/>
            <p:cNvSpPr txBox="1"/>
            <p:nvPr/>
          </p:nvSpPr>
          <p:spPr>
            <a:xfrm>
              <a:off x="3485450" y="2538550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체력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820" name="Google Shape;1820;p19"/>
            <p:cNvSpPr txBox="1"/>
            <p:nvPr/>
          </p:nvSpPr>
          <p:spPr>
            <a:xfrm>
              <a:off x="4886438" y="2540263"/>
              <a:ext cx="922800" cy="217800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50000">
                  <a:srgbClr val="FFFFFF">
                    <a:alpha val="0"/>
                  </a:srgbClr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마력</a:t>
              </a:r>
              <a:endParaRPr b="1" sz="10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821" name="Google Shape;1821;p19"/>
            <p:cNvSpPr/>
            <p:nvPr/>
          </p:nvSpPr>
          <p:spPr>
            <a:xfrm>
              <a:off x="2317150" y="3301261"/>
              <a:ext cx="323400" cy="3240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>
                    <a:alpha val="0"/>
                  </a:srgbClr>
                </a:gs>
                <a:gs pos="100000">
                  <a:srgbClr val="43434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9"/>
            <p:cNvSpPr/>
            <p:nvPr/>
          </p:nvSpPr>
          <p:spPr>
            <a:xfrm>
              <a:off x="2639307" y="3301261"/>
              <a:ext cx="323400" cy="3240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>
                    <a:alpha val="0"/>
                  </a:srgbClr>
                </a:gs>
                <a:gs pos="100000">
                  <a:srgbClr val="43434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9"/>
            <p:cNvSpPr/>
            <p:nvPr/>
          </p:nvSpPr>
          <p:spPr>
            <a:xfrm>
              <a:off x="2962592" y="3301261"/>
              <a:ext cx="323400" cy="3240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>
                    <a:alpha val="0"/>
                  </a:srgbClr>
                </a:gs>
                <a:gs pos="100000">
                  <a:srgbClr val="434343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9"/>
            <p:cNvSpPr txBox="1"/>
            <p:nvPr/>
          </p:nvSpPr>
          <p:spPr>
            <a:xfrm>
              <a:off x="4453987" y="2540275"/>
              <a:ext cx="3873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50</a:t>
              </a:r>
              <a:endParaRPr b="1" sz="1000">
                <a:solidFill>
                  <a:srgbClr val="EFEFEF"/>
                </a:solidFill>
              </a:endParaRPr>
            </a:p>
          </p:txBody>
        </p:sp>
        <p:sp>
          <p:nvSpPr>
            <p:cNvPr id="1825" name="Google Shape;1825;p19"/>
            <p:cNvSpPr txBox="1"/>
            <p:nvPr/>
          </p:nvSpPr>
          <p:spPr>
            <a:xfrm>
              <a:off x="5921175" y="2540263"/>
              <a:ext cx="2598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1</a:t>
              </a:r>
              <a:endParaRPr b="1" sz="1000">
                <a:solidFill>
                  <a:srgbClr val="EFEFEF"/>
                </a:solidFill>
              </a:endParaRPr>
            </a:p>
          </p:txBody>
        </p:sp>
        <p:sp>
          <p:nvSpPr>
            <p:cNvPr id="1826" name="Google Shape;1826;p19"/>
            <p:cNvSpPr txBox="1"/>
            <p:nvPr/>
          </p:nvSpPr>
          <p:spPr>
            <a:xfrm>
              <a:off x="5921175" y="2819438"/>
              <a:ext cx="2598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1</a:t>
              </a:r>
              <a:endParaRPr b="1" sz="1000">
                <a:solidFill>
                  <a:srgbClr val="EFEFEF"/>
                </a:solidFill>
              </a:endParaRPr>
            </a:p>
          </p:txBody>
        </p:sp>
        <p:sp>
          <p:nvSpPr>
            <p:cNvPr id="1827" name="Google Shape;1827;p19"/>
            <p:cNvSpPr txBox="1"/>
            <p:nvPr/>
          </p:nvSpPr>
          <p:spPr>
            <a:xfrm>
              <a:off x="5921175" y="3429463"/>
              <a:ext cx="2598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1</a:t>
              </a:r>
              <a:endParaRPr b="1" sz="1000">
                <a:solidFill>
                  <a:srgbClr val="EFEFEF"/>
                </a:solidFill>
              </a:endParaRPr>
            </a:p>
          </p:txBody>
        </p:sp>
        <p:sp>
          <p:nvSpPr>
            <p:cNvPr id="1828" name="Google Shape;1828;p19"/>
            <p:cNvSpPr txBox="1"/>
            <p:nvPr/>
          </p:nvSpPr>
          <p:spPr>
            <a:xfrm>
              <a:off x="5921175" y="3124450"/>
              <a:ext cx="2598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1</a:t>
              </a:r>
              <a:endParaRPr b="1" sz="1000">
                <a:solidFill>
                  <a:srgbClr val="EFEFEF"/>
                </a:solidFill>
              </a:endParaRPr>
            </a:p>
          </p:txBody>
        </p:sp>
        <p:sp>
          <p:nvSpPr>
            <p:cNvPr id="1829" name="Google Shape;1829;p19"/>
            <p:cNvSpPr txBox="1"/>
            <p:nvPr/>
          </p:nvSpPr>
          <p:spPr>
            <a:xfrm>
              <a:off x="4452951" y="2831025"/>
              <a:ext cx="3888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15</a:t>
              </a:r>
              <a:endParaRPr b="1" sz="1000">
                <a:solidFill>
                  <a:srgbClr val="EFEFEF"/>
                </a:solidFill>
              </a:endParaRPr>
            </a:p>
          </p:txBody>
        </p:sp>
        <p:sp>
          <p:nvSpPr>
            <p:cNvPr id="1830" name="Google Shape;1830;p19"/>
            <p:cNvSpPr txBox="1"/>
            <p:nvPr/>
          </p:nvSpPr>
          <p:spPr>
            <a:xfrm>
              <a:off x="4517450" y="3429463"/>
              <a:ext cx="2598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1</a:t>
              </a:r>
              <a:endParaRPr b="1" sz="1000">
                <a:solidFill>
                  <a:srgbClr val="EFEFEF"/>
                </a:solidFill>
              </a:endParaRPr>
            </a:p>
          </p:txBody>
        </p:sp>
        <p:sp>
          <p:nvSpPr>
            <p:cNvPr id="1831" name="Google Shape;1831;p19"/>
            <p:cNvSpPr txBox="1"/>
            <p:nvPr/>
          </p:nvSpPr>
          <p:spPr>
            <a:xfrm>
              <a:off x="4451163" y="3124450"/>
              <a:ext cx="3888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EFEFEF"/>
                  </a:solidFill>
                </a:rPr>
                <a:t>10</a:t>
              </a:r>
              <a:endParaRPr b="1" sz="1000">
                <a:solidFill>
                  <a:srgbClr val="EFEFEF"/>
                </a:solidFill>
              </a:endParaRPr>
            </a:p>
          </p:txBody>
        </p:sp>
      </p:grpSp>
      <p:sp>
        <p:nvSpPr>
          <p:cNvPr id="1832" name="Google Shape;1832;p19"/>
          <p:cNvSpPr txBox="1"/>
          <p:nvPr/>
        </p:nvSpPr>
        <p:spPr>
          <a:xfrm>
            <a:off x="4026004" y="17613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1833" name="Google Shape;1833;p19"/>
          <p:cNvGrpSpPr/>
          <p:nvPr/>
        </p:nvGrpSpPr>
        <p:grpSpPr>
          <a:xfrm>
            <a:off x="489701" y="2826061"/>
            <a:ext cx="923309" cy="329400"/>
            <a:chOff x="5318676" y="3606498"/>
            <a:chExt cx="923309" cy="329400"/>
          </a:xfrm>
        </p:grpSpPr>
        <p:sp>
          <p:nvSpPr>
            <p:cNvPr id="1834" name="Google Shape;1834;p19"/>
            <p:cNvSpPr/>
            <p:nvPr/>
          </p:nvSpPr>
          <p:spPr>
            <a:xfrm rot="5396869">
              <a:off x="5970485" y="3664548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9"/>
            <p:cNvSpPr txBox="1"/>
            <p:nvPr/>
          </p:nvSpPr>
          <p:spPr>
            <a:xfrm>
              <a:off x="5318676" y="3662313"/>
              <a:ext cx="6951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D9D9D9"/>
                  </a:solidFill>
                </a:rPr>
                <a:t>터치시 종료</a:t>
              </a:r>
              <a:endParaRPr sz="1200">
                <a:solidFill>
                  <a:srgbClr val="D9D9D9"/>
                </a:solidFill>
              </a:endParaRPr>
            </a:p>
          </p:txBody>
        </p:sp>
      </p:grpSp>
      <p:sp>
        <p:nvSpPr>
          <p:cNvPr id="1836" name="Google Shape;1836;p19"/>
          <p:cNvSpPr/>
          <p:nvPr/>
        </p:nvSpPr>
        <p:spPr>
          <a:xfrm>
            <a:off x="1499400" y="2771600"/>
            <a:ext cx="540000" cy="470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7" name="Google Shape;1837;p19"/>
          <p:cNvPicPr preferRelativeResize="0"/>
          <p:nvPr/>
        </p:nvPicPr>
        <p:blipFill rotWithShape="1">
          <a:blip r:embed="rId22">
            <a:alphaModFix/>
          </a:blip>
          <a:srcRect b="73879" l="58584" r="36118" t="17627"/>
          <a:stretch/>
        </p:blipFill>
        <p:spPr>
          <a:xfrm>
            <a:off x="2709450" y="2859938"/>
            <a:ext cx="306000" cy="306000"/>
          </a:xfrm>
          <a:prstGeom prst="roundRect">
            <a:avLst>
              <a:gd fmla="val 29298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20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1843" name="Google Shape;1843;p20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1844" name="Google Shape;1844;p2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845" name="Google Shape;1845;p2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846" name="Google Shape;1846;p2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1847" name="Google Shape;1847;p20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1848" name="Google Shape;1848;p20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1849" name="Google Shape;184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0" name="Google Shape;185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1" name="Google Shape;1851;p20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1852" name="Google Shape;1852;p20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1853" name="Google Shape;1853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4" name="Google Shape;1854;p20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855" name="Google Shape;1855;p20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1856" name="Google Shape;1856;p20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857" name="Google Shape;1857;p20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1858" name="Google Shape;1858;p20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1859" name="Google Shape;1859;p20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860" name="Google Shape;186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1" name="Google Shape;186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2" name="Google Shape;1862;p20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3" name="Google Shape;1863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6" name="Google Shape;1866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7" name="Google Shape;1867;p20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1868" name="Google Shape;1868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9" name="Google Shape;1869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0" name="Google Shape;1870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1" name="Google Shape;1871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2" name="Google Shape;1872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3" name="Google Shape;1873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4" name="Google Shape;1874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5" name="Google Shape;1875;p20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1876" name="Google Shape;1876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7" name="Google Shape;1877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8" name="Google Shape;1878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9" name="Google Shape;1879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0" name="Google Shape;1880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1" name="Google Shape;1881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2" name="Google Shape;1882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3" name="Google Shape;1883;p20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1884" name="Google Shape;1884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5" name="Google Shape;1885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6" name="Google Shape;1886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7" name="Google Shape;1887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8" name="Google Shape;1888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9" name="Google Shape;1889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0" name="Google Shape;1890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2" name="Google Shape;1892;p20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1893" name="Google Shape;1893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4" name="Google Shape;1894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5" name="Google Shape;1895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6" name="Google Shape;1896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7" name="Google Shape;1897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8" name="Google Shape;1898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9" name="Google Shape;1899;p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0" name="Google Shape;1900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3" name="Google Shape;1903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Google Shape;1907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Google Shape;1908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Google Shape;1910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1913" name="Google Shape;1913;p20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1914" name="Google Shape;1914;p20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915" name="Google Shape;1915;p2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6" name="Google Shape;1916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7" name="Google Shape;1917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8" name="Google Shape;1918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9" name="Google Shape;1919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0" name="Google Shape;1920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1" name="Google Shape;1921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22" name="Google Shape;1922;p20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1923" name="Google Shape;1923;p2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4" name="Google Shape;1924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5" name="Google Shape;1925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6" name="Google Shape;1926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7" name="Google Shape;1927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8" name="Google Shape;1928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9" name="Google Shape;1929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30" name="Google Shape;1930;p20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1931" name="Google Shape;1931;p2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2" name="Google Shape;1932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3" name="Google Shape;1933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4" name="Google Shape;1934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5" name="Google Shape;1935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6" name="Google Shape;1936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7" name="Google Shape;1937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38" name="Google Shape;1938;p20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1939" name="Google Shape;1939;p20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0" name="Google Shape;1940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1" name="Google Shape;1941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2" name="Google Shape;1942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3" name="Google Shape;1943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4" name="Google Shape;1944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5" name="Google Shape;1945;p20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946" name="Google Shape;1946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" name="Google Shape;1947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" name="Google Shape;1948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1" name="Google Shape;1951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2" name="Google Shape;1952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3" name="Google Shape;1953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20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9" name="Google Shape;1959;p20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1960" name="Google Shape;1960;p20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1961" name="Google Shape;1961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2" name="Google Shape;1962;p20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1963" name="Google Shape;1963;p20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1964" name="Google Shape;1964;p20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1965" name="Google Shape;1965;p2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966" name="Google Shape;1966;p2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967" name="Google Shape;1967;p20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1968" name="Google Shape;1968;p2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969" name="Google Shape;1969;p2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970" name="Google Shape;1970;p20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1971" name="Google Shape;1971;p2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972" name="Google Shape;1972;p2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1973" name="Google Shape;1973;p20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1974" name="Google Shape;1974;p20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1975" name="Google Shape;1975;p20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1976" name="Google Shape;1976;p20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1977" name="Google Shape;1977;p2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8" name="Google Shape;1978;p2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9" name="Google Shape;1979;p20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1980" name="Google Shape;1980;p2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1" name="Google Shape;1981;p2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2" name="Google Shape;1982;p20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1983" name="Google Shape;1983;p2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4" name="Google Shape;1984;p2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5" name="Google Shape;1985;p20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1986" name="Google Shape;1986;p2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7" name="Google Shape;1987;p2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8" name="Google Shape;1988;p20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1989" name="Google Shape;1989;p20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0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0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2" name="Google Shape;1992;p20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1993" name="Google Shape;1993;p20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4" name="Google Shape;1994;p20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1995" name="Google Shape;1995;p20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20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20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8" name="Google Shape;1998;p20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1999" name="Google Shape;1999;p20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20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20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2" name="Google Shape;2002;p20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2003" name="Google Shape;2003;p20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20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20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6" name="Google Shape;2006;p20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2007" name="Google Shape;2007;p20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20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20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0" name="Google Shape;2010;p20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2011" name="Google Shape;2011;p20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20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20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4" name="Google Shape;2014;p20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2015" name="Google Shape;2015;p20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20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20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8" name="Google Shape;2018;p20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2019" name="Google Shape;2019;p20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20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20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2" name="Google Shape;2022;p20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3" name="Google Shape;2023;p20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2024" name="Google Shape;2024;p20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20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20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7" name="Google Shape;2027;p20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2028" name="Google Shape;2028;p20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20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20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1" name="Google Shape;2031;p20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2032" name="Google Shape;2032;p20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20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20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5" name="Google Shape;2035;p20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6" name="Google Shape;2036;p20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2037" name="Google Shape;2037;p20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2038" name="Google Shape;2038;p20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39" name="Google Shape;2039;p20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2040" name="Google Shape;2040;p20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0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0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43" name="Google Shape;2043;p20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044" name="Google Shape;2044;p20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045" name="Google Shape;2045;p20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046" name="Google Shape;2046;p20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047" name="Google Shape;2047;p20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048" name="Google Shape;2048;p20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049" name="Google Shape;2049;p20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050" name="Google Shape;2050;p20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051" name="Google Shape;2051;p20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052" name="Google Shape;2052;p20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053" name="Google Shape;2053;p20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20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20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20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057" name="Google Shape;2057;p20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058" name="Google Shape;2058;p20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059" name="Google Shape;2059;p20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060" name="Google Shape;2060;p20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061" name="Google Shape;2061;p20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062" name="Google Shape;2062;p20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063" name="Google Shape;2063;p20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2064" name="Google Shape;2064;p20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sp>
        <p:nvSpPr>
          <p:cNvPr id="2065" name="Google Shape;2065;p20"/>
          <p:cNvSpPr/>
          <p:nvPr/>
        </p:nvSpPr>
        <p:spPr>
          <a:xfrm>
            <a:off x="2969785" y="3775913"/>
            <a:ext cx="4587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6" name="Google Shape;2066;p2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454000" y="1591325"/>
            <a:ext cx="4083600" cy="27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7" name="Google Shape;2067;p20"/>
          <p:cNvGrpSpPr/>
          <p:nvPr/>
        </p:nvGrpSpPr>
        <p:grpSpPr>
          <a:xfrm>
            <a:off x="3162413" y="2462825"/>
            <a:ext cx="265163" cy="723550"/>
            <a:chOff x="4784500" y="2389775"/>
            <a:chExt cx="265163" cy="723550"/>
          </a:xfrm>
        </p:grpSpPr>
        <p:sp>
          <p:nvSpPr>
            <p:cNvPr id="2068" name="Google Shape;2068;p20"/>
            <p:cNvSpPr/>
            <p:nvPr/>
          </p:nvSpPr>
          <p:spPr>
            <a:xfrm>
              <a:off x="4793275" y="238977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4784500" y="24103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4797663" y="3064425"/>
              <a:ext cx="252000" cy="4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4788888" y="2779975"/>
              <a:ext cx="15600" cy="3240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2" name="Google Shape;2072;p20"/>
          <p:cNvSpPr txBox="1"/>
          <p:nvPr/>
        </p:nvSpPr>
        <p:spPr>
          <a:xfrm>
            <a:off x="3189979" y="265195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073" name="Google Shape;2073;p20"/>
          <p:cNvSpPr txBox="1"/>
          <p:nvPr/>
        </p:nvSpPr>
        <p:spPr>
          <a:xfrm>
            <a:off x="3189979" y="3273488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15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2074" name="Google Shape;2074;p20"/>
          <p:cNvGrpSpPr/>
          <p:nvPr/>
        </p:nvGrpSpPr>
        <p:grpSpPr>
          <a:xfrm>
            <a:off x="3476925" y="2166549"/>
            <a:ext cx="539972" cy="540027"/>
            <a:chOff x="4173213" y="3724868"/>
            <a:chExt cx="745200" cy="746100"/>
          </a:xfrm>
        </p:grpSpPr>
        <p:sp>
          <p:nvSpPr>
            <p:cNvPr id="2075" name="Google Shape;2075;p20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8" name="Google Shape;2078;p20"/>
          <p:cNvGrpSpPr/>
          <p:nvPr/>
        </p:nvGrpSpPr>
        <p:grpSpPr>
          <a:xfrm>
            <a:off x="3534070" y="2916526"/>
            <a:ext cx="431992" cy="431992"/>
            <a:chOff x="4173213" y="3724868"/>
            <a:chExt cx="745200" cy="746100"/>
          </a:xfrm>
        </p:grpSpPr>
        <p:sp>
          <p:nvSpPr>
            <p:cNvPr id="2079" name="Google Shape;2079;p20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BFBFBF"/>
                </a:gs>
                <a:gs pos="100000">
                  <a:srgbClr val="73737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2" name="Google Shape;2082;p20"/>
          <p:cNvSpPr/>
          <p:nvPr/>
        </p:nvSpPr>
        <p:spPr>
          <a:xfrm>
            <a:off x="4066225" y="24353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20"/>
          <p:cNvSpPr/>
          <p:nvPr/>
        </p:nvSpPr>
        <p:spPr>
          <a:xfrm>
            <a:off x="4044163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20"/>
          <p:cNvSpPr/>
          <p:nvPr/>
        </p:nvSpPr>
        <p:spPr>
          <a:xfrm rot="8294523">
            <a:off x="5868527" y="2649276"/>
            <a:ext cx="195049" cy="195049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20"/>
          <p:cNvSpPr/>
          <p:nvPr/>
        </p:nvSpPr>
        <p:spPr>
          <a:xfrm rot="-2505477">
            <a:off x="2948809" y="2663325"/>
            <a:ext cx="195049" cy="195049"/>
          </a:xfrm>
          <a:prstGeom prst="halfFrame">
            <a:avLst>
              <a:gd fmla="val 33333" name="adj1"/>
              <a:gd fmla="val 33333" name="adj2"/>
            </a:avLst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6" name="Google Shape;2086;p20"/>
          <p:cNvGrpSpPr/>
          <p:nvPr/>
        </p:nvGrpSpPr>
        <p:grpSpPr>
          <a:xfrm>
            <a:off x="4360958" y="2117751"/>
            <a:ext cx="648026" cy="647988"/>
            <a:chOff x="4173213" y="3724868"/>
            <a:chExt cx="745200" cy="746100"/>
          </a:xfrm>
        </p:grpSpPr>
        <p:sp>
          <p:nvSpPr>
            <p:cNvPr id="2087" name="Google Shape;2087;p20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0" name="Google Shape;2090;p20"/>
          <p:cNvGrpSpPr/>
          <p:nvPr/>
        </p:nvGrpSpPr>
        <p:grpSpPr>
          <a:xfrm>
            <a:off x="4328695" y="2926488"/>
            <a:ext cx="431992" cy="431992"/>
            <a:chOff x="4173213" y="3724868"/>
            <a:chExt cx="745200" cy="746100"/>
          </a:xfrm>
        </p:grpSpPr>
        <p:sp>
          <p:nvSpPr>
            <p:cNvPr id="2091" name="Google Shape;2091;p20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4" name="Google Shape;2094;p20"/>
          <p:cNvSpPr txBox="1"/>
          <p:nvPr/>
        </p:nvSpPr>
        <p:spPr>
          <a:xfrm>
            <a:off x="4138667" y="27008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30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095" name="Google Shape;2095;p20"/>
          <p:cNvSpPr txBox="1"/>
          <p:nvPr/>
        </p:nvSpPr>
        <p:spPr>
          <a:xfrm>
            <a:off x="3998379" y="3272350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30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2096" name="Google Shape;2096;p20"/>
          <p:cNvGrpSpPr/>
          <p:nvPr/>
        </p:nvGrpSpPr>
        <p:grpSpPr>
          <a:xfrm>
            <a:off x="5208807" y="2916526"/>
            <a:ext cx="431992" cy="431992"/>
            <a:chOff x="4173213" y="3724868"/>
            <a:chExt cx="745200" cy="746100"/>
          </a:xfrm>
        </p:grpSpPr>
        <p:sp>
          <p:nvSpPr>
            <p:cNvPr id="2097" name="Google Shape;2097;p20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25000">
                  <a:srgbClr val="FF9900"/>
                </a:gs>
                <a:gs pos="38000">
                  <a:srgbClr val="FFFF00"/>
                </a:gs>
                <a:gs pos="50000">
                  <a:srgbClr val="6AA84F"/>
                </a:gs>
                <a:gs pos="75000">
                  <a:srgbClr val="0000FF"/>
                </a:gs>
                <a:gs pos="88000">
                  <a:srgbClr val="073763"/>
                </a:gs>
                <a:gs pos="100000">
                  <a:srgbClr val="9900FF"/>
                </a:gs>
              </a:gsLst>
              <a:lin ang="8100019" scaled="0"/>
            </a:gra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0" name="Google Shape;2100;p20"/>
          <p:cNvSpPr/>
          <p:nvPr/>
        </p:nvSpPr>
        <p:spPr>
          <a:xfrm>
            <a:off x="4881525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20"/>
          <p:cNvSpPr/>
          <p:nvPr/>
        </p:nvSpPr>
        <p:spPr>
          <a:xfrm>
            <a:off x="5718913" y="31337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20"/>
          <p:cNvSpPr txBox="1"/>
          <p:nvPr/>
        </p:nvSpPr>
        <p:spPr>
          <a:xfrm>
            <a:off x="4878504" y="326546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60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103" name="Google Shape;2103;p20"/>
          <p:cNvSpPr/>
          <p:nvPr/>
        </p:nvSpPr>
        <p:spPr>
          <a:xfrm>
            <a:off x="5097300" y="2435325"/>
            <a:ext cx="2064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4" name="Google Shape;2104;p20"/>
          <p:cNvGrpSpPr/>
          <p:nvPr/>
        </p:nvGrpSpPr>
        <p:grpSpPr>
          <a:xfrm>
            <a:off x="4050440" y="3860666"/>
            <a:ext cx="599400" cy="485940"/>
            <a:chOff x="4050440" y="3710466"/>
            <a:chExt cx="599400" cy="485940"/>
          </a:xfrm>
        </p:grpSpPr>
        <p:sp>
          <p:nvSpPr>
            <p:cNvPr id="2105" name="Google Shape;2105;p20"/>
            <p:cNvSpPr/>
            <p:nvPr/>
          </p:nvSpPr>
          <p:spPr>
            <a:xfrm rot="-3131">
              <a:off x="4185451" y="3710616"/>
              <a:ext cx="329400" cy="213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0"/>
            <p:cNvSpPr txBox="1"/>
            <p:nvPr/>
          </p:nvSpPr>
          <p:spPr>
            <a:xfrm>
              <a:off x="4050440" y="3978605"/>
              <a:ext cx="5994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D9D9D9"/>
                  </a:solidFill>
                </a:rPr>
                <a:t>터치</a:t>
              </a:r>
              <a:endParaRPr b="1" sz="1200">
                <a:solidFill>
                  <a:srgbClr val="D9D9D9"/>
                </a:solidFill>
              </a:endParaRPr>
            </a:p>
          </p:txBody>
        </p:sp>
      </p:grpSp>
      <p:sp>
        <p:nvSpPr>
          <p:cNvPr id="2107" name="Google Shape;2107;p20"/>
          <p:cNvSpPr txBox="1"/>
          <p:nvPr/>
        </p:nvSpPr>
        <p:spPr>
          <a:xfrm>
            <a:off x="5176992" y="2700813"/>
            <a:ext cx="1092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rPr>
              <a:t>LV  60</a:t>
            </a:r>
            <a:endParaRPr b="1" sz="8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grpSp>
        <p:nvGrpSpPr>
          <p:cNvPr id="2108" name="Google Shape;2108;p20"/>
          <p:cNvGrpSpPr/>
          <p:nvPr/>
        </p:nvGrpSpPr>
        <p:grpSpPr>
          <a:xfrm>
            <a:off x="5380695" y="2117776"/>
            <a:ext cx="648026" cy="647988"/>
            <a:chOff x="4173213" y="3724868"/>
            <a:chExt cx="745200" cy="746100"/>
          </a:xfrm>
        </p:grpSpPr>
        <p:sp>
          <p:nvSpPr>
            <p:cNvPr id="2109" name="Google Shape;2109;p20"/>
            <p:cNvSpPr/>
            <p:nvPr/>
          </p:nvSpPr>
          <p:spPr>
            <a:xfrm rot="-3083136">
              <a:off x="4279739" y="3833461"/>
              <a:ext cx="532147" cy="528914"/>
            </a:xfrm>
            <a:prstGeom prst="teardrop">
              <a:avLst>
                <a:gd fmla="val 91573" name="adj"/>
              </a:avLst>
            </a:prstGeom>
            <a:solidFill>
              <a:srgbClr val="00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4392663" y="397992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4528713" y="4069575"/>
              <a:ext cx="34200" cy="56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2" name="Google Shape;2112;p20"/>
          <p:cNvSpPr txBox="1"/>
          <p:nvPr/>
        </p:nvSpPr>
        <p:spPr>
          <a:xfrm>
            <a:off x="4187930" y="3501716"/>
            <a:ext cx="268800" cy="111900"/>
          </a:xfrm>
          <a:prstGeom prst="rect">
            <a:avLst/>
          </a:prstGeom>
          <a:gradFill>
            <a:gsLst>
              <a:gs pos="0">
                <a:srgbClr val="999999"/>
              </a:gs>
              <a:gs pos="49000">
                <a:srgbClr val="FFFFFF">
                  <a:alpha val="0"/>
                </a:srgbClr>
              </a:gs>
              <a:gs pos="100000">
                <a:srgbClr val="999999"/>
              </a:gs>
            </a:gsLst>
            <a:lin ang="5400700" scaled="0"/>
          </a:gradFill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113" name="Google Shape;2113;p20"/>
          <p:cNvSpPr txBox="1"/>
          <p:nvPr/>
        </p:nvSpPr>
        <p:spPr>
          <a:xfrm>
            <a:off x="4131500" y="3672301"/>
            <a:ext cx="599400" cy="152100"/>
          </a:xfrm>
          <a:prstGeom prst="rect">
            <a:avLst/>
          </a:prstGeom>
          <a:gradFill>
            <a:gsLst>
              <a:gs pos="0">
                <a:srgbClr val="274E13"/>
              </a:gs>
              <a:gs pos="25000">
                <a:srgbClr val="274E13"/>
              </a:gs>
              <a:gs pos="50000">
                <a:srgbClr val="38761D"/>
              </a:gs>
              <a:gs pos="75000">
                <a:srgbClr val="274E13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D5F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EF382"/>
                </a:solidFill>
                <a:latin typeface="Gungsuh"/>
                <a:ea typeface="Gungsuh"/>
                <a:cs typeface="Gungsuh"/>
                <a:sym typeface="Gungsuh"/>
              </a:rPr>
              <a:t>확인</a:t>
            </a:r>
            <a:endParaRPr b="1" sz="800">
              <a:solidFill>
                <a:srgbClr val="9EF38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114" name="Google Shape;2114;p20"/>
          <p:cNvSpPr txBox="1"/>
          <p:nvPr/>
        </p:nvSpPr>
        <p:spPr>
          <a:xfrm>
            <a:off x="3189973" y="3481200"/>
            <a:ext cx="2844000" cy="152100"/>
          </a:xfrm>
          <a:prstGeom prst="rect">
            <a:avLst/>
          </a:prstGeom>
          <a:gradFill>
            <a:gsLst>
              <a:gs pos="0">
                <a:srgbClr val="262626"/>
              </a:gs>
              <a:gs pos="50000">
                <a:srgbClr val="FFFFFF">
                  <a:alpha val="0"/>
                </a:srgbClr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D9D9D9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21"/>
          <p:cNvSpPr txBox="1"/>
          <p:nvPr>
            <p:ph type="title"/>
          </p:nvPr>
        </p:nvSpPr>
        <p:spPr>
          <a:xfrm>
            <a:off x="311700" y="1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(시스템 메뉴) -&gt; 던전 관리 -&gt; [ 새로운 던전 ] -&gt; 몬스터 / 보스</a:t>
            </a:r>
            <a:endParaRPr sz="1800"/>
          </a:p>
        </p:txBody>
      </p:sp>
      <p:grpSp>
        <p:nvGrpSpPr>
          <p:cNvPr id="2120" name="Google Shape;2120;p21"/>
          <p:cNvGrpSpPr/>
          <p:nvPr/>
        </p:nvGrpSpPr>
        <p:grpSpPr>
          <a:xfrm>
            <a:off x="411260" y="941603"/>
            <a:ext cx="8321484" cy="3971122"/>
            <a:chOff x="1538200" y="1020900"/>
            <a:chExt cx="6391800" cy="3346075"/>
          </a:xfrm>
        </p:grpSpPr>
        <p:pic>
          <p:nvPicPr>
            <p:cNvPr id="2121" name="Google Shape;2121;p2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122" name="Google Shape;2122;p2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1020900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123" name="Google Shape;2123;p2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15382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2124" name="Google Shape;2124;p21"/>
            <p:cNvPicPr preferRelativeResize="0"/>
            <p:nvPr/>
          </p:nvPicPr>
          <p:blipFill rotWithShape="1">
            <a:blip r:embed="rId3">
              <a:alphaModFix/>
            </a:blip>
            <a:srcRect b="45465" l="0" r="0" t="0"/>
            <a:stretch/>
          </p:blipFill>
          <p:spPr>
            <a:xfrm>
              <a:off x="4561000" y="2529775"/>
              <a:ext cx="3369000" cy="183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2125" name="Google Shape;2125;p21"/>
          <p:cNvGrpSpPr/>
          <p:nvPr/>
        </p:nvGrpSpPr>
        <p:grpSpPr>
          <a:xfrm>
            <a:off x="589025" y="1004238"/>
            <a:ext cx="695225" cy="388275"/>
            <a:chOff x="571725" y="944588"/>
            <a:chExt cx="695225" cy="388275"/>
          </a:xfrm>
        </p:grpSpPr>
        <p:pic>
          <p:nvPicPr>
            <p:cNvPr id="2126" name="Google Shape;2126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725" y="944588"/>
              <a:ext cx="695225" cy="38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7" name="Google Shape;2127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925" y="1049668"/>
              <a:ext cx="416774" cy="1781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8" name="Google Shape;2128;p21"/>
          <p:cNvGrpSpPr/>
          <p:nvPr/>
        </p:nvGrpSpPr>
        <p:grpSpPr>
          <a:xfrm>
            <a:off x="1751311" y="1091683"/>
            <a:ext cx="4268241" cy="213408"/>
            <a:chOff x="3592400" y="1139350"/>
            <a:chExt cx="4770050" cy="339013"/>
          </a:xfrm>
        </p:grpSpPr>
        <p:pic>
          <p:nvPicPr>
            <p:cNvPr id="2129" name="Google Shape;2129;p21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359240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pic>
          <p:nvPicPr>
            <p:cNvPr id="2130" name="Google Shape;2130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96275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1" name="Google Shape;2131;p21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132" name="Google Shape;2132;p21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5190675" y="1139363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2133" name="Google Shape;2133;p21"/>
            <p:cNvSpPr txBox="1"/>
            <p:nvPr/>
          </p:nvSpPr>
          <p:spPr>
            <a:xfrm>
              <a:off x="5712913" y="1254713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134" name="Google Shape;2134;p21"/>
            <p:cNvPicPr preferRelativeResize="0"/>
            <p:nvPr/>
          </p:nvPicPr>
          <p:blipFill rotWithShape="1">
            <a:blip r:embed="rId6">
              <a:alphaModFix/>
            </a:blip>
            <a:srcRect b="7511" l="3181" r="2682" t="6050"/>
            <a:stretch/>
          </p:blipFill>
          <p:spPr>
            <a:xfrm>
              <a:off x="6788950" y="1139350"/>
              <a:ext cx="1573500" cy="3390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</p:pic>
        <p:sp>
          <p:nvSpPr>
            <p:cNvPr id="2135" name="Google Shape;2135;p21"/>
            <p:cNvSpPr txBox="1"/>
            <p:nvPr/>
          </p:nvSpPr>
          <p:spPr>
            <a:xfrm>
              <a:off x="7311188" y="1254525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  <p:pic>
          <p:nvPicPr>
            <p:cNvPr id="2136" name="Google Shape;2136;p21"/>
            <p:cNvPicPr preferRelativeResize="0"/>
            <p:nvPr/>
          </p:nvPicPr>
          <p:blipFill rotWithShape="1">
            <a:blip r:embed="rId8">
              <a:alphaModFix/>
            </a:blip>
            <a:srcRect b="10331" l="9744" r="10121" t="10069"/>
            <a:stretch/>
          </p:blipFill>
          <p:spPr>
            <a:xfrm>
              <a:off x="5346863" y="1206851"/>
              <a:ext cx="185100" cy="183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137" name="Google Shape;2137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7002000" y="1196639"/>
              <a:ext cx="157450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8" name="Google Shape;213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3150" y="1105650"/>
            <a:ext cx="1695200" cy="102725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9" name="Google Shape;2139;p21"/>
          <p:cNvSpPr/>
          <p:nvPr/>
        </p:nvSpPr>
        <p:spPr>
          <a:xfrm>
            <a:off x="6793200" y="1893325"/>
            <a:ext cx="259800" cy="118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0" name="Google Shape;2140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84047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1" name="Google Shape;2141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16340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2" name="Google Shape;2142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486325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3" name="Google Shape;2143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809250" y="3983528"/>
            <a:ext cx="322925" cy="32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4" name="Google Shape;2144;p21"/>
          <p:cNvGrpSpPr/>
          <p:nvPr/>
        </p:nvGrpSpPr>
        <p:grpSpPr>
          <a:xfrm>
            <a:off x="4032425" y="3982976"/>
            <a:ext cx="2262127" cy="324013"/>
            <a:chOff x="4194625" y="3982976"/>
            <a:chExt cx="2262127" cy="324013"/>
          </a:xfrm>
        </p:grpSpPr>
        <p:pic>
          <p:nvPicPr>
            <p:cNvPr id="2145" name="Google Shape;2145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6" name="Google Shape;2146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7" name="Google Shape;2147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8" name="Google Shape;2148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9" name="Google Shape;2149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0" name="Google Shape;2150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1" name="Google Shape;2151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2" name="Google Shape;2152;p21"/>
          <p:cNvGrpSpPr/>
          <p:nvPr/>
        </p:nvGrpSpPr>
        <p:grpSpPr>
          <a:xfrm>
            <a:off x="6292900" y="3982976"/>
            <a:ext cx="2262127" cy="324013"/>
            <a:chOff x="4194625" y="3982976"/>
            <a:chExt cx="2262127" cy="324013"/>
          </a:xfrm>
        </p:grpSpPr>
        <p:pic>
          <p:nvPicPr>
            <p:cNvPr id="2153" name="Google Shape;2153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4" name="Google Shape;2154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5" name="Google Shape;2155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6" name="Google Shape;2156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7" name="Google Shape;2157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8" name="Google Shape;2158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9" name="Google Shape;2159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0" name="Google Shape;2160;p21"/>
          <p:cNvGrpSpPr/>
          <p:nvPr/>
        </p:nvGrpSpPr>
        <p:grpSpPr>
          <a:xfrm>
            <a:off x="1770300" y="3982976"/>
            <a:ext cx="2262127" cy="324013"/>
            <a:chOff x="4194625" y="3982976"/>
            <a:chExt cx="2262127" cy="324013"/>
          </a:xfrm>
        </p:grpSpPr>
        <p:pic>
          <p:nvPicPr>
            <p:cNvPr id="2161" name="Google Shape;216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" name="Google Shape;2162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3" name="Google Shape;2163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4" name="Google Shape;2164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5" name="Google Shape;2165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6" name="Google Shape;2166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7" name="Google Shape;2167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68" name="Google Shape;2168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1043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9" name="Google Shape;2169;p21"/>
          <p:cNvGrpSpPr/>
          <p:nvPr/>
        </p:nvGrpSpPr>
        <p:grpSpPr>
          <a:xfrm>
            <a:off x="6292900" y="2596351"/>
            <a:ext cx="2262127" cy="324013"/>
            <a:chOff x="4194625" y="3982976"/>
            <a:chExt cx="2262127" cy="324013"/>
          </a:xfrm>
        </p:grpSpPr>
        <p:pic>
          <p:nvPicPr>
            <p:cNvPr id="2170" name="Google Shape;2170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194625" y="3983528"/>
              <a:ext cx="322925" cy="32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" name="Google Shape;2171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164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" name="Google Shape;2172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839939" y="398297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3" name="Google Shape;2173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62864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4" name="Google Shape;2174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863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5" name="Google Shape;2175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810376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6" name="Google Shape;2176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32751" y="398298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77" name="Google Shape;2177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431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178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2729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2179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05702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2180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3549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2181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6823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2182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39802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1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5" name="Google Shape;2185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806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6" name="Google Shape;2186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151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7" name="Google Shape;2187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1479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8" name="Google Shape;2188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513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9" name="Google Shape;2189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8495450" y="4634888"/>
            <a:ext cx="297900" cy="17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2190" name="Google Shape;2190;p21"/>
          <p:cNvGrpSpPr/>
          <p:nvPr/>
        </p:nvGrpSpPr>
        <p:grpSpPr>
          <a:xfrm>
            <a:off x="2039200" y="1484851"/>
            <a:ext cx="3251427" cy="648038"/>
            <a:chOff x="1980350" y="1444001"/>
            <a:chExt cx="3251427" cy="648038"/>
          </a:xfrm>
        </p:grpSpPr>
        <p:grpSp>
          <p:nvGrpSpPr>
            <p:cNvPr id="2191" name="Google Shape;2191;p21"/>
            <p:cNvGrpSpPr/>
            <p:nvPr/>
          </p:nvGrpSpPr>
          <p:grpSpPr>
            <a:xfrm>
              <a:off x="29696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192" name="Google Shape;2192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3" name="Google Shape;2193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4" name="Google Shape;2194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5" name="Google Shape;2195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6" name="Google Shape;2196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7" name="Google Shape;2197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8" name="Google Shape;2198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99" name="Google Shape;2199;p21"/>
            <p:cNvGrpSpPr/>
            <p:nvPr/>
          </p:nvGrpSpPr>
          <p:grpSpPr>
            <a:xfrm>
              <a:off x="1980350" y="1444001"/>
              <a:ext cx="2262127" cy="324013"/>
              <a:chOff x="4194625" y="3982976"/>
              <a:chExt cx="2262127" cy="324013"/>
            </a:xfrm>
          </p:grpSpPr>
          <p:pic>
            <p:nvPicPr>
              <p:cNvPr id="2200" name="Google Shape;2200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1" name="Google Shape;2201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2" name="Google Shape;2202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3" name="Google Shape;2203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4" name="Google Shape;2204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5" name="Google Shape;2205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6" name="Google Shape;2206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07" name="Google Shape;2207;p21"/>
            <p:cNvGrpSpPr/>
            <p:nvPr/>
          </p:nvGrpSpPr>
          <p:grpSpPr>
            <a:xfrm>
              <a:off x="2969650" y="1768026"/>
              <a:ext cx="2262127" cy="324013"/>
              <a:chOff x="4194625" y="3982976"/>
              <a:chExt cx="2262127" cy="324013"/>
            </a:xfrm>
          </p:grpSpPr>
          <p:pic>
            <p:nvPicPr>
              <p:cNvPr id="2208" name="Google Shape;2208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194625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9" name="Google Shape;2209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0" name="Google Shape;2210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1" name="Google Shape;2211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2" name="Google Shape;2212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3" name="Google Shape;2213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4" name="Google Shape;2214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15" name="Google Shape;2215;p21"/>
            <p:cNvGrpSpPr/>
            <p:nvPr/>
          </p:nvGrpSpPr>
          <p:grpSpPr>
            <a:xfrm>
              <a:off x="1985162" y="1768026"/>
              <a:ext cx="2252502" cy="324013"/>
              <a:chOff x="4204250" y="3982976"/>
              <a:chExt cx="2252502" cy="324013"/>
            </a:xfrm>
          </p:grpSpPr>
          <p:pic>
            <p:nvPicPr>
              <p:cNvPr id="2216" name="Google Shape;2216;p2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 flipH="1">
                <a:off x="4204250" y="3983528"/>
                <a:ext cx="322925" cy="32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7" name="Google Shape;2217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5164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8" name="Google Shape;2218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839939" y="3982976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9" name="Google Shape;2219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162864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0" name="Google Shape;2220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4863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1" name="Google Shape;2221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5810376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2" name="Google Shape;2222;p21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132751" y="3982989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223" name="Google Shape;2223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96770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4" name="Google Shape;2224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657275" y="2100716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5" name="Google Shape;2225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334350" y="2100728"/>
            <a:ext cx="322925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6" name="Google Shape;2226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9533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7" name="Google Shape;2227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28075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8" name="Google Shape;2228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5786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9" name="Google Shape;2229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0096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0" name="Google Shape;2230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655475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1" name="Google Shape;2231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00073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2" name="Google Shape;2232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1328100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3" name="Google Shape;2233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307588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4" name="Google Shape;2234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2866763"/>
            <a:ext cx="297900" cy="1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5" name="Google Shape;2235;p21"/>
          <p:cNvPicPr preferRelativeResize="0"/>
          <p:nvPr/>
        </p:nvPicPr>
        <p:blipFill rotWithShape="1">
          <a:blip r:embed="rId11">
            <a:alphaModFix/>
          </a:blip>
          <a:srcRect b="0" l="33257" r="0" t="44949"/>
          <a:stretch/>
        </p:blipFill>
        <p:spPr>
          <a:xfrm flipH="1" rot="5400000">
            <a:off x="351188" y="4605488"/>
            <a:ext cx="297900" cy="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6" name="Google Shape;2236;p21"/>
          <p:cNvGrpSpPr/>
          <p:nvPr/>
        </p:nvGrpSpPr>
        <p:grpSpPr>
          <a:xfrm>
            <a:off x="3100338" y="1379412"/>
            <a:ext cx="1570200" cy="470056"/>
            <a:chOff x="3226875" y="1483475"/>
            <a:chExt cx="1570200" cy="470056"/>
          </a:xfrm>
        </p:grpSpPr>
        <p:sp>
          <p:nvSpPr>
            <p:cNvPr id="2237" name="Google Shape;2237;p21"/>
            <p:cNvSpPr txBox="1"/>
            <p:nvPr/>
          </p:nvSpPr>
          <p:spPr>
            <a:xfrm>
              <a:off x="3226875" y="1483475"/>
              <a:ext cx="1570200" cy="2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rPr>
                <a:t>바르바토스</a:t>
              </a:r>
              <a:endParaRPr b="1">
                <a:solidFill>
                  <a:srgbClr val="D9D9D9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pic>
          <p:nvPicPr>
            <p:cNvPr id="2238" name="Google Shape;2238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48969" y="1740107"/>
              <a:ext cx="208633" cy="2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9" name="Google Shape;2239;p21"/>
            <p:cNvSpPr txBox="1"/>
            <p:nvPr/>
          </p:nvSpPr>
          <p:spPr>
            <a:xfrm>
              <a:off x="3957100" y="1757705"/>
              <a:ext cx="6951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1200</a:t>
              </a:r>
              <a:endParaRPr b="1" sz="12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grpSp>
        <p:nvGrpSpPr>
          <p:cNvPr id="2240" name="Google Shape;2240;p21"/>
          <p:cNvGrpSpPr/>
          <p:nvPr/>
        </p:nvGrpSpPr>
        <p:grpSpPr>
          <a:xfrm>
            <a:off x="1334639" y="1923802"/>
            <a:ext cx="5091285" cy="270975"/>
            <a:chOff x="1358776" y="2100727"/>
            <a:chExt cx="5091285" cy="270975"/>
          </a:xfrm>
        </p:grpSpPr>
        <p:grpSp>
          <p:nvGrpSpPr>
            <p:cNvPr id="2241" name="Google Shape;2241;p21"/>
            <p:cNvGrpSpPr/>
            <p:nvPr/>
          </p:nvGrpSpPr>
          <p:grpSpPr>
            <a:xfrm>
              <a:off x="2679897" y="2100727"/>
              <a:ext cx="1127974" cy="270975"/>
              <a:chOff x="1452925" y="1645925"/>
              <a:chExt cx="1364100" cy="321900"/>
            </a:xfrm>
          </p:grpSpPr>
          <p:pic>
            <p:nvPicPr>
              <p:cNvPr id="2242" name="Google Shape;2242;p2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243" name="Google Shape;2243;p2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자동 생성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244" name="Google Shape;2244;p21"/>
            <p:cNvGrpSpPr/>
            <p:nvPr/>
          </p:nvGrpSpPr>
          <p:grpSpPr>
            <a:xfrm>
              <a:off x="1358776" y="2100727"/>
              <a:ext cx="1127974" cy="270975"/>
              <a:chOff x="1452925" y="1645925"/>
              <a:chExt cx="1364100" cy="321900"/>
            </a:xfrm>
          </p:grpSpPr>
          <p:pic>
            <p:nvPicPr>
              <p:cNvPr id="2245" name="Google Shape;2245;p2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246" name="Google Shape;2246;p2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던전방 추가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247" name="Google Shape;2247;p21"/>
            <p:cNvGrpSpPr/>
            <p:nvPr/>
          </p:nvGrpSpPr>
          <p:grpSpPr>
            <a:xfrm>
              <a:off x="4000992" y="2100727"/>
              <a:ext cx="1127974" cy="270975"/>
              <a:chOff x="1452925" y="1645925"/>
              <a:chExt cx="1364100" cy="321900"/>
            </a:xfrm>
          </p:grpSpPr>
          <p:pic>
            <p:nvPicPr>
              <p:cNvPr id="2248" name="Google Shape;2248;p2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249" name="Google Shape;2249;p2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던전 저장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  <p:grpSp>
          <p:nvGrpSpPr>
            <p:cNvPr id="2250" name="Google Shape;2250;p21"/>
            <p:cNvGrpSpPr/>
            <p:nvPr/>
          </p:nvGrpSpPr>
          <p:grpSpPr>
            <a:xfrm>
              <a:off x="5322087" y="2100727"/>
              <a:ext cx="1127974" cy="270975"/>
              <a:chOff x="1452925" y="1645925"/>
              <a:chExt cx="1364100" cy="321900"/>
            </a:xfrm>
          </p:grpSpPr>
          <p:pic>
            <p:nvPicPr>
              <p:cNvPr id="2251" name="Google Shape;2251;p21"/>
              <p:cNvPicPr preferRelativeResize="0"/>
              <p:nvPr/>
            </p:nvPicPr>
            <p:blipFill rotWithShape="1">
              <a:blip r:embed="rId13">
                <a:alphaModFix/>
              </a:blip>
              <a:srcRect b="7511" l="3181" r="2682" t="6050"/>
              <a:stretch/>
            </p:blipFill>
            <p:spPr>
              <a:xfrm>
                <a:off x="1452925" y="1645925"/>
                <a:ext cx="1364100" cy="3219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</p:pic>
          <p:sp>
            <p:nvSpPr>
              <p:cNvPr id="2252" name="Google Shape;2252;p21"/>
              <p:cNvSpPr txBox="1"/>
              <p:nvPr/>
            </p:nvSpPr>
            <p:spPr>
              <a:xfrm>
                <a:off x="1483500" y="1678400"/>
                <a:ext cx="1321200" cy="25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불러오기</a:t>
                </a:r>
                <a:endParaRPr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</p:grpSp>
      </p:grpSp>
      <p:grpSp>
        <p:nvGrpSpPr>
          <p:cNvPr id="2253" name="Google Shape;2253;p21"/>
          <p:cNvGrpSpPr/>
          <p:nvPr/>
        </p:nvGrpSpPr>
        <p:grpSpPr>
          <a:xfrm>
            <a:off x="8019032" y="3924000"/>
            <a:ext cx="599284" cy="601660"/>
            <a:chOff x="8019032" y="3924000"/>
            <a:chExt cx="599284" cy="601660"/>
          </a:xfrm>
        </p:grpSpPr>
        <p:pic>
          <p:nvPicPr>
            <p:cNvPr id="2254" name="Google Shape;2254;p2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9240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5" name="Google Shape;2255;p2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066725" y="3997851"/>
              <a:ext cx="503900" cy="50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6" name="Google Shape;2256;p21"/>
          <p:cNvGrpSpPr/>
          <p:nvPr/>
        </p:nvGrpSpPr>
        <p:grpSpPr>
          <a:xfrm>
            <a:off x="8019032" y="3339500"/>
            <a:ext cx="599284" cy="601660"/>
            <a:chOff x="8019032" y="3339500"/>
            <a:chExt cx="599284" cy="601660"/>
          </a:xfrm>
        </p:grpSpPr>
        <p:pic>
          <p:nvPicPr>
            <p:cNvPr id="2257" name="Google Shape;2257;p2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333950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8" name="Google Shape;2258;p2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102675" y="3432150"/>
              <a:ext cx="432000" cy="388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9" name="Google Shape;2259;p21"/>
          <p:cNvGrpSpPr/>
          <p:nvPr/>
        </p:nvGrpSpPr>
        <p:grpSpPr>
          <a:xfrm>
            <a:off x="8019032" y="2196550"/>
            <a:ext cx="599284" cy="601660"/>
            <a:chOff x="8019032" y="2196550"/>
            <a:chExt cx="599284" cy="601660"/>
          </a:xfrm>
        </p:grpSpPr>
        <p:pic>
          <p:nvPicPr>
            <p:cNvPr id="2260" name="Google Shape;2260;p2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196550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1" name="Google Shape;2261;p2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8066775" y="2309625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2" name="Google Shape;2262;p21"/>
          <p:cNvGrpSpPr/>
          <p:nvPr/>
        </p:nvGrpSpPr>
        <p:grpSpPr>
          <a:xfrm>
            <a:off x="8019032" y="2770637"/>
            <a:ext cx="599284" cy="601660"/>
            <a:chOff x="8019032" y="2770637"/>
            <a:chExt cx="599284" cy="601660"/>
          </a:xfrm>
        </p:grpSpPr>
        <p:pic>
          <p:nvPicPr>
            <p:cNvPr id="2263" name="Google Shape;2263;p2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19032" y="2770637"/>
              <a:ext cx="599284" cy="601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4" name="Google Shape;2264;p21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8066825" y="2888850"/>
              <a:ext cx="5039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5" name="Google Shape;2265;p21"/>
          <p:cNvGrpSpPr/>
          <p:nvPr/>
        </p:nvGrpSpPr>
        <p:grpSpPr>
          <a:xfrm>
            <a:off x="4302101" y="3734506"/>
            <a:ext cx="387429" cy="296127"/>
            <a:chOff x="5255600" y="3709243"/>
            <a:chExt cx="745200" cy="746100"/>
          </a:xfrm>
        </p:grpSpPr>
        <p:sp>
          <p:nvSpPr>
            <p:cNvPr id="2266" name="Google Shape;2266;p21"/>
            <p:cNvSpPr/>
            <p:nvPr/>
          </p:nvSpPr>
          <p:spPr>
            <a:xfrm rot="-3083136">
              <a:off x="5362127" y="3817836"/>
              <a:ext cx="532147" cy="528914"/>
            </a:xfrm>
            <a:prstGeom prst="teardrop">
              <a:avLst>
                <a:gd fmla="val 91573" name="adj"/>
              </a:avLst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5475050" y="396430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5611100" y="4053950"/>
              <a:ext cx="34200" cy="56700"/>
            </a:xfrm>
            <a:prstGeom prst="ellipse">
              <a:avLst/>
            </a:prstGeom>
            <a:gradFill>
              <a:gsLst>
                <a:gs pos="0">
                  <a:srgbClr val="CC0000"/>
                </a:gs>
                <a:gs pos="50000">
                  <a:srgbClr val="FFFFFF">
                    <a:alpha val="0"/>
                  </a:srgbClr>
                </a:gs>
                <a:gs pos="100000">
                  <a:srgbClr val="FF0000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9" name="Google Shape;2269;p21"/>
          <p:cNvGrpSpPr/>
          <p:nvPr/>
        </p:nvGrpSpPr>
        <p:grpSpPr>
          <a:xfrm>
            <a:off x="686013" y="4415586"/>
            <a:ext cx="7272627" cy="388284"/>
            <a:chOff x="746275" y="4357850"/>
            <a:chExt cx="7632900" cy="456000"/>
          </a:xfrm>
        </p:grpSpPr>
        <p:sp>
          <p:nvSpPr>
            <p:cNvPr id="2270" name="Google Shape;2270;p21"/>
            <p:cNvSpPr/>
            <p:nvPr/>
          </p:nvSpPr>
          <p:spPr>
            <a:xfrm>
              <a:off x="746275" y="4357850"/>
              <a:ext cx="7632900" cy="45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C47D"/>
                </a:gs>
                <a:gs pos="50000">
                  <a:srgbClr val="FFFFFF">
                    <a:alpha val="0"/>
                  </a:srgbClr>
                </a:gs>
                <a:gs pos="100000">
                  <a:srgbClr val="93C47D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1" name="Google Shape;2271;p21"/>
            <p:cNvGrpSpPr/>
            <p:nvPr/>
          </p:nvGrpSpPr>
          <p:grpSpPr>
            <a:xfrm>
              <a:off x="1280557" y="4392885"/>
              <a:ext cx="612033" cy="396030"/>
              <a:chOff x="5255600" y="3709243"/>
              <a:chExt cx="745200" cy="746100"/>
            </a:xfrm>
          </p:grpSpPr>
          <p:sp>
            <p:nvSpPr>
              <p:cNvPr id="2272" name="Google Shape;2272;p21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21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1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5" name="Google Shape;2275;p21"/>
            <p:cNvGrpSpPr/>
            <p:nvPr/>
          </p:nvGrpSpPr>
          <p:grpSpPr>
            <a:xfrm>
              <a:off x="5532869" y="4392885"/>
              <a:ext cx="612033" cy="396030"/>
              <a:chOff x="5255600" y="3709243"/>
              <a:chExt cx="745200" cy="746100"/>
            </a:xfrm>
          </p:grpSpPr>
          <p:sp>
            <p:nvSpPr>
              <p:cNvPr id="2276" name="Google Shape;2276;p21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1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1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9" name="Google Shape;2279;p21"/>
            <p:cNvGrpSpPr/>
            <p:nvPr/>
          </p:nvGrpSpPr>
          <p:grpSpPr>
            <a:xfrm>
              <a:off x="1959862" y="4392010"/>
              <a:ext cx="612033" cy="396030"/>
              <a:chOff x="5255600" y="3709243"/>
              <a:chExt cx="745200" cy="746100"/>
            </a:xfrm>
          </p:grpSpPr>
          <p:sp>
            <p:nvSpPr>
              <p:cNvPr id="2280" name="Google Shape;2280;p21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21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21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3" name="Google Shape;2283;p21"/>
            <p:cNvGrpSpPr/>
            <p:nvPr/>
          </p:nvGrpSpPr>
          <p:grpSpPr>
            <a:xfrm>
              <a:off x="2720350" y="4392006"/>
              <a:ext cx="612033" cy="396030"/>
              <a:chOff x="5255600" y="3709243"/>
              <a:chExt cx="745200" cy="746100"/>
            </a:xfrm>
          </p:grpSpPr>
          <p:sp>
            <p:nvSpPr>
              <p:cNvPr id="2284" name="Google Shape;2284;p21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21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21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7" name="Google Shape;2287;p21"/>
            <p:cNvGrpSpPr/>
            <p:nvPr/>
          </p:nvGrpSpPr>
          <p:grpSpPr>
            <a:xfrm>
              <a:off x="3426847" y="4392006"/>
              <a:ext cx="612033" cy="396030"/>
              <a:chOff x="5255600" y="3709243"/>
              <a:chExt cx="745200" cy="746100"/>
            </a:xfrm>
          </p:grpSpPr>
          <p:sp>
            <p:nvSpPr>
              <p:cNvPr id="2288" name="Google Shape;2288;p21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21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1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98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1" name="Google Shape;2291;p21"/>
            <p:cNvGrpSpPr/>
            <p:nvPr/>
          </p:nvGrpSpPr>
          <p:grpSpPr>
            <a:xfrm>
              <a:off x="4119857" y="4392000"/>
              <a:ext cx="612033" cy="396030"/>
              <a:chOff x="5255600" y="3709243"/>
              <a:chExt cx="745200" cy="746100"/>
            </a:xfrm>
          </p:grpSpPr>
          <p:sp>
            <p:nvSpPr>
              <p:cNvPr id="2292" name="Google Shape;2292;p21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1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1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5" name="Google Shape;2295;p21"/>
            <p:cNvGrpSpPr/>
            <p:nvPr/>
          </p:nvGrpSpPr>
          <p:grpSpPr>
            <a:xfrm>
              <a:off x="4839856" y="4392010"/>
              <a:ext cx="612033" cy="396030"/>
              <a:chOff x="5255600" y="3709243"/>
              <a:chExt cx="745200" cy="746100"/>
            </a:xfrm>
          </p:grpSpPr>
          <p:sp>
            <p:nvSpPr>
              <p:cNvPr id="2296" name="Google Shape;2296;p21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1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1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9" name="Google Shape;2299;p21"/>
            <p:cNvSpPr/>
            <p:nvPr/>
          </p:nvSpPr>
          <p:spPr>
            <a:xfrm rot="-2700000">
              <a:off x="945776" y="4478884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0" name="Google Shape;2300;p21"/>
            <p:cNvGrpSpPr/>
            <p:nvPr/>
          </p:nvGrpSpPr>
          <p:grpSpPr>
            <a:xfrm>
              <a:off x="6273006" y="4392000"/>
              <a:ext cx="612033" cy="396030"/>
              <a:chOff x="5255600" y="3709243"/>
              <a:chExt cx="745200" cy="746100"/>
            </a:xfrm>
          </p:grpSpPr>
          <p:sp>
            <p:nvSpPr>
              <p:cNvPr id="2301" name="Google Shape;2301;p21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1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1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4" name="Google Shape;2304;p21"/>
            <p:cNvGrpSpPr/>
            <p:nvPr/>
          </p:nvGrpSpPr>
          <p:grpSpPr>
            <a:xfrm>
              <a:off x="7013150" y="4392000"/>
              <a:ext cx="612033" cy="396030"/>
              <a:chOff x="5255600" y="3709243"/>
              <a:chExt cx="745200" cy="746100"/>
            </a:xfrm>
          </p:grpSpPr>
          <p:sp>
            <p:nvSpPr>
              <p:cNvPr id="2305" name="Google Shape;2305;p21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1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1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8" name="Google Shape;2308;p21"/>
            <p:cNvGrpSpPr/>
            <p:nvPr/>
          </p:nvGrpSpPr>
          <p:grpSpPr>
            <a:xfrm>
              <a:off x="7696082" y="4392000"/>
              <a:ext cx="612033" cy="396030"/>
              <a:chOff x="5255600" y="3709243"/>
              <a:chExt cx="745200" cy="746100"/>
            </a:xfrm>
          </p:grpSpPr>
          <p:sp>
            <p:nvSpPr>
              <p:cNvPr id="2309" name="Google Shape;2309;p21"/>
              <p:cNvSpPr/>
              <p:nvPr/>
            </p:nvSpPr>
            <p:spPr>
              <a:xfrm rot="-3083136">
                <a:off x="5362127" y="3817836"/>
                <a:ext cx="532147" cy="528914"/>
              </a:xfrm>
              <a:prstGeom prst="teardrop">
                <a:avLst>
                  <a:gd fmla="val 91573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1"/>
              <p:cNvSpPr/>
              <p:nvPr/>
            </p:nvSpPr>
            <p:spPr>
              <a:xfrm>
                <a:off x="5475050" y="396430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1"/>
              <p:cNvSpPr/>
              <p:nvPr/>
            </p:nvSpPr>
            <p:spPr>
              <a:xfrm>
                <a:off x="5611100" y="4053950"/>
                <a:ext cx="34200" cy="567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2" name="Google Shape;2312;p21"/>
            <p:cNvSpPr/>
            <p:nvPr/>
          </p:nvSpPr>
          <p:spPr>
            <a:xfrm rot="8100000">
              <a:off x="8063739" y="4482922"/>
              <a:ext cx="215950" cy="21595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C002"/>
                </a:gs>
                <a:gs pos="100000">
                  <a:srgbClr val="795B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3" name="Google Shape;2313;p21"/>
          <p:cNvGrpSpPr/>
          <p:nvPr/>
        </p:nvGrpSpPr>
        <p:grpSpPr>
          <a:xfrm>
            <a:off x="1950175" y="1306938"/>
            <a:ext cx="5091275" cy="3240450"/>
            <a:chOff x="1950175" y="1306938"/>
            <a:chExt cx="5091275" cy="3240450"/>
          </a:xfrm>
        </p:grpSpPr>
        <p:grpSp>
          <p:nvGrpSpPr>
            <p:cNvPr id="2314" name="Google Shape;2314;p21"/>
            <p:cNvGrpSpPr/>
            <p:nvPr/>
          </p:nvGrpSpPr>
          <p:grpSpPr>
            <a:xfrm>
              <a:off x="1950175" y="1306938"/>
              <a:ext cx="5091275" cy="3240450"/>
              <a:chOff x="1646625" y="1419050"/>
              <a:chExt cx="5091275" cy="3240450"/>
            </a:xfrm>
          </p:grpSpPr>
          <p:pic>
            <p:nvPicPr>
              <p:cNvPr id="2315" name="Google Shape;2315;p21"/>
              <p:cNvPicPr preferRelativeResize="0"/>
              <p:nvPr/>
            </p:nvPicPr>
            <p:blipFill>
              <a:blip r:embed="rId19">
                <a:alphaModFix/>
              </a:blip>
              <a:stretch>
                <a:fillRect/>
              </a:stretch>
            </p:blipFill>
            <p:spPr>
              <a:xfrm>
                <a:off x="1646625" y="1419050"/>
                <a:ext cx="5091275" cy="3240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316" name="Google Shape;2316;p21"/>
              <p:cNvGrpSpPr/>
              <p:nvPr/>
            </p:nvGrpSpPr>
            <p:grpSpPr>
              <a:xfrm>
                <a:off x="2451788" y="2397134"/>
                <a:ext cx="698401" cy="718047"/>
                <a:chOff x="4240701" y="3897574"/>
                <a:chExt cx="745200" cy="746100"/>
              </a:xfrm>
            </p:grpSpPr>
            <p:sp>
              <p:nvSpPr>
                <p:cNvPr id="2317" name="Google Shape;2317;p21"/>
                <p:cNvSpPr/>
                <p:nvPr/>
              </p:nvSpPr>
              <p:spPr>
                <a:xfrm rot="-3083136">
                  <a:off x="4347227" y="4006167"/>
                  <a:ext cx="532147" cy="528914"/>
                </a:xfrm>
                <a:prstGeom prst="teardrop">
                  <a:avLst>
                    <a:gd fmla="val 91573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21"/>
                <p:cNvSpPr/>
                <p:nvPr/>
              </p:nvSpPr>
              <p:spPr>
                <a:xfrm>
                  <a:off x="4460151" y="415263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21"/>
                <p:cNvSpPr/>
                <p:nvPr/>
              </p:nvSpPr>
              <p:spPr>
                <a:xfrm>
                  <a:off x="4596201" y="4242281"/>
                  <a:ext cx="34200" cy="567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20" name="Google Shape;2320;p21"/>
              <p:cNvSpPr txBox="1"/>
              <p:nvPr/>
            </p:nvSpPr>
            <p:spPr>
              <a:xfrm>
                <a:off x="3645954" y="1940277"/>
                <a:ext cx="1092600" cy="2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슬라임</a:t>
                </a:r>
                <a:endParaRPr b="1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321" name="Google Shape;2321;p21"/>
              <p:cNvSpPr txBox="1"/>
              <p:nvPr/>
            </p:nvSpPr>
            <p:spPr>
              <a:xfrm>
                <a:off x="3485463" y="266900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322" name="Google Shape;2322;p21"/>
              <p:cNvSpPr txBox="1"/>
              <p:nvPr/>
            </p:nvSpPr>
            <p:spPr>
              <a:xfrm>
                <a:off x="4886450" y="2666950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공격력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323" name="Google Shape;2323;p21"/>
              <p:cNvSpPr txBox="1"/>
              <p:nvPr/>
            </p:nvSpPr>
            <p:spPr>
              <a:xfrm>
                <a:off x="3485450" y="296876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물리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324" name="Google Shape;2324;p21"/>
              <p:cNvSpPr txBox="1"/>
              <p:nvPr/>
            </p:nvSpPr>
            <p:spPr>
              <a:xfrm>
                <a:off x="4886438" y="29696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마법 방어력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325" name="Google Shape;2325;p21"/>
              <p:cNvSpPr txBox="1"/>
              <p:nvPr/>
            </p:nvSpPr>
            <p:spPr>
              <a:xfrm>
                <a:off x="4886450" y="32792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공격속도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326" name="Google Shape;2326;p21"/>
              <p:cNvSpPr txBox="1"/>
              <p:nvPr/>
            </p:nvSpPr>
            <p:spPr>
              <a:xfrm>
                <a:off x="3485463" y="3278888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이동속도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327" name="Google Shape;2327;p21"/>
              <p:cNvSpPr txBox="1"/>
              <p:nvPr/>
            </p:nvSpPr>
            <p:spPr>
              <a:xfrm>
                <a:off x="5118681" y="3727251"/>
                <a:ext cx="802500" cy="217800"/>
              </a:xfrm>
              <a:prstGeom prst="rect">
                <a:avLst/>
              </a:prstGeom>
              <a:gradFill>
                <a:gsLst>
                  <a:gs pos="0">
                    <a:srgbClr val="274E13"/>
                  </a:gs>
                  <a:gs pos="25000">
                    <a:srgbClr val="274E13"/>
                  </a:gs>
                  <a:gs pos="50000">
                    <a:srgbClr val="38761D"/>
                  </a:gs>
                  <a:gs pos="75000">
                    <a:srgbClr val="274E13"/>
                  </a:gs>
                  <a:gs pos="100000">
                    <a:srgbClr val="203E1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rgbClr val="D5FF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EF382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고용</a:t>
                </a:r>
                <a:endParaRPr b="1" sz="1000">
                  <a:solidFill>
                    <a:srgbClr val="9EF382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328" name="Google Shape;2328;p21"/>
              <p:cNvSpPr txBox="1"/>
              <p:nvPr/>
            </p:nvSpPr>
            <p:spPr>
              <a:xfrm>
                <a:off x="3485450" y="2388313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체력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329" name="Google Shape;2329;p21"/>
              <p:cNvSpPr txBox="1"/>
              <p:nvPr/>
            </p:nvSpPr>
            <p:spPr>
              <a:xfrm>
                <a:off x="4886438" y="2390025"/>
                <a:ext cx="922800" cy="2178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D9D9D9"/>
                    </a:solidFill>
                    <a:latin typeface="Gungsuh"/>
                    <a:ea typeface="Gungsuh"/>
                    <a:cs typeface="Gungsuh"/>
                    <a:sym typeface="Gungsuh"/>
                  </a:rPr>
                  <a:t>마력</a:t>
                </a:r>
                <a:endParaRPr b="1" sz="1000">
                  <a:solidFill>
                    <a:srgbClr val="D9D9D9"/>
                  </a:solidFill>
                  <a:latin typeface="Gungsuh"/>
                  <a:ea typeface="Gungsuh"/>
                  <a:cs typeface="Gungsuh"/>
                  <a:sym typeface="Gungsuh"/>
                </a:endParaRPr>
              </a:p>
            </p:txBody>
          </p:sp>
          <p:sp>
            <p:nvSpPr>
              <p:cNvPr id="2330" name="Google Shape;2330;p21"/>
              <p:cNvSpPr/>
              <p:nvPr/>
            </p:nvSpPr>
            <p:spPr>
              <a:xfrm>
                <a:off x="2317150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1"/>
              <p:cNvSpPr/>
              <p:nvPr/>
            </p:nvSpPr>
            <p:spPr>
              <a:xfrm>
                <a:off x="2639307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1"/>
              <p:cNvSpPr/>
              <p:nvPr/>
            </p:nvSpPr>
            <p:spPr>
              <a:xfrm>
                <a:off x="2962592" y="3151023"/>
                <a:ext cx="323400" cy="3240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434343"/>
                  </a:gs>
                </a:gsLst>
                <a:lin ang="5400012" scaled="0"/>
              </a:gra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1"/>
              <p:cNvSpPr txBox="1"/>
              <p:nvPr/>
            </p:nvSpPr>
            <p:spPr>
              <a:xfrm>
                <a:off x="4518000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334" name="Google Shape;2334;p21"/>
              <p:cNvSpPr txBox="1"/>
              <p:nvPr/>
            </p:nvSpPr>
            <p:spPr>
              <a:xfrm>
                <a:off x="5921175" y="23900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335" name="Google Shape;2335;p21"/>
              <p:cNvSpPr txBox="1"/>
              <p:nvPr/>
            </p:nvSpPr>
            <p:spPr>
              <a:xfrm>
                <a:off x="5921175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336" name="Google Shape;2336;p21"/>
              <p:cNvSpPr txBox="1"/>
              <p:nvPr/>
            </p:nvSpPr>
            <p:spPr>
              <a:xfrm>
                <a:off x="5921175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337" name="Google Shape;2337;p21"/>
              <p:cNvSpPr txBox="1"/>
              <p:nvPr/>
            </p:nvSpPr>
            <p:spPr>
              <a:xfrm>
                <a:off x="5921175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338" name="Google Shape;2338;p21"/>
              <p:cNvSpPr txBox="1"/>
              <p:nvPr/>
            </p:nvSpPr>
            <p:spPr>
              <a:xfrm>
                <a:off x="4517450" y="2669200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339" name="Google Shape;2339;p21"/>
              <p:cNvSpPr txBox="1"/>
              <p:nvPr/>
            </p:nvSpPr>
            <p:spPr>
              <a:xfrm>
                <a:off x="4517450" y="3279225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  <p:sp>
            <p:nvSpPr>
              <p:cNvPr id="2340" name="Google Shape;2340;p21"/>
              <p:cNvSpPr txBox="1"/>
              <p:nvPr/>
            </p:nvSpPr>
            <p:spPr>
              <a:xfrm>
                <a:off x="4517450" y="2974213"/>
                <a:ext cx="259800" cy="2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EFEFEF"/>
                    </a:solidFill>
                  </a:rPr>
                  <a:t>1</a:t>
                </a:r>
                <a:endParaRPr b="1" sz="1000"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2341" name="Google Shape;2341;p21"/>
            <p:cNvSpPr txBox="1"/>
            <p:nvPr/>
          </p:nvSpPr>
          <p:spPr>
            <a:xfrm>
              <a:off x="2752500" y="3616039"/>
              <a:ext cx="885300" cy="208200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50000">
                  <a:srgbClr val="B45F06"/>
                </a:gs>
                <a:gs pos="100000">
                  <a:srgbClr val="FF9900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FF4F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9CB9C"/>
                  </a:solidFill>
                  <a:latin typeface="Gungsuh"/>
                  <a:ea typeface="Gungsuh"/>
                  <a:cs typeface="Gungsuh"/>
                  <a:sym typeface="Gungsuh"/>
                </a:rPr>
                <a:t>세부정보</a:t>
              </a:r>
              <a:endParaRPr b="1" sz="1000">
                <a:solidFill>
                  <a:srgbClr val="F9CB9C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</p:grpSp>
      <p:pic>
        <p:nvPicPr>
          <p:cNvPr id="2342" name="Google Shape;2342;p21"/>
          <p:cNvPicPr preferRelativeResize="0"/>
          <p:nvPr/>
        </p:nvPicPr>
        <p:blipFill rotWithShape="1">
          <a:blip r:embed="rId20">
            <a:alphaModFix/>
          </a:blip>
          <a:srcRect b="74564" l="58832" r="36118" t="17626"/>
          <a:stretch/>
        </p:blipFill>
        <p:spPr>
          <a:xfrm>
            <a:off x="2630950" y="3060000"/>
            <a:ext cx="307800" cy="297900"/>
          </a:xfrm>
          <a:prstGeom prst="roundRect">
            <a:avLst>
              <a:gd fmla="val 32195" name="adj"/>
            </a:avLst>
          </a:prstGeom>
          <a:noFill/>
          <a:ln>
            <a:noFill/>
          </a:ln>
        </p:spPr>
      </p:pic>
      <p:sp>
        <p:nvSpPr>
          <p:cNvPr id="2343" name="Google Shape;2343;p21"/>
          <p:cNvSpPr/>
          <p:nvPr/>
        </p:nvSpPr>
        <p:spPr>
          <a:xfrm>
            <a:off x="2560860" y="3337163"/>
            <a:ext cx="458700" cy="213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4" name="Google Shape;2344;p21"/>
          <p:cNvGrpSpPr/>
          <p:nvPr/>
        </p:nvGrpSpPr>
        <p:grpSpPr>
          <a:xfrm>
            <a:off x="4032435" y="3623374"/>
            <a:ext cx="827064" cy="152527"/>
            <a:chOff x="4114638" y="1180875"/>
            <a:chExt cx="924300" cy="242299"/>
          </a:xfrm>
        </p:grpSpPr>
        <p:pic>
          <p:nvPicPr>
            <p:cNvPr id="2345" name="Google Shape;2345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33563" y="1180875"/>
              <a:ext cx="166650" cy="242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6" name="Google Shape;2346;p21"/>
            <p:cNvSpPr txBox="1"/>
            <p:nvPr/>
          </p:nvSpPr>
          <p:spPr>
            <a:xfrm>
              <a:off x="4114638" y="1254700"/>
              <a:ext cx="924300" cy="1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FFFFFF"/>
                  </a:solidFill>
                  <a:latin typeface="Pinyon Script"/>
                  <a:ea typeface="Pinyon Script"/>
                  <a:cs typeface="Pinyon Script"/>
                  <a:sym typeface="Pinyon Script"/>
                </a:rPr>
                <a:t>10</a:t>
              </a:r>
              <a:endParaRPr sz="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endParaRPr>
            </a:p>
          </p:txBody>
        </p:sp>
      </p:grpSp>
      <p:sp>
        <p:nvSpPr>
          <p:cNvPr id="2347" name="Google Shape;2347;p21"/>
          <p:cNvSpPr/>
          <p:nvPr/>
        </p:nvSpPr>
        <p:spPr>
          <a:xfrm>
            <a:off x="4203550" y="3456250"/>
            <a:ext cx="695100" cy="470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