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inyon Script"/>
      <p:regular r:id="rId20"/>
    </p:embeddedFont>
    <p:embeddedFont>
      <p:font typeface="Permanent Marker"/>
      <p:regular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inyonScript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PermanentMarker-regular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81645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81645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c816458d2_0_3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3c816458d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chemeClr val="dk1"/>
                </a:solidFill>
              </a:rPr>
              <a:t>챕터 선택 이후 중앙 하단 [ 선택 ] 버튼 터치시 캠페인 진행할 캐릭터 선택 메세지 출력.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c816458d2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3c816458d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chemeClr val="dk1"/>
                </a:solidFill>
              </a:rPr>
              <a:t>[ 캐릭터 계급 ] 사항은 엑셀 참조 / [ 캐릭터 마력 ] 은 캐릭터 전투력 요소와 유사.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c816458d2_0_4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3c816458d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chemeClr val="dk1"/>
                </a:solidFill>
              </a:rPr>
              <a:t>[ 캐릭터 정보 ] 창 선택시 다른 캐릭터 선택 가능.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c816458d2_0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3c816458d2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chemeClr val="dk1"/>
                </a:solidFill>
              </a:rPr>
              <a:t>캐릭터 정렬 순서는 마력순. 캐릭터 선택 창은 최상위에 존재. 같은 캐릭터 한 번 더 선택 하거나 다른 캐릭터 선택시 [ 캐릭터 선택창 ] 종료.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c816458d2_0_5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3c816458d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chemeClr val="dk1"/>
                </a:solidFill>
              </a:rPr>
              <a:t>[ 확인 ] 선택시 캠페인 진행 맵으로 변환.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816458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816458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816458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816458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c816458d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c816458d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c816458d2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c816458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816458d2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c816458d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chemeClr val="dk1"/>
                </a:solidFill>
              </a:rPr>
              <a:t>CHAPTER 1 클리어하지 않고 2 선택시 메세지 출력.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c816458d2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c816458d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chemeClr val="dk1"/>
                </a:solidFill>
              </a:rPr>
              <a:t>CHAPTER 1 클리어하지 않고 2 선택시 메세지 출력.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c816458d2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c816458d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chemeClr val="dk1"/>
                </a:solidFill>
              </a:rPr>
              <a:t>진행 가능한 CHAPTER 터치 후 [ 출정 ] 버튼 누를 시 해당 CHAPTER 맵으로 이동.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c816458d2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c816458d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7467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81654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1654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53400" y="4816548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5" Type="http://schemas.openxmlformats.org/officeDocument/2006/relationships/image" Target="../media/image18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5" Type="http://schemas.openxmlformats.org/officeDocument/2006/relationships/image" Target="../media/image18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5" Type="http://schemas.openxmlformats.org/officeDocument/2006/relationships/image" Target="../media/image18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5" Type="http://schemas.openxmlformats.org/officeDocument/2006/relationships/image" Target="../media/image18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5" Type="http://schemas.openxmlformats.org/officeDocument/2006/relationships/image" Target="../media/image2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7.jpg"/><Relationship Id="rId13" Type="http://schemas.openxmlformats.org/officeDocument/2006/relationships/image" Target="../media/image13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492088" y="1070525"/>
            <a:ext cx="6391800" cy="3346075"/>
            <a:chOff x="1538200" y="1020900"/>
            <a:chExt cx="6391800" cy="3346075"/>
          </a:xfrm>
        </p:grpSpPr>
        <p:pic>
          <p:nvPicPr>
            <p:cNvPr id="61" name="Google Shape;61;p1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2" name="Google Shape;62;p1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시스템 메인 화면</a:t>
            </a:r>
            <a:endParaRPr sz="1800"/>
          </a:p>
        </p:txBody>
      </p:sp>
      <p:sp>
        <p:nvSpPr>
          <p:cNvPr id="66" name="Google Shape;66;p14"/>
          <p:cNvSpPr txBox="1"/>
          <p:nvPr/>
        </p:nvSpPr>
        <p:spPr>
          <a:xfrm>
            <a:off x="4124863" y="2810375"/>
            <a:ext cx="112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마왕의 방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3241596" y="1933813"/>
            <a:ext cx="2892776" cy="2158788"/>
            <a:chOff x="3241583" y="1933813"/>
            <a:chExt cx="2892776" cy="2158788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1583" y="1933813"/>
              <a:ext cx="2892776" cy="2158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3980116" y="2906525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마왕의 방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2226800" y="2236963"/>
            <a:ext cx="1609500" cy="669575"/>
            <a:chOff x="2303350" y="2236963"/>
            <a:chExt cx="1609500" cy="669575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던전 관리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250000" y="3001963"/>
            <a:ext cx="1609500" cy="669575"/>
            <a:chOff x="2303350" y="2236963"/>
            <a:chExt cx="1609500" cy="669575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설정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5516450" y="2235600"/>
            <a:ext cx="1609500" cy="669575"/>
            <a:chOff x="2303350" y="2236963"/>
            <a:chExt cx="1609500" cy="669575"/>
          </a:xfrm>
        </p:grpSpPr>
        <p:pic>
          <p:nvPicPr>
            <p:cNvPr id="77" name="Google Shape;7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4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던전 약탈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5516450" y="3000600"/>
            <a:ext cx="1609500" cy="669575"/>
            <a:chOff x="2303350" y="2236963"/>
            <a:chExt cx="1609500" cy="669575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4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종료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4369084" y="1146124"/>
            <a:ext cx="882000" cy="381605"/>
            <a:chOff x="3318834" y="1218724"/>
            <a:chExt cx="882000" cy="381605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4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연맹</a:t>
              </a:r>
              <a:endParaRPr b="1" sz="12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5282546" y="1146124"/>
            <a:ext cx="882000" cy="381605"/>
            <a:chOff x="3318834" y="1218724"/>
            <a:chExt cx="882000" cy="381605"/>
          </a:xfrm>
        </p:grpSpPr>
        <p:pic>
          <p:nvPicPr>
            <p:cNvPr id="86" name="Google Shape;8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4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우편</a:t>
              </a:r>
              <a:endParaRPr b="1" sz="12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6196009" y="1146124"/>
            <a:ext cx="882000" cy="381605"/>
            <a:chOff x="3318834" y="1218724"/>
            <a:chExt cx="882000" cy="381605"/>
          </a:xfrm>
        </p:grpSpPr>
        <p:pic>
          <p:nvPicPr>
            <p:cNvPr id="89" name="Google Shape;8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4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랭킹</a:t>
              </a:r>
              <a:endParaRPr b="1" sz="12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3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32" name="Google Shape;432;p23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433" name="Google Shape;433;p23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434" name="Google Shape;434;p23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7" name="Google Shape;437;p23"/>
            <p:cNvCxnSpPr>
              <a:stCxn id="438" idx="2"/>
              <a:endCxn id="439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8" name="Google Shape;438;p23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440" name="Google Shape;440;p23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441" name="Google Shape;441;p23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442" name="Google Shape;442;p23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443" name="Google Shape;443;p23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444" name="Google Shape;444;p23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445" name="Google Shape;44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23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48" name="Google Shape;448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23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23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451" name="Google Shape;451;p23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452" name="Google Shape;452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Google Shape;453;p23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454" name="Google Shape;454;p23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455" name="Google Shape;455;p23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456" name="Google Shape;456;p23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457" name="Google Shape;457;p23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458" name="Google Shape;458;p23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459" name="Google Shape;459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0" name="Google Shape;460;p23"/>
            <p:cNvPicPr preferRelativeResize="0"/>
            <p:nvPr/>
          </p:nvPicPr>
          <p:blipFill rotWithShape="1">
            <a:blip r:embed="rId8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461" name="Google Shape;461;p23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462" name="Google Shape;462;p23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7" name="Google Shape;467;p23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68" name="Google Shape;468;p23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469" name="Google Shape;469;p23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3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3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72" name="Google Shape;472;p23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73" name="Google Shape;4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3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75" name="Google Shape;475;p23"/>
          <p:cNvSpPr/>
          <p:nvPr/>
        </p:nvSpPr>
        <p:spPr>
          <a:xfrm rot="5400000">
            <a:off x="3696250" y="4503850"/>
            <a:ext cx="363600" cy="37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4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82" name="Google Shape;482;p24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483" name="Google Shape;483;p24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484" name="Google Shape;484;p24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7" name="Google Shape;487;p24"/>
            <p:cNvCxnSpPr>
              <a:stCxn id="488" idx="2"/>
              <a:endCxn id="489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8" name="Google Shape;488;p24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490" name="Google Shape;490;p24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491" name="Google Shape;491;p24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492" name="Google Shape;492;p24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493" name="Google Shape;493;p24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494" name="Google Shape;494;p24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495" name="Google Shape;495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24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98" name="Google Shape;498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24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24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501" name="Google Shape;501;p24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502" name="Google Shape;502;p2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3" name="Google Shape;503;p24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04" name="Google Shape;504;p24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505" name="Google Shape;505;p24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06" name="Google Shape;506;p24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507" name="Google Shape;507;p24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08" name="Google Shape;508;p24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509" name="Google Shape;509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10" name="Google Shape;510;p24"/>
            <p:cNvPicPr preferRelativeResize="0"/>
            <p:nvPr/>
          </p:nvPicPr>
          <p:blipFill rotWithShape="1">
            <a:blip r:embed="rId8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511" name="Google Shape;511;p24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12" name="Google Shape;512;p24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7" name="Google Shape;517;p24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18" name="Google Shape;518;p24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519" name="Google Shape;519;p24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4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4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22" name="Google Shape;522;p24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523" name="Google Shape;5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4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25" name="Google Shape;525;p24"/>
          <p:cNvGrpSpPr/>
          <p:nvPr/>
        </p:nvGrpSpPr>
        <p:grpSpPr>
          <a:xfrm>
            <a:off x="2582438" y="1737725"/>
            <a:ext cx="3780000" cy="2458750"/>
            <a:chOff x="2439025" y="1899100"/>
            <a:chExt cx="3780000" cy="2458750"/>
          </a:xfrm>
        </p:grpSpPr>
        <p:pic>
          <p:nvPicPr>
            <p:cNvPr id="526" name="Google Shape;526;p2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24"/>
            <p:cNvSpPr txBox="1"/>
            <p:nvPr/>
          </p:nvSpPr>
          <p:spPr>
            <a:xfrm>
              <a:off x="2488825" y="2462663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캠페인을 진행할 캐릭터를 선택하시오</a:t>
              </a:r>
              <a:endParaRPr b="1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4769625" y="3510025"/>
              <a:ext cx="775200" cy="2337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29" name="Google Shape;529;p24"/>
            <p:cNvSpPr txBox="1"/>
            <p:nvPr/>
          </p:nvSpPr>
          <p:spPr>
            <a:xfrm>
              <a:off x="3119037" y="3510025"/>
              <a:ext cx="775200" cy="2337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B8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b="1" sz="1000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30" name="Google Shape;530;p24"/>
            <p:cNvSpPr txBox="1"/>
            <p:nvPr/>
          </p:nvSpPr>
          <p:spPr>
            <a:xfrm>
              <a:off x="3323275" y="2975175"/>
              <a:ext cx="2011500" cy="306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[ 하급 ] 말랑이왕            </a:t>
              </a:r>
              <a:r>
                <a:rPr lang="ko" sz="1000">
                  <a:solidFill>
                    <a:srgbClr val="D9D9D9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300</a:t>
              </a:r>
              <a:endParaRPr sz="1000">
                <a:solidFill>
                  <a:srgbClr val="D9D9D9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pic>
        <p:nvPicPr>
          <p:cNvPr id="531" name="Google Shape;531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8475" y="2883337"/>
            <a:ext cx="115225" cy="1675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4"/>
          <p:cNvSpPr/>
          <p:nvPr/>
        </p:nvSpPr>
        <p:spPr>
          <a:xfrm>
            <a:off x="3510225" y="2766650"/>
            <a:ext cx="527400" cy="396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24"/>
          <p:cNvCxnSpPr/>
          <p:nvPr/>
        </p:nvCxnSpPr>
        <p:spPr>
          <a:xfrm rot="10800000">
            <a:off x="2512125" y="2237450"/>
            <a:ext cx="998100" cy="72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24"/>
          <p:cNvSpPr txBox="1"/>
          <p:nvPr/>
        </p:nvSpPr>
        <p:spPr>
          <a:xfrm>
            <a:off x="1514025" y="2066375"/>
            <a:ext cx="998100" cy="27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캐릭터 직위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4106325" y="2766650"/>
            <a:ext cx="527400" cy="396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24"/>
          <p:cNvCxnSpPr>
            <a:stCxn id="535" idx="0"/>
            <a:endCxn id="537" idx="2"/>
          </p:cNvCxnSpPr>
          <p:nvPr/>
        </p:nvCxnSpPr>
        <p:spPr>
          <a:xfrm rot="10800000">
            <a:off x="4009425" y="1802450"/>
            <a:ext cx="360600" cy="96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24"/>
          <p:cNvSpPr txBox="1"/>
          <p:nvPr/>
        </p:nvSpPr>
        <p:spPr>
          <a:xfrm>
            <a:off x="3510225" y="1528775"/>
            <a:ext cx="998100" cy="27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유저 아이디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4855775" y="2766675"/>
            <a:ext cx="527400" cy="396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24"/>
          <p:cNvCxnSpPr>
            <a:stCxn id="538" idx="0"/>
            <a:endCxn id="540" idx="2"/>
          </p:cNvCxnSpPr>
          <p:nvPr/>
        </p:nvCxnSpPr>
        <p:spPr>
          <a:xfrm flipH="1" rot="10800000">
            <a:off x="5119475" y="1890075"/>
            <a:ext cx="556200" cy="87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24"/>
          <p:cNvSpPr txBox="1"/>
          <p:nvPr/>
        </p:nvSpPr>
        <p:spPr>
          <a:xfrm>
            <a:off x="5176575" y="1616538"/>
            <a:ext cx="998100" cy="27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캐릭터 마력</a:t>
            </a:r>
            <a:endParaRPr sz="1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5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47" name="Google Shape;547;p25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548" name="Google Shape;548;p25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549" name="Google Shape;549;p25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2" name="Google Shape;552;p25"/>
            <p:cNvCxnSpPr>
              <a:stCxn id="553" idx="2"/>
              <a:endCxn id="554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3" name="Google Shape;553;p25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555" name="Google Shape;555;p25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556" name="Google Shape;556;p25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557" name="Google Shape;557;p25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558" name="Google Shape;558;p25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559" name="Google Shape;559;p25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560" name="Google Shape;560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25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63" name="Google Shape;563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25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25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566" name="Google Shape;566;p25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567" name="Google Shape;567;p25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8" name="Google Shape;568;p25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69" name="Google Shape;569;p25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570" name="Google Shape;570;p25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71" name="Google Shape;571;p25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572" name="Google Shape;572;p25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73" name="Google Shape;573;p25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574" name="Google Shape;574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5" name="Google Shape;575;p25"/>
            <p:cNvPicPr preferRelativeResize="0"/>
            <p:nvPr/>
          </p:nvPicPr>
          <p:blipFill rotWithShape="1">
            <a:blip r:embed="rId8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576" name="Google Shape;576;p25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77" name="Google Shape;577;p25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2" name="Google Shape;582;p25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83" name="Google Shape;583;p25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584" name="Google Shape;584;p25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5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5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87" name="Google Shape;587;p25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588" name="Google Shape;5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5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90" name="Google Shape;590;p25"/>
          <p:cNvGrpSpPr/>
          <p:nvPr/>
        </p:nvGrpSpPr>
        <p:grpSpPr>
          <a:xfrm>
            <a:off x="2582438" y="1737725"/>
            <a:ext cx="3780000" cy="2458750"/>
            <a:chOff x="2439025" y="1899100"/>
            <a:chExt cx="3780000" cy="2458750"/>
          </a:xfrm>
        </p:grpSpPr>
        <p:pic>
          <p:nvPicPr>
            <p:cNvPr id="591" name="Google Shape;591;p2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25"/>
            <p:cNvSpPr txBox="1"/>
            <p:nvPr/>
          </p:nvSpPr>
          <p:spPr>
            <a:xfrm>
              <a:off x="2488825" y="2462663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캠페인을 진행할 캐릭터를 선택하시오</a:t>
              </a:r>
              <a:endParaRPr b="1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93" name="Google Shape;593;p25"/>
            <p:cNvSpPr txBox="1"/>
            <p:nvPr/>
          </p:nvSpPr>
          <p:spPr>
            <a:xfrm>
              <a:off x="4769625" y="3510025"/>
              <a:ext cx="775200" cy="2337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94" name="Google Shape;594;p25"/>
            <p:cNvSpPr txBox="1"/>
            <p:nvPr/>
          </p:nvSpPr>
          <p:spPr>
            <a:xfrm>
              <a:off x="3119037" y="3510025"/>
              <a:ext cx="775200" cy="2337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B8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b="1" sz="1000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95" name="Google Shape;595;p25"/>
            <p:cNvSpPr txBox="1"/>
            <p:nvPr/>
          </p:nvSpPr>
          <p:spPr>
            <a:xfrm>
              <a:off x="3323275" y="2975175"/>
              <a:ext cx="2011500" cy="306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[ 하급 ] 말랑이왕            </a:t>
              </a:r>
              <a:r>
                <a:rPr lang="ko" sz="1000">
                  <a:solidFill>
                    <a:srgbClr val="D9D9D9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300</a:t>
              </a:r>
              <a:endParaRPr sz="1000">
                <a:solidFill>
                  <a:srgbClr val="D9D9D9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pic>
        <p:nvPicPr>
          <p:cNvPr id="596" name="Google Shape;59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8400" y="2883337"/>
            <a:ext cx="115225" cy="167526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5"/>
          <p:cNvSpPr/>
          <p:nvPr/>
        </p:nvSpPr>
        <p:spPr>
          <a:xfrm>
            <a:off x="4301600" y="3003150"/>
            <a:ext cx="341700" cy="27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6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04" name="Google Shape;604;p26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605" name="Google Shape;605;p26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606" name="Google Shape;606;p26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9" name="Google Shape;609;p26"/>
            <p:cNvCxnSpPr>
              <a:stCxn id="610" idx="2"/>
              <a:endCxn id="611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0" name="Google Shape;610;p26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612" name="Google Shape;612;p26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613" name="Google Shape;613;p26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614" name="Google Shape;614;p26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615" name="Google Shape;615;p26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616" name="Google Shape;616;p26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617" name="Google Shape;61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9" name="Google Shape;619;p26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20" name="Google Shape;620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1" name="Google Shape;611;p26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26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623" name="Google Shape;623;p26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624" name="Google Shape;624;p26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5" name="Google Shape;625;p26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26" name="Google Shape;626;p26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627" name="Google Shape;627;p26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28" name="Google Shape;628;p26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629" name="Google Shape;629;p26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30" name="Google Shape;630;p26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631" name="Google Shape;631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2" name="Google Shape;632;p26"/>
            <p:cNvPicPr preferRelativeResize="0"/>
            <p:nvPr/>
          </p:nvPicPr>
          <p:blipFill rotWithShape="1">
            <a:blip r:embed="rId8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633" name="Google Shape;633;p26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34" name="Google Shape;634;p26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9" name="Google Shape;639;p26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40" name="Google Shape;640;p26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641" name="Google Shape;641;p26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6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6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44" name="Google Shape;644;p26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645" name="Google Shape;6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26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647" name="Google Shape;647;p26"/>
          <p:cNvGrpSpPr/>
          <p:nvPr/>
        </p:nvGrpSpPr>
        <p:grpSpPr>
          <a:xfrm>
            <a:off x="2582438" y="1737725"/>
            <a:ext cx="3780000" cy="2458750"/>
            <a:chOff x="2439025" y="1899100"/>
            <a:chExt cx="3780000" cy="2458750"/>
          </a:xfrm>
        </p:grpSpPr>
        <p:pic>
          <p:nvPicPr>
            <p:cNvPr id="648" name="Google Shape;648;p2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26"/>
            <p:cNvSpPr txBox="1"/>
            <p:nvPr/>
          </p:nvSpPr>
          <p:spPr>
            <a:xfrm>
              <a:off x="2488825" y="2462663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캠페인을 진행할 캐릭터를 선택하시오</a:t>
              </a:r>
              <a:endParaRPr b="1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50" name="Google Shape;650;p26"/>
            <p:cNvSpPr txBox="1"/>
            <p:nvPr/>
          </p:nvSpPr>
          <p:spPr>
            <a:xfrm>
              <a:off x="4769625" y="3510025"/>
              <a:ext cx="775200" cy="2337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51" name="Google Shape;651;p26"/>
            <p:cNvSpPr txBox="1"/>
            <p:nvPr/>
          </p:nvSpPr>
          <p:spPr>
            <a:xfrm>
              <a:off x="3119037" y="3510025"/>
              <a:ext cx="775200" cy="2337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B8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b="1" sz="1000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52" name="Google Shape;652;p26"/>
            <p:cNvSpPr txBox="1"/>
            <p:nvPr/>
          </p:nvSpPr>
          <p:spPr>
            <a:xfrm>
              <a:off x="3323275" y="2975175"/>
              <a:ext cx="2011500" cy="306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[ 하급 ] 말랑이왕            </a:t>
              </a:r>
              <a:r>
                <a:rPr lang="ko" sz="1000">
                  <a:solidFill>
                    <a:srgbClr val="D9D9D9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300</a:t>
              </a:r>
              <a:endParaRPr sz="1000">
                <a:solidFill>
                  <a:srgbClr val="D9D9D9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pic>
        <p:nvPicPr>
          <p:cNvPr id="653" name="Google Shape;65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8400" y="2883337"/>
            <a:ext cx="115225" cy="167526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26"/>
          <p:cNvSpPr txBox="1"/>
          <p:nvPr/>
        </p:nvSpPr>
        <p:spPr>
          <a:xfrm>
            <a:off x="3466688" y="3149475"/>
            <a:ext cx="2011500" cy="3066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[ 하급 ] 말랑이부하         </a:t>
            </a:r>
            <a:r>
              <a:rPr lang="ko" sz="1000">
                <a:solidFill>
                  <a:srgbClr val="D9D9D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250</a:t>
            </a:r>
            <a:endParaRPr sz="1000">
              <a:solidFill>
                <a:srgbClr val="D9D9D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55" name="Google Shape;655;p26"/>
          <p:cNvSpPr txBox="1"/>
          <p:nvPr/>
        </p:nvSpPr>
        <p:spPr>
          <a:xfrm>
            <a:off x="3466688" y="3405513"/>
            <a:ext cx="2011500" cy="3066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[ 하급 ] 말랑이친구         </a:t>
            </a:r>
            <a:r>
              <a:rPr lang="ko" sz="1000">
                <a:solidFill>
                  <a:srgbClr val="D9D9D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200</a:t>
            </a:r>
            <a:endParaRPr sz="1000">
              <a:solidFill>
                <a:srgbClr val="D9D9D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56" name="Google Shape;656;p26"/>
          <p:cNvSpPr txBox="1"/>
          <p:nvPr/>
        </p:nvSpPr>
        <p:spPr>
          <a:xfrm>
            <a:off x="3466688" y="3667763"/>
            <a:ext cx="2011500" cy="3066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[ 하급 ] 말랑이좋아         </a:t>
            </a:r>
            <a:r>
              <a:rPr lang="ko" sz="1000">
                <a:solidFill>
                  <a:srgbClr val="D9D9D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150</a:t>
            </a:r>
            <a:endParaRPr sz="1000">
              <a:solidFill>
                <a:srgbClr val="D9D9D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657" name="Google Shape;657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8400" y="3209687"/>
            <a:ext cx="115225" cy="16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8400" y="3468575"/>
            <a:ext cx="115225" cy="16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8400" y="3741587"/>
            <a:ext cx="115225" cy="167526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6"/>
          <p:cNvSpPr/>
          <p:nvPr/>
        </p:nvSpPr>
        <p:spPr>
          <a:xfrm>
            <a:off x="4609425" y="3841850"/>
            <a:ext cx="341700" cy="27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7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67" name="Google Shape;667;p27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668" name="Google Shape;668;p27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669" name="Google Shape;669;p27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2" name="Google Shape;672;p27"/>
            <p:cNvCxnSpPr>
              <a:stCxn id="673" idx="2"/>
              <a:endCxn id="674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3" name="Google Shape;673;p27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675" name="Google Shape;675;p27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676" name="Google Shape;676;p27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677" name="Google Shape;677;p27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678" name="Google Shape;678;p27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679" name="Google Shape;679;p27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680" name="Google Shape;680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2" name="Google Shape;682;p27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83" name="Google Shape;683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Google Shape;674;p27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27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686" name="Google Shape;686;p27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687" name="Google Shape;687;p2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8" name="Google Shape;688;p27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89" name="Google Shape;689;p27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690" name="Google Shape;690;p27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91" name="Google Shape;691;p27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692" name="Google Shape;692;p27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93" name="Google Shape;693;p27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694" name="Google Shape;694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5" name="Google Shape;695;p27"/>
            <p:cNvPicPr preferRelativeResize="0"/>
            <p:nvPr/>
          </p:nvPicPr>
          <p:blipFill rotWithShape="1">
            <a:blip r:embed="rId8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696" name="Google Shape;696;p27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97" name="Google Shape;697;p27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2" name="Google Shape;702;p27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03" name="Google Shape;703;p27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704" name="Google Shape;704;p27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7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7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707" name="Google Shape;707;p27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708" name="Google Shape;7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7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710" name="Google Shape;710;p27"/>
          <p:cNvGrpSpPr/>
          <p:nvPr/>
        </p:nvGrpSpPr>
        <p:grpSpPr>
          <a:xfrm>
            <a:off x="2582438" y="1737725"/>
            <a:ext cx="3780000" cy="2458750"/>
            <a:chOff x="2439025" y="1899100"/>
            <a:chExt cx="3780000" cy="2458750"/>
          </a:xfrm>
        </p:grpSpPr>
        <p:pic>
          <p:nvPicPr>
            <p:cNvPr id="711" name="Google Shape;711;p2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2" name="Google Shape;712;p27"/>
            <p:cNvSpPr txBox="1"/>
            <p:nvPr/>
          </p:nvSpPr>
          <p:spPr>
            <a:xfrm>
              <a:off x="2488825" y="2462663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캠페인을 진행할 캐릭터를 선택하시오</a:t>
              </a:r>
              <a:endParaRPr b="1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713" name="Google Shape;713;p27"/>
            <p:cNvSpPr txBox="1"/>
            <p:nvPr/>
          </p:nvSpPr>
          <p:spPr>
            <a:xfrm>
              <a:off x="4769625" y="3510025"/>
              <a:ext cx="775200" cy="2337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714" name="Google Shape;714;p27"/>
            <p:cNvSpPr txBox="1"/>
            <p:nvPr/>
          </p:nvSpPr>
          <p:spPr>
            <a:xfrm>
              <a:off x="3119037" y="3510025"/>
              <a:ext cx="775200" cy="2337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B8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b="1" sz="1000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715" name="Google Shape;715;p27"/>
            <p:cNvSpPr txBox="1"/>
            <p:nvPr/>
          </p:nvSpPr>
          <p:spPr>
            <a:xfrm>
              <a:off x="3323275" y="2975175"/>
              <a:ext cx="2011500" cy="306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[ 하급 ] 말랑이좋아         </a:t>
              </a:r>
              <a:r>
                <a:rPr lang="ko" sz="1000">
                  <a:solidFill>
                    <a:srgbClr val="D9D9D9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150</a:t>
              </a:r>
              <a:endParaRPr sz="1000">
                <a:solidFill>
                  <a:srgbClr val="D9D9D9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pic>
        <p:nvPicPr>
          <p:cNvPr id="716" name="Google Shape;71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8400" y="2883337"/>
            <a:ext cx="115225" cy="167526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7"/>
          <p:cNvSpPr/>
          <p:nvPr/>
        </p:nvSpPr>
        <p:spPr>
          <a:xfrm>
            <a:off x="5088250" y="3540400"/>
            <a:ext cx="341700" cy="27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92088" y="1070525"/>
            <a:ext cx="6391800" cy="3346075"/>
            <a:chOff x="1538200" y="1020900"/>
            <a:chExt cx="6391800" cy="3346075"/>
          </a:xfrm>
        </p:grpSpPr>
        <p:pic>
          <p:nvPicPr>
            <p:cNvPr id="96" name="Google Shape;96;p1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97" name="Google Shape;97;p1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99" name="Google Shape;99;p1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시스템 메인 화면</a:t>
            </a:r>
            <a:endParaRPr sz="1800"/>
          </a:p>
        </p:txBody>
      </p:sp>
      <p:sp>
        <p:nvSpPr>
          <p:cNvPr id="101" name="Google Shape;101;p15"/>
          <p:cNvSpPr txBox="1"/>
          <p:nvPr/>
        </p:nvSpPr>
        <p:spPr>
          <a:xfrm>
            <a:off x="4124863" y="2810375"/>
            <a:ext cx="112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마왕의 방</a:t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3241596" y="1933813"/>
            <a:ext cx="2892776" cy="2158788"/>
            <a:chOff x="3241583" y="1933813"/>
            <a:chExt cx="2892776" cy="2158788"/>
          </a:xfrm>
        </p:grpSpPr>
        <p:pic>
          <p:nvPicPr>
            <p:cNvPr id="103" name="Google Shape;10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1583" y="1933813"/>
              <a:ext cx="2892776" cy="2158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5"/>
            <p:cNvSpPr txBox="1"/>
            <p:nvPr/>
          </p:nvSpPr>
          <p:spPr>
            <a:xfrm>
              <a:off x="3980116" y="2906525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마왕의 방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2226800" y="2236963"/>
            <a:ext cx="1609500" cy="669575"/>
            <a:chOff x="2303350" y="2236963"/>
            <a:chExt cx="1609500" cy="669575"/>
          </a:xfrm>
        </p:grpSpPr>
        <p:pic>
          <p:nvPicPr>
            <p:cNvPr id="106" name="Google Shape;10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5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던전 관리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2250000" y="3001963"/>
            <a:ext cx="1609500" cy="669575"/>
            <a:chOff x="2303350" y="2236963"/>
            <a:chExt cx="1609500" cy="669575"/>
          </a:xfrm>
        </p:grpSpPr>
        <p:pic>
          <p:nvPicPr>
            <p:cNvPr id="109" name="Google Shape;10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5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설정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5516450" y="2235600"/>
            <a:ext cx="1609500" cy="669575"/>
            <a:chOff x="2303350" y="2236963"/>
            <a:chExt cx="1609500" cy="669575"/>
          </a:xfrm>
        </p:grpSpPr>
        <p:pic>
          <p:nvPicPr>
            <p:cNvPr id="112" name="Google Shape;11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5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던전 약탈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5516450" y="3000600"/>
            <a:ext cx="1609500" cy="669575"/>
            <a:chOff x="2303350" y="2236963"/>
            <a:chExt cx="1609500" cy="669575"/>
          </a:xfrm>
        </p:grpSpPr>
        <p:pic>
          <p:nvPicPr>
            <p:cNvPr id="115" name="Google Shape;11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5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종료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4369084" y="1146124"/>
            <a:ext cx="882000" cy="381605"/>
            <a:chOff x="3318834" y="1218724"/>
            <a:chExt cx="882000" cy="381605"/>
          </a:xfrm>
        </p:grpSpPr>
        <p:pic>
          <p:nvPicPr>
            <p:cNvPr id="118" name="Google Shape;11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5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연맹</a:t>
              </a:r>
              <a:endParaRPr b="1" sz="12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5282546" y="1146124"/>
            <a:ext cx="882000" cy="381605"/>
            <a:chOff x="3318834" y="1218724"/>
            <a:chExt cx="882000" cy="381605"/>
          </a:xfrm>
        </p:grpSpPr>
        <p:pic>
          <p:nvPicPr>
            <p:cNvPr id="121" name="Google Shape;12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5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우편</a:t>
              </a:r>
              <a:endParaRPr b="1" sz="12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6196009" y="1146124"/>
            <a:ext cx="882000" cy="381605"/>
            <a:chOff x="3318834" y="1218724"/>
            <a:chExt cx="882000" cy="381605"/>
          </a:xfrm>
        </p:grpSpPr>
        <p:pic>
          <p:nvPicPr>
            <p:cNvPr id="124" name="Google Shape;12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5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랭킹</a:t>
              </a:r>
              <a:endParaRPr b="1" sz="12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26" name="Google Shape;126;p15"/>
          <p:cNvSpPr/>
          <p:nvPr/>
        </p:nvSpPr>
        <p:spPr>
          <a:xfrm>
            <a:off x="5936750" y="2670350"/>
            <a:ext cx="768900" cy="37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1492088" y="1070525"/>
            <a:ext cx="6391800" cy="3346075"/>
            <a:chOff x="1538200" y="1020900"/>
            <a:chExt cx="6391800" cy="3346075"/>
          </a:xfrm>
        </p:grpSpPr>
        <p:pic>
          <p:nvPicPr>
            <p:cNvPr id="132" name="Google Shape;132;p1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33" name="Google Shape;133;p1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34" name="Google Shape;134;p1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136" name="Google Shape;136;p16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시스템 메인 화면 -&gt; 던전 약탈</a:t>
            </a:r>
            <a:endParaRPr sz="1800"/>
          </a:p>
        </p:txBody>
      </p:sp>
      <p:sp>
        <p:nvSpPr>
          <p:cNvPr id="137" name="Google Shape;137;p16"/>
          <p:cNvSpPr txBox="1"/>
          <p:nvPr/>
        </p:nvSpPr>
        <p:spPr>
          <a:xfrm>
            <a:off x="4124863" y="2810375"/>
            <a:ext cx="112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마왕의 방</a:t>
            </a: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575" y="991150"/>
            <a:ext cx="3214774" cy="1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50" y="991150"/>
            <a:ext cx="3248250" cy="1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150" y="2571750"/>
            <a:ext cx="3275749" cy="1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600" y="2571750"/>
            <a:ext cx="3275749" cy="181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6"/>
          <p:cNvGrpSpPr/>
          <p:nvPr/>
        </p:nvGrpSpPr>
        <p:grpSpPr>
          <a:xfrm>
            <a:off x="3241596" y="1664163"/>
            <a:ext cx="2892776" cy="2158788"/>
            <a:chOff x="3241583" y="1664163"/>
            <a:chExt cx="2892776" cy="2158788"/>
          </a:xfrm>
        </p:grpSpPr>
        <p:pic>
          <p:nvPicPr>
            <p:cNvPr id="143" name="Google Shape;14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41583" y="1664163"/>
              <a:ext cx="2892776" cy="2158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6"/>
            <p:cNvSpPr txBox="1"/>
            <p:nvPr/>
          </p:nvSpPr>
          <p:spPr>
            <a:xfrm>
              <a:off x="3980116" y="2636875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마왕의 방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45" name="Google Shape;145;p16"/>
          <p:cNvSpPr txBox="1"/>
          <p:nvPr/>
        </p:nvSpPr>
        <p:spPr>
          <a:xfrm>
            <a:off x="2376063" y="1664175"/>
            <a:ext cx="1513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캠페인</a:t>
            </a:r>
            <a:endParaRPr b="1" sz="1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5502863" y="1664175"/>
            <a:ext cx="1513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무작위 약탈</a:t>
            </a:r>
            <a:endParaRPr b="1" sz="1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502863" y="3323413"/>
            <a:ext cx="1513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대마왕 약탈</a:t>
            </a:r>
            <a:endParaRPr b="1" sz="1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345563" y="3323413"/>
            <a:ext cx="1513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지명 약탈</a:t>
            </a:r>
            <a:endParaRPr b="1" sz="1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2718025" y="2281825"/>
            <a:ext cx="768900" cy="37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1492088" y="1070525"/>
            <a:ext cx="6391800" cy="3346075"/>
            <a:chOff x="1538200" y="1020900"/>
            <a:chExt cx="6391800" cy="3346075"/>
          </a:xfrm>
        </p:grpSpPr>
        <p:pic>
          <p:nvPicPr>
            <p:cNvPr id="155" name="Google Shape;155;p1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56" name="Google Shape;156;p1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57" name="Google Shape;157;p1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58" name="Google Shape;158;p1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시스템 메인 화면 -&gt; 던전 약탈</a:t>
            </a:r>
            <a:endParaRPr sz="1800"/>
          </a:p>
        </p:txBody>
      </p:sp>
      <p:sp>
        <p:nvSpPr>
          <p:cNvPr id="160" name="Google Shape;160;p17"/>
          <p:cNvSpPr txBox="1"/>
          <p:nvPr/>
        </p:nvSpPr>
        <p:spPr>
          <a:xfrm>
            <a:off x="4124863" y="2810375"/>
            <a:ext cx="112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마왕의 방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575" y="991150"/>
            <a:ext cx="3214774" cy="1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650" y="991150"/>
            <a:ext cx="3248250" cy="1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150" y="2571750"/>
            <a:ext cx="3275749" cy="1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4600" y="2571750"/>
            <a:ext cx="3275749" cy="181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7"/>
          <p:cNvGrpSpPr/>
          <p:nvPr/>
        </p:nvGrpSpPr>
        <p:grpSpPr>
          <a:xfrm>
            <a:off x="3241596" y="1664163"/>
            <a:ext cx="2892776" cy="2158788"/>
            <a:chOff x="3241583" y="1664163"/>
            <a:chExt cx="2892776" cy="2158788"/>
          </a:xfrm>
        </p:grpSpPr>
        <p:pic>
          <p:nvPicPr>
            <p:cNvPr id="166" name="Google Shape;166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41583" y="1664163"/>
              <a:ext cx="2892776" cy="2158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7"/>
            <p:cNvSpPr txBox="1"/>
            <p:nvPr/>
          </p:nvSpPr>
          <p:spPr>
            <a:xfrm>
              <a:off x="3980116" y="2636875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마왕의 방</a:t>
              </a:r>
              <a:endParaRPr b="1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2376063" y="1664175"/>
            <a:ext cx="1513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캠페인</a:t>
            </a:r>
            <a:endParaRPr b="1" sz="1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502863" y="1664175"/>
            <a:ext cx="1513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무작위 약탈</a:t>
            </a:r>
            <a:endParaRPr b="1" sz="1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502863" y="3323413"/>
            <a:ext cx="1513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대마왕 약탈</a:t>
            </a:r>
            <a:endParaRPr b="1" sz="1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2345563" y="3323413"/>
            <a:ext cx="1513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지명 약탈</a:t>
            </a:r>
            <a:endParaRPr b="1" sz="1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627825" y="870850"/>
            <a:ext cx="2980200" cy="1909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180" name="Google Shape;180;p18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181" name="Google Shape;181;p18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18"/>
            <p:cNvCxnSpPr>
              <a:stCxn id="185" idx="2"/>
              <a:endCxn id="186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5" name="Google Shape;185;p18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187" name="Google Shape;187;p18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188" name="Google Shape;188;p18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189" name="Google Shape;189;p18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190" name="Google Shape;190;p18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191" name="Google Shape;191;p18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192" name="Google Shape;19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18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95" name="Google Shape;195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8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p18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198" name="Google Shape;198;p18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199" name="Google Shape;199;p1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" name="Google Shape;200;p18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01" name="Google Shape;201;p18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202" name="Google Shape;202;p18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03" name="Google Shape;203;p18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204" name="Google Shape;204;p18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05" name="Google Shape;205;p18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7" name="Google Shape;207;p18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208" name="Google Shape;208;p18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4" name="Google Shape;214;p18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15" name="Google Shape;215;p18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216" name="Google Shape;216;p18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20" name="Google Shape;2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8" name="Google Shape;228;p19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230" name="Google Shape;230;p19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19"/>
            <p:cNvCxnSpPr>
              <a:stCxn id="234" idx="2"/>
              <a:endCxn id="235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4" name="Google Shape;234;p19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236" name="Google Shape;236;p19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237" name="Google Shape;237;p19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238" name="Google Shape;238;p19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239" name="Google Shape;239;p19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240" name="Google Shape;240;p19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241" name="Google Shape;24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9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44" name="Google Shape;244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9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9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247" name="Google Shape;247;p19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248" name="Google Shape;248;p1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19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50" name="Google Shape;250;p19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251" name="Google Shape;251;p19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52" name="Google Shape;252;p19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253" name="Google Shape;253;p19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54" name="Google Shape;254;p19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1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6" name="Google Shape;256;p19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257" name="Google Shape;257;p19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3" name="Google Shape;263;p19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64" name="Google Shape;264;p19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265" name="Google Shape;265;p19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69" name="Google Shape;2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71" name="Google Shape;271;p19"/>
          <p:cNvSpPr/>
          <p:nvPr/>
        </p:nvSpPr>
        <p:spPr>
          <a:xfrm rot="10800000">
            <a:off x="4418025" y="1946900"/>
            <a:ext cx="573000" cy="37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78" name="Google Shape;278;p20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279" name="Google Shape;279;p20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280" name="Google Shape;280;p20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" name="Google Shape;283;p20"/>
            <p:cNvCxnSpPr>
              <a:stCxn id="284" idx="2"/>
              <a:endCxn id="285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4" name="Google Shape;284;p20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286" name="Google Shape;286;p20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287" name="Google Shape;287;p20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288" name="Google Shape;288;p20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289" name="Google Shape;289;p20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290" name="Google Shape;290;p20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291" name="Google Shape;29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0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94" name="Google Shape;294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0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20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297" name="Google Shape;297;p20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298" name="Google Shape;298;p2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9" name="Google Shape;299;p20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300" name="Google Shape;300;p20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301" name="Google Shape;301;p20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302" name="Google Shape;302;p20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303" name="Google Shape;303;p20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304" name="Google Shape;304;p20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6" name="Google Shape;306;p20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307" name="Google Shape;307;p20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3" name="Google Shape;313;p20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14" name="Google Shape;314;p20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315" name="Google Shape;315;p20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21" name="Google Shape;321;p20"/>
          <p:cNvSpPr/>
          <p:nvPr/>
        </p:nvSpPr>
        <p:spPr>
          <a:xfrm rot="10800000">
            <a:off x="4418025" y="1946900"/>
            <a:ext cx="573000" cy="37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0"/>
          <p:cNvGrpSpPr/>
          <p:nvPr/>
        </p:nvGrpSpPr>
        <p:grpSpPr>
          <a:xfrm>
            <a:off x="2639287" y="2259781"/>
            <a:ext cx="4047969" cy="1961528"/>
            <a:chOff x="2521538" y="1960075"/>
            <a:chExt cx="4259675" cy="2252300"/>
          </a:xfrm>
        </p:grpSpPr>
        <p:pic>
          <p:nvPicPr>
            <p:cNvPr id="323" name="Google Shape;323;p2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521538" y="1960075"/>
              <a:ext cx="4259675" cy="225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0"/>
            <p:cNvSpPr txBox="1"/>
            <p:nvPr/>
          </p:nvSpPr>
          <p:spPr>
            <a:xfrm>
              <a:off x="2852738" y="2598375"/>
              <a:ext cx="35973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[ CHAPTER 1 ] 을 클리어해야합니다.</a:t>
              </a:r>
              <a:endParaRPr b="1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325" name="Google Shape;325;p20"/>
            <p:cNvSpPr txBox="1"/>
            <p:nvPr/>
          </p:nvSpPr>
          <p:spPr>
            <a:xfrm>
              <a:off x="4267684" y="3334336"/>
              <a:ext cx="767400" cy="2415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333" name="Google Shape;333;p21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334" name="Google Shape;334;p21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" name="Google Shape;337;p21"/>
            <p:cNvCxnSpPr>
              <a:stCxn id="338" idx="2"/>
              <a:endCxn id="339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8" name="Google Shape;338;p21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340" name="Google Shape;340;p21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341" name="Google Shape;341;p21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342" name="Google Shape;342;p21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343" name="Google Shape;343;p21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344" name="Google Shape;344;p21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345" name="Google Shape;34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1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48" name="Google Shape;348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1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Google Shape;350;p21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351" name="Google Shape;351;p21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352" name="Google Shape;352;p2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" name="Google Shape;353;p21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354" name="Google Shape;354;p21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355" name="Google Shape;355;p21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356" name="Google Shape;356;p21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357" name="Google Shape;357;p21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358" name="Google Shape;358;p21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359" name="Google Shape;359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0" name="Google Shape;360;p21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361" name="Google Shape;361;p21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7" name="Google Shape;367;p21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369" name="Google Shape;369;p21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73" name="Google Shape;3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1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75" name="Google Shape;375;p21"/>
          <p:cNvSpPr/>
          <p:nvPr/>
        </p:nvSpPr>
        <p:spPr>
          <a:xfrm rot="10800000">
            <a:off x="2076575" y="1946900"/>
            <a:ext cx="573000" cy="37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2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선택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82" name="Google Shape;382;p22"/>
          <p:cNvSpPr txBox="1"/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약탈 -&gt; 캠페인</a:t>
            </a:r>
            <a:endParaRPr sz="1800"/>
          </a:p>
        </p:txBody>
      </p:sp>
      <p:grpSp>
        <p:nvGrpSpPr>
          <p:cNvPr id="383" name="Google Shape;383;p22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384" name="Google Shape;384;p22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fmla="val 25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fmla="val 25000" name="adj"/>
              </a:avLst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fmla="val 23520" name="adj1"/>
              </a:avLst>
            </a:prstGeom>
            <a:solidFill>
              <a:srgbClr val="00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7" name="Google Shape;387;p22"/>
            <p:cNvCxnSpPr>
              <a:stCxn id="388" idx="2"/>
              <a:endCxn id="389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8" name="Google Shape;388;p22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390" name="Google Shape;390;p22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391" name="Google Shape;391;p22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392" name="Google Shape;392;p22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393" name="Google Shape;393;p22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394" name="Google Shape;394;p22"/>
              <p:cNvPicPr preferRelativeResize="0"/>
              <p:nvPr/>
            </p:nvPicPr>
            <p:blipFill rotWithShape="1">
              <a:blip r:embed="rId4">
                <a:alphaModFix/>
              </a:blip>
              <a:srcRect b="45465" l="0" r="0" t="0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pic>
          <p:nvPicPr>
            <p:cNvPr id="395" name="Google Shape;395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22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98" name="Google Shape;398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22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401" name="Google Shape;401;p22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pic>
            <p:nvPicPr>
              <p:cNvPr id="402" name="Google Shape;402;p2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3" name="Google Shape;403;p22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404" name="Google Shape;404;p22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405" name="Google Shape;405;p22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406" name="Google Shape;406;p22"/>
              <p:cNvPicPr preferRelativeResize="0"/>
              <p:nvPr/>
            </p:nvPicPr>
            <p:blipFill rotWithShape="1">
              <a:blip r:embed="rId8">
                <a:alphaModFix/>
              </a:blip>
              <a:srcRect b="7511" l="3181" r="2682" t="6050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fmla="val 50000" name="adj"/>
                </a:avLst>
              </a:prstGeom>
              <a:noFill/>
              <a:ln>
                <a:noFill/>
              </a:ln>
            </p:spPr>
          </p:pic>
          <p:sp>
            <p:nvSpPr>
              <p:cNvPr id="407" name="Google Shape;407;p22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408" name="Google Shape;408;p22"/>
              <p:cNvPicPr preferRelativeResize="0"/>
              <p:nvPr/>
            </p:nvPicPr>
            <p:blipFill rotWithShape="1">
              <a:blip r:embed="rId10">
                <a:alphaModFix/>
              </a:blip>
              <a:srcRect b="10331" l="9744" r="10121" t="10069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409" name="Google Shape;409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0" name="Google Shape;410;p22"/>
            <p:cNvPicPr preferRelativeResize="0"/>
            <p:nvPr/>
          </p:nvPicPr>
          <p:blipFill rotWithShape="1">
            <a:blip r:embed="rId8">
              <a:alphaModFix/>
            </a:blip>
            <a:srcRect b="13361" l="3181" r="2682" t="6052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411" name="Google Shape;411;p22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CHAPTER 1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마왕의 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6552863" y="2398163"/>
              <a:ext cx="1312800" cy="908700"/>
            </a:xfrm>
            <a:prstGeom prst="cube">
              <a:avLst>
                <a:gd fmla="val 25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7" name="Google Shape;417;p22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18" name="Google Shape;418;p22"/>
            <p:cNvPicPr preferRelativeResize="0"/>
            <p:nvPr/>
          </p:nvPicPr>
          <p:blipFill rotWithShape="1">
            <a:blip r:embed="rId12">
              <a:alphaModFix/>
            </a:blip>
            <a:srcRect b="13361" l="3181" r="2682" t="6052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pic>
        <p:nvPicPr>
          <p:cNvPr id="419" name="Google Shape;419;p22"/>
          <p:cNvPicPr preferRelativeResize="0"/>
          <p:nvPr/>
        </p:nvPicPr>
        <p:blipFill>
          <a:blip r:embed="rId13">
            <a:alphaModFix amt="38000"/>
          </a:blip>
          <a:stretch>
            <a:fillRect/>
          </a:stretch>
        </p:blipFill>
        <p:spPr>
          <a:xfrm>
            <a:off x="4320800" y="2525475"/>
            <a:ext cx="767450" cy="6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/>
          <p:cNvPicPr preferRelativeResize="0"/>
          <p:nvPr/>
        </p:nvPicPr>
        <p:blipFill>
          <a:blip r:embed="rId14">
            <a:alphaModFix amt="68000"/>
          </a:blip>
          <a:stretch>
            <a:fillRect/>
          </a:stretch>
        </p:blipFill>
        <p:spPr>
          <a:xfrm>
            <a:off x="672873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2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2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마수의 왕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22" name="Google Shape;422;p22"/>
          <p:cNvSpPr txBox="1"/>
          <p:nvPr/>
        </p:nvSpPr>
        <p:spPr>
          <a:xfrm>
            <a:off x="64894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CHAPTER 3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얼음 제국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23" name="Google Shape;4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50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2"/>
          <p:cNvSpPr txBox="1"/>
          <p:nvPr/>
        </p:nvSpPr>
        <p:spPr>
          <a:xfrm>
            <a:off x="4067500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출정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1500550" y="3329350"/>
            <a:ext cx="1641300" cy="1192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