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8F751-C57A-46E6-B7FB-F799DA38CEA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AD7CB31-B044-4306-86FB-EE25F5E0CD44}">
      <dgm:prSet/>
      <dgm:spPr/>
      <dgm:t>
        <a:bodyPr/>
        <a:lstStyle/>
        <a:p>
          <a:pPr>
            <a:defRPr b="1"/>
          </a:pPr>
          <a:r>
            <a:rPr lang="en-US" b="1"/>
            <a:t>Need for Efficiency</a:t>
          </a:r>
          <a:endParaRPr lang="en-US"/>
        </a:p>
      </dgm:t>
    </dgm:pt>
    <dgm:pt modelId="{5A45424E-4C8B-4AE4-BF6E-8E381893C79F}" type="parTrans" cxnId="{0F69258B-1D3A-423B-A500-56490970BAB0}">
      <dgm:prSet/>
      <dgm:spPr/>
      <dgm:t>
        <a:bodyPr/>
        <a:lstStyle/>
        <a:p>
          <a:endParaRPr lang="en-US"/>
        </a:p>
      </dgm:t>
    </dgm:pt>
    <dgm:pt modelId="{B552D170-F244-4C7D-941B-5AB57AF77F7A}" type="sibTrans" cxnId="{0F69258B-1D3A-423B-A500-56490970BAB0}">
      <dgm:prSet/>
      <dgm:spPr/>
      <dgm:t>
        <a:bodyPr/>
        <a:lstStyle/>
        <a:p>
          <a:endParaRPr lang="en-US"/>
        </a:p>
      </dgm:t>
    </dgm:pt>
    <dgm:pt modelId="{493601EC-B1D7-495A-A042-E1C8A784CD6B}">
      <dgm:prSet/>
      <dgm:spPr/>
      <dgm:t>
        <a:bodyPr/>
        <a:lstStyle/>
        <a:p>
          <a:r>
            <a:rPr lang="en-US"/>
            <a:t>Recognizing the challenge of consuming lengthy video content in today's fast-paced world.</a:t>
          </a:r>
        </a:p>
      </dgm:t>
    </dgm:pt>
    <dgm:pt modelId="{DE37F58C-92B1-41CC-AF19-F4A88766A8A0}" type="parTrans" cxnId="{FC469E7B-E8F2-463A-923A-56E01CCE6686}">
      <dgm:prSet/>
      <dgm:spPr/>
      <dgm:t>
        <a:bodyPr/>
        <a:lstStyle/>
        <a:p>
          <a:endParaRPr lang="en-US"/>
        </a:p>
      </dgm:t>
    </dgm:pt>
    <dgm:pt modelId="{497F1475-5D95-4DF8-80D0-4DA40B9D054A}" type="sibTrans" cxnId="{FC469E7B-E8F2-463A-923A-56E01CCE6686}">
      <dgm:prSet/>
      <dgm:spPr/>
      <dgm:t>
        <a:bodyPr/>
        <a:lstStyle/>
        <a:p>
          <a:endParaRPr lang="en-US"/>
        </a:p>
      </dgm:t>
    </dgm:pt>
    <dgm:pt modelId="{0BCB6EF9-383F-42F6-B861-41010E073C62}">
      <dgm:prSet/>
      <dgm:spPr/>
      <dgm:t>
        <a:bodyPr/>
        <a:lstStyle/>
        <a:p>
          <a:pPr>
            <a:defRPr b="1"/>
          </a:pPr>
          <a:r>
            <a:rPr lang="en-US" b="1"/>
            <a:t>Learning and Accessibility</a:t>
          </a:r>
          <a:endParaRPr lang="en-US"/>
        </a:p>
      </dgm:t>
    </dgm:pt>
    <dgm:pt modelId="{61372650-127A-4B47-BEDC-D40B65A8E618}" type="parTrans" cxnId="{F369EDE7-184A-4C12-88BE-3EC0E973EB7E}">
      <dgm:prSet/>
      <dgm:spPr/>
      <dgm:t>
        <a:bodyPr/>
        <a:lstStyle/>
        <a:p>
          <a:endParaRPr lang="en-US"/>
        </a:p>
      </dgm:t>
    </dgm:pt>
    <dgm:pt modelId="{1BAC75AB-18F7-4D90-AB08-196AAC6D22C4}" type="sibTrans" cxnId="{F369EDE7-184A-4C12-88BE-3EC0E973EB7E}">
      <dgm:prSet/>
      <dgm:spPr/>
      <dgm:t>
        <a:bodyPr/>
        <a:lstStyle/>
        <a:p>
          <a:endParaRPr lang="en-US"/>
        </a:p>
      </dgm:t>
    </dgm:pt>
    <dgm:pt modelId="{31431848-E73A-41B9-8728-F18F91D411BE}">
      <dgm:prSet/>
      <dgm:spPr/>
      <dgm:t>
        <a:bodyPr/>
        <a:lstStyle/>
        <a:p>
          <a:r>
            <a:rPr lang="en-US"/>
            <a:t>Facilitating quick access to key information from videos for learners and professionals.</a:t>
          </a:r>
        </a:p>
      </dgm:t>
    </dgm:pt>
    <dgm:pt modelId="{F091091D-5907-42B9-9951-39C10FBEEECC}" type="parTrans" cxnId="{38E5268B-3357-461A-8B8D-8FF09D6D9AAD}">
      <dgm:prSet/>
      <dgm:spPr/>
      <dgm:t>
        <a:bodyPr/>
        <a:lstStyle/>
        <a:p>
          <a:endParaRPr lang="en-US"/>
        </a:p>
      </dgm:t>
    </dgm:pt>
    <dgm:pt modelId="{CD6641A5-231F-4909-A55F-A4FEC1C4CD2C}" type="sibTrans" cxnId="{38E5268B-3357-461A-8B8D-8FF09D6D9AAD}">
      <dgm:prSet/>
      <dgm:spPr/>
      <dgm:t>
        <a:bodyPr/>
        <a:lstStyle/>
        <a:p>
          <a:endParaRPr lang="en-US"/>
        </a:p>
      </dgm:t>
    </dgm:pt>
    <dgm:pt modelId="{0FA614C4-5704-49AA-AFEB-62CB67882A35}">
      <dgm:prSet/>
      <dgm:spPr/>
      <dgm:t>
        <a:bodyPr/>
        <a:lstStyle/>
        <a:p>
          <a:pPr>
            <a:defRPr b="1"/>
          </a:pPr>
          <a:r>
            <a:rPr lang="en-US" b="1"/>
            <a:t>Content Curation</a:t>
          </a:r>
          <a:endParaRPr lang="en-US"/>
        </a:p>
      </dgm:t>
    </dgm:pt>
    <dgm:pt modelId="{C3AEEEC6-8046-4CBE-A7A4-B9491CA13436}" type="parTrans" cxnId="{F44E4F31-8102-4C7D-BD29-688027D9DB12}">
      <dgm:prSet/>
      <dgm:spPr/>
      <dgm:t>
        <a:bodyPr/>
        <a:lstStyle/>
        <a:p>
          <a:endParaRPr lang="en-US"/>
        </a:p>
      </dgm:t>
    </dgm:pt>
    <dgm:pt modelId="{91FADCCA-7C7E-4E15-9B2F-0B98E4A2F05E}" type="sibTrans" cxnId="{F44E4F31-8102-4C7D-BD29-688027D9DB12}">
      <dgm:prSet/>
      <dgm:spPr/>
      <dgm:t>
        <a:bodyPr/>
        <a:lstStyle/>
        <a:p>
          <a:endParaRPr lang="en-US"/>
        </a:p>
      </dgm:t>
    </dgm:pt>
    <dgm:pt modelId="{A08544FC-D951-49E2-9252-271C7DBDBA19}">
      <dgm:prSet/>
      <dgm:spPr/>
      <dgm:t>
        <a:bodyPr/>
        <a:lstStyle/>
        <a:p>
          <a:r>
            <a:rPr lang="en-US"/>
            <a:t>Aiding users in identifying relevant content in an ocean of information.</a:t>
          </a:r>
        </a:p>
      </dgm:t>
    </dgm:pt>
    <dgm:pt modelId="{2D744D90-D125-409B-96A4-53410B181C6A}" type="parTrans" cxnId="{22C9A021-10E8-4042-8FFF-9640B96A9D91}">
      <dgm:prSet/>
      <dgm:spPr/>
      <dgm:t>
        <a:bodyPr/>
        <a:lstStyle/>
        <a:p>
          <a:endParaRPr lang="en-US"/>
        </a:p>
      </dgm:t>
    </dgm:pt>
    <dgm:pt modelId="{D9AC5D7C-487B-42B1-ACD8-83B5AE106C42}" type="sibTrans" cxnId="{22C9A021-10E8-4042-8FFF-9640B96A9D91}">
      <dgm:prSet/>
      <dgm:spPr/>
      <dgm:t>
        <a:bodyPr/>
        <a:lstStyle/>
        <a:p>
          <a:endParaRPr lang="en-US"/>
        </a:p>
      </dgm:t>
    </dgm:pt>
    <dgm:pt modelId="{53394221-1EB3-4F38-81BA-F483FE436572}" type="pres">
      <dgm:prSet presAssocID="{9898F751-C57A-46E6-B7FB-F799DA38CEAB}" presName="root" presStyleCnt="0">
        <dgm:presLayoutVars>
          <dgm:dir/>
          <dgm:resizeHandles val="exact"/>
        </dgm:presLayoutVars>
      </dgm:prSet>
      <dgm:spPr/>
    </dgm:pt>
    <dgm:pt modelId="{F51AA92D-D464-47B2-A94E-970BAFCA73BE}" type="pres">
      <dgm:prSet presAssocID="{3AD7CB31-B044-4306-86FB-EE25F5E0CD44}" presName="compNode" presStyleCnt="0"/>
      <dgm:spPr/>
    </dgm:pt>
    <dgm:pt modelId="{F0AD78B7-5830-4E67-A8B1-67E91E63A241}" type="pres">
      <dgm:prSet presAssocID="{3AD7CB31-B044-4306-86FB-EE25F5E0CD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A724FFC-D0E4-4665-BE89-F58B6E69EDD9}" type="pres">
      <dgm:prSet presAssocID="{3AD7CB31-B044-4306-86FB-EE25F5E0CD44}" presName="iconSpace" presStyleCnt="0"/>
      <dgm:spPr/>
    </dgm:pt>
    <dgm:pt modelId="{6DF935C5-E1F4-4D6F-B82D-D4DA85E1836E}" type="pres">
      <dgm:prSet presAssocID="{3AD7CB31-B044-4306-86FB-EE25F5E0CD44}" presName="parTx" presStyleLbl="revTx" presStyleIdx="0" presStyleCnt="6">
        <dgm:presLayoutVars>
          <dgm:chMax val="0"/>
          <dgm:chPref val="0"/>
        </dgm:presLayoutVars>
      </dgm:prSet>
      <dgm:spPr/>
    </dgm:pt>
    <dgm:pt modelId="{9C67FE72-AEAF-4C9B-B25D-5F053449138B}" type="pres">
      <dgm:prSet presAssocID="{3AD7CB31-B044-4306-86FB-EE25F5E0CD44}" presName="txSpace" presStyleCnt="0"/>
      <dgm:spPr/>
    </dgm:pt>
    <dgm:pt modelId="{1B6B40A0-4325-46A4-ACC3-D867F8B5F240}" type="pres">
      <dgm:prSet presAssocID="{3AD7CB31-B044-4306-86FB-EE25F5E0CD44}" presName="desTx" presStyleLbl="revTx" presStyleIdx="1" presStyleCnt="6">
        <dgm:presLayoutVars/>
      </dgm:prSet>
      <dgm:spPr/>
    </dgm:pt>
    <dgm:pt modelId="{E55D0D60-527C-495D-B47F-AFC170AEC54F}" type="pres">
      <dgm:prSet presAssocID="{B552D170-F244-4C7D-941B-5AB57AF77F7A}" presName="sibTrans" presStyleCnt="0"/>
      <dgm:spPr/>
    </dgm:pt>
    <dgm:pt modelId="{D0F5A1AD-1990-4B66-A9B9-29713610A37F}" type="pres">
      <dgm:prSet presAssocID="{0BCB6EF9-383F-42F6-B861-41010E073C62}" presName="compNode" presStyleCnt="0"/>
      <dgm:spPr/>
    </dgm:pt>
    <dgm:pt modelId="{E150A18C-1F27-4D29-B97A-1DA30992BBC1}" type="pres">
      <dgm:prSet presAssocID="{0BCB6EF9-383F-42F6-B861-41010E073C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D9CAF14-BDDE-4E9B-B444-CDB822E7709D}" type="pres">
      <dgm:prSet presAssocID="{0BCB6EF9-383F-42F6-B861-41010E073C62}" presName="iconSpace" presStyleCnt="0"/>
      <dgm:spPr/>
    </dgm:pt>
    <dgm:pt modelId="{2F4488EC-C9B5-4CC2-BE86-9173B650F2A4}" type="pres">
      <dgm:prSet presAssocID="{0BCB6EF9-383F-42F6-B861-41010E073C62}" presName="parTx" presStyleLbl="revTx" presStyleIdx="2" presStyleCnt="6">
        <dgm:presLayoutVars>
          <dgm:chMax val="0"/>
          <dgm:chPref val="0"/>
        </dgm:presLayoutVars>
      </dgm:prSet>
      <dgm:spPr/>
    </dgm:pt>
    <dgm:pt modelId="{70A4EF58-71C4-498F-AE66-2904A8D7FA85}" type="pres">
      <dgm:prSet presAssocID="{0BCB6EF9-383F-42F6-B861-41010E073C62}" presName="txSpace" presStyleCnt="0"/>
      <dgm:spPr/>
    </dgm:pt>
    <dgm:pt modelId="{3ACDF1D1-543C-4965-A082-176AF40AC1F7}" type="pres">
      <dgm:prSet presAssocID="{0BCB6EF9-383F-42F6-B861-41010E073C62}" presName="desTx" presStyleLbl="revTx" presStyleIdx="3" presStyleCnt="6">
        <dgm:presLayoutVars/>
      </dgm:prSet>
      <dgm:spPr/>
    </dgm:pt>
    <dgm:pt modelId="{E1EB4AA2-65E0-4C28-B852-343810085F4D}" type="pres">
      <dgm:prSet presAssocID="{1BAC75AB-18F7-4D90-AB08-196AAC6D22C4}" presName="sibTrans" presStyleCnt="0"/>
      <dgm:spPr/>
    </dgm:pt>
    <dgm:pt modelId="{3E3940D5-2983-43F2-B677-1404E5D945D1}" type="pres">
      <dgm:prSet presAssocID="{0FA614C4-5704-49AA-AFEB-62CB67882A35}" presName="compNode" presStyleCnt="0"/>
      <dgm:spPr/>
    </dgm:pt>
    <dgm:pt modelId="{C042F1D7-8D62-453E-B7D4-3125B5B4739A}" type="pres">
      <dgm:prSet presAssocID="{0FA614C4-5704-49AA-AFEB-62CB67882A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DE537153-15DC-4870-A7F7-8230AE2F443D}" type="pres">
      <dgm:prSet presAssocID="{0FA614C4-5704-49AA-AFEB-62CB67882A35}" presName="iconSpace" presStyleCnt="0"/>
      <dgm:spPr/>
    </dgm:pt>
    <dgm:pt modelId="{42641B19-4ED5-4A9C-A237-FCBB8B5B2F2D}" type="pres">
      <dgm:prSet presAssocID="{0FA614C4-5704-49AA-AFEB-62CB67882A35}" presName="parTx" presStyleLbl="revTx" presStyleIdx="4" presStyleCnt="6">
        <dgm:presLayoutVars>
          <dgm:chMax val="0"/>
          <dgm:chPref val="0"/>
        </dgm:presLayoutVars>
      </dgm:prSet>
      <dgm:spPr/>
    </dgm:pt>
    <dgm:pt modelId="{E373C571-8799-443A-81D6-E376615D20AF}" type="pres">
      <dgm:prSet presAssocID="{0FA614C4-5704-49AA-AFEB-62CB67882A35}" presName="txSpace" presStyleCnt="0"/>
      <dgm:spPr/>
    </dgm:pt>
    <dgm:pt modelId="{6575C0F1-D59F-4326-9269-8BBAB8056407}" type="pres">
      <dgm:prSet presAssocID="{0FA614C4-5704-49AA-AFEB-62CB67882A35}" presName="desTx" presStyleLbl="revTx" presStyleIdx="5" presStyleCnt="6">
        <dgm:presLayoutVars/>
      </dgm:prSet>
      <dgm:spPr/>
    </dgm:pt>
  </dgm:ptLst>
  <dgm:cxnLst>
    <dgm:cxn modelId="{33515E05-349A-420C-B0B7-30F4E297A886}" type="presOf" srcId="{A08544FC-D951-49E2-9252-271C7DBDBA19}" destId="{6575C0F1-D59F-4326-9269-8BBAB8056407}" srcOrd="0" destOrd="0" presId="urn:microsoft.com/office/officeart/2018/5/layout/CenteredIconLabelDescriptionList"/>
    <dgm:cxn modelId="{22C9A021-10E8-4042-8FFF-9640B96A9D91}" srcId="{0FA614C4-5704-49AA-AFEB-62CB67882A35}" destId="{A08544FC-D951-49E2-9252-271C7DBDBA19}" srcOrd="0" destOrd="0" parTransId="{2D744D90-D125-409B-96A4-53410B181C6A}" sibTransId="{D9AC5D7C-487B-42B1-ACD8-83B5AE106C42}"/>
    <dgm:cxn modelId="{F44E4F31-8102-4C7D-BD29-688027D9DB12}" srcId="{9898F751-C57A-46E6-B7FB-F799DA38CEAB}" destId="{0FA614C4-5704-49AA-AFEB-62CB67882A35}" srcOrd="2" destOrd="0" parTransId="{C3AEEEC6-8046-4CBE-A7A4-B9491CA13436}" sibTransId="{91FADCCA-7C7E-4E15-9B2F-0B98E4A2F05E}"/>
    <dgm:cxn modelId="{3CA34775-5E79-4869-B1BA-C45E80E5D3D2}" type="presOf" srcId="{9898F751-C57A-46E6-B7FB-F799DA38CEAB}" destId="{53394221-1EB3-4F38-81BA-F483FE436572}" srcOrd="0" destOrd="0" presId="urn:microsoft.com/office/officeart/2018/5/layout/CenteredIconLabelDescriptionList"/>
    <dgm:cxn modelId="{25C5C078-2863-48A5-8254-2EB832DD276F}" type="presOf" srcId="{31431848-E73A-41B9-8728-F18F91D411BE}" destId="{3ACDF1D1-543C-4965-A082-176AF40AC1F7}" srcOrd="0" destOrd="0" presId="urn:microsoft.com/office/officeart/2018/5/layout/CenteredIconLabelDescriptionList"/>
    <dgm:cxn modelId="{FC469E7B-E8F2-463A-923A-56E01CCE6686}" srcId="{3AD7CB31-B044-4306-86FB-EE25F5E0CD44}" destId="{493601EC-B1D7-495A-A042-E1C8A784CD6B}" srcOrd="0" destOrd="0" parTransId="{DE37F58C-92B1-41CC-AF19-F4A88766A8A0}" sibTransId="{497F1475-5D95-4DF8-80D0-4DA40B9D054A}"/>
    <dgm:cxn modelId="{0F69258B-1D3A-423B-A500-56490970BAB0}" srcId="{9898F751-C57A-46E6-B7FB-F799DA38CEAB}" destId="{3AD7CB31-B044-4306-86FB-EE25F5E0CD44}" srcOrd="0" destOrd="0" parTransId="{5A45424E-4C8B-4AE4-BF6E-8E381893C79F}" sibTransId="{B552D170-F244-4C7D-941B-5AB57AF77F7A}"/>
    <dgm:cxn modelId="{38E5268B-3357-461A-8B8D-8FF09D6D9AAD}" srcId="{0BCB6EF9-383F-42F6-B861-41010E073C62}" destId="{31431848-E73A-41B9-8728-F18F91D411BE}" srcOrd="0" destOrd="0" parTransId="{F091091D-5907-42B9-9951-39C10FBEEECC}" sibTransId="{CD6641A5-231F-4909-A55F-A4FEC1C4CD2C}"/>
    <dgm:cxn modelId="{5641549E-A61B-4CBD-85E1-19D49A159CBE}" type="presOf" srcId="{493601EC-B1D7-495A-A042-E1C8A784CD6B}" destId="{1B6B40A0-4325-46A4-ACC3-D867F8B5F240}" srcOrd="0" destOrd="0" presId="urn:microsoft.com/office/officeart/2018/5/layout/CenteredIconLabelDescriptionList"/>
    <dgm:cxn modelId="{E1F4BAA9-0002-4194-A1E9-E986885A8924}" type="presOf" srcId="{0FA614C4-5704-49AA-AFEB-62CB67882A35}" destId="{42641B19-4ED5-4A9C-A237-FCBB8B5B2F2D}" srcOrd="0" destOrd="0" presId="urn:microsoft.com/office/officeart/2018/5/layout/CenteredIconLabelDescriptionList"/>
    <dgm:cxn modelId="{668E4AE6-D2F9-4810-9558-A03AFECEE100}" type="presOf" srcId="{3AD7CB31-B044-4306-86FB-EE25F5E0CD44}" destId="{6DF935C5-E1F4-4D6F-B82D-D4DA85E1836E}" srcOrd="0" destOrd="0" presId="urn:microsoft.com/office/officeart/2018/5/layout/CenteredIconLabelDescriptionList"/>
    <dgm:cxn modelId="{F369EDE7-184A-4C12-88BE-3EC0E973EB7E}" srcId="{9898F751-C57A-46E6-B7FB-F799DA38CEAB}" destId="{0BCB6EF9-383F-42F6-B861-41010E073C62}" srcOrd="1" destOrd="0" parTransId="{61372650-127A-4B47-BEDC-D40B65A8E618}" sibTransId="{1BAC75AB-18F7-4D90-AB08-196AAC6D22C4}"/>
    <dgm:cxn modelId="{DA2C4CF7-3305-4EEB-93D6-BC5B1F5B9B7D}" type="presOf" srcId="{0BCB6EF9-383F-42F6-B861-41010E073C62}" destId="{2F4488EC-C9B5-4CC2-BE86-9173B650F2A4}" srcOrd="0" destOrd="0" presId="urn:microsoft.com/office/officeart/2018/5/layout/CenteredIconLabelDescriptionList"/>
    <dgm:cxn modelId="{15585102-4E7B-4862-8841-2A2280038A73}" type="presParOf" srcId="{53394221-1EB3-4F38-81BA-F483FE436572}" destId="{F51AA92D-D464-47B2-A94E-970BAFCA73BE}" srcOrd="0" destOrd="0" presId="urn:microsoft.com/office/officeart/2018/5/layout/CenteredIconLabelDescriptionList"/>
    <dgm:cxn modelId="{76BD3DFB-69A0-4F83-987B-3C47479CEB44}" type="presParOf" srcId="{F51AA92D-D464-47B2-A94E-970BAFCA73BE}" destId="{F0AD78B7-5830-4E67-A8B1-67E91E63A241}" srcOrd="0" destOrd="0" presId="urn:microsoft.com/office/officeart/2018/5/layout/CenteredIconLabelDescriptionList"/>
    <dgm:cxn modelId="{0DEB7337-4772-4D0B-8F39-6752BF07F5C2}" type="presParOf" srcId="{F51AA92D-D464-47B2-A94E-970BAFCA73BE}" destId="{AA724FFC-D0E4-4665-BE89-F58B6E69EDD9}" srcOrd="1" destOrd="0" presId="urn:microsoft.com/office/officeart/2018/5/layout/CenteredIconLabelDescriptionList"/>
    <dgm:cxn modelId="{BB130912-9509-4306-87CB-E52C27F89C8F}" type="presParOf" srcId="{F51AA92D-D464-47B2-A94E-970BAFCA73BE}" destId="{6DF935C5-E1F4-4D6F-B82D-D4DA85E1836E}" srcOrd="2" destOrd="0" presId="urn:microsoft.com/office/officeart/2018/5/layout/CenteredIconLabelDescriptionList"/>
    <dgm:cxn modelId="{C4D2BE26-85D6-407D-97DD-52D6D3AD979C}" type="presParOf" srcId="{F51AA92D-D464-47B2-A94E-970BAFCA73BE}" destId="{9C67FE72-AEAF-4C9B-B25D-5F053449138B}" srcOrd="3" destOrd="0" presId="urn:microsoft.com/office/officeart/2018/5/layout/CenteredIconLabelDescriptionList"/>
    <dgm:cxn modelId="{F49FF861-E0A8-4176-98B4-93F55D8B4F64}" type="presParOf" srcId="{F51AA92D-D464-47B2-A94E-970BAFCA73BE}" destId="{1B6B40A0-4325-46A4-ACC3-D867F8B5F240}" srcOrd="4" destOrd="0" presId="urn:microsoft.com/office/officeart/2018/5/layout/CenteredIconLabelDescriptionList"/>
    <dgm:cxn modelId="{598B11AF-789C-40A3-B057-E128FEE6580F}" type="presParOf" srcId="{53394221-1EB3-4F38-81BA-F483FE436572}" destId="{E55D0D60-527C-495D-B47F-AFC170AEC54F}" srcOrd="1" destOrd="0" presId="urn:microsoft.com/office/officeart/2018/5/layout/CenteredIconLabelDescriptionList"/>
    <dgm:cxn modelId="{FC089710-7B2A-40D4-85C7-B42EA15CA35F}" type="presParOf" srcId="{53394221-1EB3-4F38-81BA-F483FE436572}" destId="{D0F5A1AD-1990-4B66-A9B9-29713610A37F}" srcOrd="2" destOrd="0" presId="urn:microsoft.com/office/officeart/2018/5/layout/CenteredIconLabelDescriptionList"/>
    <dgm:cxn modelId="{7A418387-510A-4BB6-B02C-4FD74B27CB3E}" type="presParOf" srcId="{D0F5A1AD-1990-4B66-A9B9-29713610A37F}" destId="{E150A18C-1F27-4D29-B97A-1DA30992BBC1}" srcOrd="0" destOrd="0" presId="urn:microsoft.com/office/officeart/2018/5/layout/CenteredIconLabelDescriptionList"/>
    <dgm:cxn modelId="{F11FB6F2-9EC8-4944-8CD6-4FF3EEF88125}" type="presParOf" srcId="{D0F5A1AD-1990-4B66-A9B9-29713610A37F}" destId="{9D9CAF14-BDDE-4E9B-B444-CDB822E7709D}" srcOrd="1" destOrd="0" presId="urn:microsoft.com/office/officeart/2018/5/layout/CenteredIconLabelDescriptionList"/>
    <dgm:cxn modelId="{E708E249-0E19-4EB4-9055-7D1FAC90D3F9}" type="presParOf" srcId="{D0F5A1AD-1990-4B66-A9B9-29713610A37F}" destId="{2F4488EC-C9B5-4CC2-BE86-9173B650F2A4}" srcOrd="2" destOrd="0" presId="urn:microsoft.com/office/officeart/2018/5/layout/CenteredIconLabelDescriptionList"/>
    <dgm:cxn modelId="{E9337503-CF27-43E1-9E0C-C32E698C4F7D}" type="presParOf" srcId="{D0F5A1AD-1990-4B66-A9B9-29713610A37F}" destId="{70A4EF58-71C4-498F-AE66-2904A8D7FA85}" srcOrd="3" destOrd="0" presId="urn:microsoft.com/office/officeart/2018/5/layout/CenteredIconLabelDescriptionList"/>
    <dgm:cxn modelId="{C4889451-D41C-49CE-A2DC-55380D0A722A}" type="presParOf" srcId="{D0F5A1AD-1990-4B66-A9B9-29713610A37F}" destId="{3ACDF1D1-543C-4965-A082-176AF40AC1F7}" srcOrd="4" destOrd="0" presId="urn:microsoft.com/office/officeart/2018/5/layout/CenteredIconLabelDescriptionList"/>
    <dgm:cxn modelId="{55A77A69-3DF5-4036-9608-B66B0ABC569D}" type="presParOf" srcId="{53394221-1EB3-4F38-81BA-F483FE436572}" destId="{E1EB4AA2-65E0-4C28-B852-343810085F4D}" srcOrd="3" destOrd="0" presId="urn:microsoft.com/office/officeart/2018/5/layout/CenteredIconLabelDescriptionList"/>
    <dgm:cxn modelId="{25BCCE43-C98E-47CC-88AA-45ED92EA4EAC}" type="presParOf" srcId="{53394221-1EB3-4F38-81BA-F483FE436572}" destId="{3E3940D5-2983-43F2-B677-1404E5D945D1}" srcOrd="4" destOrd="0" presId="urn:microsoft.com/office/officeart/2018/5/layout/CenteredIconLabelDescriptionList"/>
    <dgm:cxn modelId="{7A783322-B0AD-4C76-A540-BEB76B2C08EE}" type="presParOf" srcId="{3E3940D5-2983-43F2-B677-1404E5D945D1}" destId="{C042F1D7-8D62-453E-B7D4-3125B5B4739A}" srcOrd="0" destOrd="0" presId="urn:microsoft.com/office/officeart/2018/5/layout/CenteredIconLabelDescriptionList"/>
    <dgm:cxn modelId="{EB286EB1-1B4C-4CC8-962E-A45A87C77B32}" type="presParOf" srcId="{3E3940D5-2983-43F2-B677-1404E5D945D1}" destId="{DE537153-15DC-4870-A7F7-8230AE2F443D}" srcOrd="1" destOrd="0" presId="urn:microsoft.com/office/officeart/2018/5/layout/CenteredIconLabelDescriptionList"/>
    <dgm:cxn modelId="{20609214-A621-4B01-B438-FCCA5E8811DD}" type="presParOf" srcId="{3E3940D5-2983-43F2-B677-1404E5D945D1}" destId="{42641B19-4ED5-4A9C-A237-FCBB8B5B2F2D}" srcOrd="2" destOrd="0" presId="urn:microsoft.com/office/officeart/2018/5/layout/CenteredIconLabelDescriptionList"/>
    <dgm:cxn modelId="{3EDA684F-C8F2-4853-81BF-15E11D67EBF7}" type="presParOf" srcId="{3E3940D5-2983-43F2-B677-1404E5D945D1}" destId="{E373C571-8799-443A-81D6-E376615D20AF}" srcOrd="3" destOrd="0" presId="urn:microsoft.com/office/officeart/2018/5/layout/CenteredIconLabelDescriptionList"/>
    <dgm:cxn modelId="{3460CCC0-CF75-42A3-AEEE-B74281FBFD87}" type="presParOf" srcId="{3E3940D5-2983-43F2-B677-1404E5D945D1}" destId="{6575C0F1-D59F-4326-9269-8BBAB805640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003986-23BC-4D95-8501-E8107EACA68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440E03-E5A5-4268-ACE6-36436336BC9B}">
      <dgm:prSet/>
      <dgm:spPr/>
      <dgm:t>
        <a:bodyPr/>
        <a:lstStyle/>
        <a:p>
          <a:r>
            <a:rPr lang="en-US" b="1"/>
            <a:t>Python and Flask</a:t>
          </a:r>
          <a:endParaRPr lang="en-US"/>
        </a:p>
      </dgm:t>
    </dgm:pt>
    <dgm:pt modelId="{45AE6F4F-6D56-4D7B-B9A5-B42B700CD9D9}" type="parTrans" cxnId="{673BBA38-4DF1-4A25-8E13-BB9BCDABD8FF}">
      <dgm:prSet/>
      <dgm:spPr/>
      <dgm:t>
        <a:bodyPr/>
        <a:lstStyle/>
        <a:p>
          <a:endParaRPr lang="en-US"/>
        </a:p>
      </dgm:t>
    </dgm:pt>
    <dgm:pt modelId="{8AEAC695-60CC-4383-A8B3-5B4EA9C1F4CC}" type="sibTrans" cxnId="{673BBA38-4DF1-4A25-8E13-BB9BCDABD8FF}">
      <dgm:prSet/>
      <dgm:spPr/>
      <dgm:t>
        <a:bodyPr/>
        <a:lstStyle/>
        <a:p>
          <a:endParaRPr lang="en-US"/>
        </a:p>
      </dgm:t>
    </dgm:pt>
    <dgm:pt modelId="{A9712C07-0673-4682-8B96-B919840A590D}">
      <dgm:prSet/>
      <dgm:spPr/>
      <dgm:t>
        <a:bodyPr/>
        <a:lstStyle/>
        <a:p>
          <a:r>
            <a:rPr lang="en-US"/>
            <a:t>Python for backend processing, Flask for web application framework acting as an API.</a:t>
          </a:r>
        </a:p>
      </dgm:t>
    </dgm:pt>
    <dgm:pt modelId="{447CABD1-69D2-4761-A174-988BF7197ED0}" type="parTrans" cxnId="{5864317F-86C8-474B-8165-3997315941D9}">
      <dgm:prSet/>
      <dgm:spPr/>
      <dgm:t>
        <a:bodyPr/>
        <a:lstStyle/>
        <a:p>
          <a:endParaRPr lang="en-US"/>
        </a:p>
      </dgm:t>
    </dgm:pt>
    <dgm:pt modelId="{042F5581-C9DE-4BCD-B62F-8ED96E5C6BB0}" type="sibTrans" cxnId="{5864317F-86C8-474B-8165-3997315941D9}">
      <dgm:prSet/>
      <dgm:spPr/>
      <dgm:t>
        <a:bodyPr/>
        <a:lstStyle/>
        <a:p>
          <a:endParaRPr lang="en-US"/>
        </a:p>
      </dgm:t>
    </dgm:pt>
    <dgm:pt modelId="{C0FB8BCF-4925-46B9-8CC8-1D8492F6A376}">
      <dgm:prSet/>
      <dgm:spPr/>
      <dgm:t>
        <a:bodyPr/>
        <a:lstStyle/>
        <a:p>
          <a:r>
            <a:rPr lang="en-US" b="1"/>
            <a:t>YouTube Transcript API</a:t>
          </a:r>
          <a:endParaRPr lang="en-US"/>
        </a:p>
      </dgm:t>
    </dgm:pt>
    <dgm:pt modelId="{50ECDF2C-B420-48EE-8561-E6663AD42033}" type="parTrans" cxnId="{58850A00-3A0C-4DE0-B478-CA39F9F046BA}">
      <dgm:prSet/>
      <dgm:spPr/>
      <dgm:t>
        <a:bodyPr/>
        <a:lstStyle/>
        <a:p>
          <a:endParaRPr lang="en-US"/>
        </a:p>
      </dgm:t>
    </dgm:pt>
    <dgm:pt modelId="{070A5508-3A92-46D1-9646-EF2C5DC13750}" type="sibTrans" cxnId="{58850A00-3A0C-4DE0-B478-CA39F9F046BA}">
      <dgm:prSet/>
      <dgm:spPr/>
      <dgm:t>
        <a:bodyPr/>
        <a:lstStyle/>
        <a:p>
          <a:endParaRPr lang="en-US"/>
        </a:p>
      </dgm:t>
    </dgm:pt>
    <dgm:pt modelId="{EEB2810F-4625-424C-B2F4-EC367D9CE49F}">
      <dgm:prSet/>
      <dgm:spPr/>
      <dgm:t>
        <a:bodyPr/>
        <a:lstStyle/>
        <a:p>
          <a:r>
            <a:rPr lang="en-US"/>
            <a:t>Utilizes API for extracting transcripts from YouTube videos.</a:t>
          </a:r>
        </a:p>
      </dgm:t>
    </dgm:pt>
    <dgm:pt modelId="{A7948338-9F34-4B4B-AAAB-4291487E96B2}" type="parTrans" cxnId="{D087D77C-DF47-4B0E-9109-3FB2A419A3C9}">
      <dgm:prSet/>
      <dgm:spPr/>
      <dgm:t>
        <a:bodyPr/>
        <a:lstStyle/>
        <a:p>
          <a:endParaRPr lang="en-US"/>
        </a:p>
      </dgm:t>
    </dgm:pt>
    <dgm:pt modelId="{CE70CDD7-59A0-43E3-896F-6FEF7A24E23D}" type="sibTrans" cxnId="{D087D77C-DF47-4B0E-9109-3FB2A419A3C9}">
      <dgm:prSet/>
      <dgm:spPr/>
      <dgm:t>
        <a:bodyPr/>
        <a:lstStyle/>
        <a:p>
          <a:endParaRPr lang="en-US"/>
        </a:p>
      </dgm:t>
    </dgm:pt>
    <dgm:pt modelId="{793E9EE3-58C9-4DB2-A603-27D7BA5C4F0D}">
      <dgm:prSet/>
      <dgm:spPr/>
      <dgm:t>
        <a:bodyPr/>
        <a:lstStyle/>
        <a:p>
          <a:r>
            <a:rPr lang="en-US" b="1"/>
            <a:t>Transformers Library</a:t>
          </a:r>
          <a:endParaRPr lang="en-US"/>
        </a:p>
      </dgm:t>
    </dgm:pt>
    <dgm:pt modelId="{33AD08AB-A09B-40CD-BC17-A33684F0E20B}" type="parTrans" cxnId="{E1146237-7672-47BD-B7F5-90FAAF5946B6}">
      <dgm:prSet/>
      <dgm:spPr/>
      <dgm:t>
        <a:bodyPr/>
        <a:lstStyle/>
        <a:p>
          <a:endParaRPr lang="en-US"/>
        </a:p>
      </dgm:t>
    </dgm:pt>
    <dgm:pt modelId="{33A71481-0778-4E81-9805-7DC30AF598DE}" type="sibTrans" cxnId="{E1146237-7672-47BD-B7F5-90FAAF5946B6}">
      <dgm:prSet/>
      <dgm:spPr/>
      <dgm:t>
        <a:bodyPr/>
        <a:lstStyle/>
        <a:p>
          <a:endParaRPr lang="en-US"/>
        </a:p>
      </dgm:t>
    </dgm:pt>
    <dgm:pt modelId="{5FD8646B-1028-481E-8B3E-6F62DB1E3968}">
      <dgm:prSet/>
      <dgm:spPr/>
      <dgm:t>
        <a:bodyPr/>
        <a:lstStyle/>
        <a:p>
          <a:r>
            <a:rPr lang="en-US"/>
            <a:t>Employs Hugging Face's Transformers for AI model integration.</a:t>
          </a:r>
        </a:p>
      </dgm:t>
    </dgm:pt>
    <dgm:pt modelId="{C1E9215A-2249-4D34-A4F5-2CDBF39F4967}" type="parTrans" cxnId="{EC3ED0E5-46B6-4BBC-A25B-D2DC6A210581}">
      <dgm:prSet/>
      <dgm:spPr/>
      <dgm:t>
        <a:bodyPr/>
        <a:lstStyle/>
        <a:p>
          <a:endParaRPr lang="en-US"/>
        </a:p>
      </dgm:t>
    </dgm:pt>
    <dgm:pt modelId="{AF72AA98-AAA7-4B8D-B3E6-73B5DED4BF37}" type="sibTrans" cxnId="{EC3ED0E5-46B6-4BBC-A25B-D2DC6A210581}">
      <dgm:prSet/>
      <dgm:spPr/>
      <dgm:t>
        <a:bodyPr/>
        <a:lstStyle/>
        <a:p>
          <a:endParaRPr lang="en-US"/>
        </a:p>
      </dgm:t>
    </dgm:pt>
    <dgm:pt modelId="{DE052B45-51AE-426B-9EA0-87A14C1F1CC4}">
      <dgm:prSet/>
      <dgm:spPr/>
      <dgm:t>
        <a:bodyPr/>
        <a:lstStyle/>
        <a:p>
          <a:r>
            <a:rPr lang="en-US" b="1"/>
            <a:t>BART Large CNN Model</a:t>
          </a:r>
          <a:endParaRPr lang="en-US"/>
        </a:p>
      </dgm:t>
    </dgm:pt>
    <dgm:pt modelId="{1B2927F1-5AD5-4119-BC91-2563F70B5982}" type="parTrans" cxnId="{E40048E6-F379-4B90-9BD9-B70D76124952}">
      <dgm:prSet/>
      <dgm:spPr/>
      <dgm:t>
        <a:bodyPr/>
        <a:lstStyle/>
        <a:p>
          <a:endParaRPr lang="en-US"/>
        </a:p>
      </dgm:t>
    </dgm:pt>
    <dgm:pt modelId="{41386858-4C58-4C77-BA6C-E23A763FE116}" type="sibTrans" cxnId="{E40048E6-F379-4B90-9BD9-B70D76124952}">
      <dgm:prSet/>
      <dgm:spPr/>
      <dgm:t>
        <a:bodyPr/>
        <a:lstStyle/>
        <a:p>
          <a:endParaRPr lang="en-US"/>
        </a:p>
      </dgm:t>
    </dgm:pt>
    <dgm:pt modelId="{1291C4EA-B89B-480F-83FC-BB5FA2EFC940}">
      <dgm:prSet/>
      <dgm:spPr/>
      <dgm:t>
        <a:bodyPr/>
        <a:lstStyle/>
        <a:p>
          <a:r>
            <a:rPr lang="en-US"/>
            <a:t>Leverages Facebook's BART Large CNN model for summarization tasks.</a:t>
          </a:r>
        </a:p>
      </dgm:t>
    </dgm:pt>
    <dgm:pt modelId="{8834D026-42E2-4B10-9AFF-F442CF965096}" type="parTrans" cxnId="{5A7223AF-F0BA-436C-804D-9122912602DD}">
      <dgm:prSet/>
      <dgm:spPr/>
      <dgm:t>
        <a:bodyPr/>
        <a:lstStyle/>
        <a:p>
          <a:endParaRPr lang="en-US"/>
        </a:p>
      </dgm:t>
    </dgm:pt>
    <dgm:pt modelId="{48DCC01D-5C2C-4DF4-9946-55C33D2970BA}" type="sibTrans" cxnId="{5A7223AF-F0BA-436C-804D-9122912602DD}">
      <dgm:prSet/>
      <dgm:spPr/>
      <dgm:t>
        <a:bodyPr/>
        <a:lstStyle/>
        <a:p>
          <a:endParaRPr lang="en-US"/>
        </a:p>
      </dgm:t>
    </dgm:pt>
    <dgm:pt modelId="{B6EE1ED8-3DFC-45FD-BE6B-0828D2B70050}">
      <dgm:prSet/>
      <dgm:spPr/>
      <dgm:t>
        <a:bodyPr/>
        <a:lstStyle/>
        <a:p>
          <a:r>
            <a:rPr lang="en-US" b="1"/>
            <a:t>Deployment and Testing</a:t>
          </a:r>
          <a:endParaRPr lang="en-US"/>
        </a:p>
      </dgm:t>
    </dgm:pt>
    <dgm:pt modelId="{6347EEED-B575-4C19-862D-78FB3EF07F2A}" type="parTrans" cxnId="{44A9A5CA-E4F1-4FEF-8593-43771A1D9198}">
      <dgm:prSet/>
      <dgm:spPr/>
      <dgm:t>
        <a:bodyPr/>
        <a:lstStyle/>
        <a:p>
          <a:endParaRPr lang="en-US"/>
        </a:p>
      </dgm:t>
    </dgm:pt>
    <dgm:pt modelId="{602680E3-D3D7-45EB-8474-A890B492D1C6}" type="sibTrans" cxnId="{44A9A5CA-E4F1-4FEF-8593-43771A1D9198}">
      <dgm:prSet/>
      <dgm:spPr/>
      <dgm:t>
        <a:bodyPr/>
        <a:lstStyle/>
        <a:p>
          <a:endParaRPr lang="en-US"/>
        </a:p>
      </dgm:t>
    </dgm:pt>
    <dgm:pt modelId="{3433C3AF-88BB-4CF4-B773-7132F0554673}">
      <dgm:prSet/>
      <dgm:spPr/>
      <dgm:t>
        <a:bodyPr/>
        <a:lstStyle/>
        <a:p>
          <a:r>
            <a:rPr lang="en-US"/>
            <a:t>Use of local environments for development and deployment.</a:t>
          </a:r>
        </a:p>
      </dgm:t>
    </dgm:pt>
    <dgm:pt modelId="{D0B3E2A0-3D43-4A26-BFD5-27154911001D}" type="parTrans" cxnId="{E95C01F7-935B-47E5-8118-A6B520E80600}">
      <dgm:prSet/>
      <dgm:spPr/>
      <dgm:t>
        <a:bodyPr/>
        <a:lstStyle/>
        <a:p>
          <a:endParaRPr lang="en-US"/>
        </a:p>
      </dgm:t>
    </dgm:pt>
    <dgm:pt modelId="{CFB96EBA-D408-4A56-A31F-47413598A562}" type="sibTrans" cxnId="{E95C01F7-935B-47E5-8118-A6B520E80600}">
      <dgm:prSet/>
      <dgm:spPr/>
      <dgm:t>
        <a:bodyPr/>
        <a:lstStyle/>
        <a:p>
          <a:endParaRPr lang="en-US"/>
        </a:p>
      </dgm:t>
    </dgm:pt>
    <dgm:pt modelId="{8BD6E4EA-521D-450D-9AF7-7FB13AE53313}" type="pres">
      <dgm:prSet presAssocID="{0D003986-23BC-4D95-8501-E8107EACA68E}" presName="Name0" presStyleCnt="0">
        <dgm:presLayoutVars>
          <dgm:dir/>
          <dgm:animLvl val="lvl"/>
          <dgm:resizeHandles val="exact"/>
        </dgm:presLayoutVars>
      </dgm:prSet>
      <dgm:spPr/>
    </dgm:pt>
    <dgm:pt modelId="{5829CA22-5EF3-4698-927D-BE72D01F2CD2}" type="pres">
      <dgm:prSet presAssocID="{24440E03-E5A5-4268-ACE6-36436336BC9B}" presName="linNode" presStyleCnt="0"/>
      <dgm:spPr/>
    </dgm:pt>
    <dgm:pt modelId="{59233581-9BD2-4287-9995-2CDD24FD4AEC}" type="pres">
      <dgm:prSet presAssocID="{24440E03-E5A5-4268-ACE6-36436336BC9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8DA0D62-4DC5-4441-8797-371A687CFD62}" type="pres">
      <dgm:prSet presAssocID="{24440E03-E5A5-4268-ACE6-36436336BC9B}" presName="descendantText" presStyleLbl="alignAccFollowNode1" presStyleIdx="0" presStyleCnt="5">
        <dgm:presLayoutVars>
          <dgm:bulletEnabled val="1"/>
        </dgm:presLayoutVars>
      </dgm:prSet>
      <dgm:spPr/>
    </dgm:pt>
    <dgm:pt modelId="{0C3E9759-3E8F-4DFF-9B49-D3FB9A371578}" type="pres">
      <dgm:prSet presAssocID="{8AEAC695-60CC-4383-A8B3-5B4EA9C1F4CC}" presName="sp" presStyleCnt="0"/>
      <dgm:spPr/>
    </dgm:pt>
    <dgm:pt modelId="{BF71B188-2726-4428-882C-440BDE41939B}" type="pres">
      <dgm:prSet presAssocID="{C0FB8BCF-4925-46B9-8CC8-1D8492F6A376}" presName="linNode" presStyleCnt="0"/>
      <dgm:spPr/>
    </dgm:pt>
    <dgm:pt modelId="{6267F181-87D0-4FD2-829A-21FBB3EF884D}" type="pres">
      <dgm:prSet presAssocID="{C0FB8BCF-4925-46B9-8CC8-1D8492F6A37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63925C9-E9FB-4A6C-B156-FD7EB4B47136}" type="pres">
      <dgm:prSet presAssocID="{C0FB8BCF-4925-46B9-8CC8-1D8492F6A376}" presName="descendantText" presStyleLbl="alignAccFollowNode1" presStyleIdx="1" presStyleCnt="5">
        <dgm:presLayoutVars>
          <dgm:bulletEnabled val="1"/>
        </dgm:presLayoutVars>
      </dgm:prSet>
      <dgm:spPr/>
    </dgm:pt>
    <dgm:pt modelId="{9DE26361-06BE-4655-BBAB-E91A2467A238}" type="pres">
      <dgm:prSet presAssocID="{070A5508-3A92-46D1-9646-EF2C5DC13750}" presName="sp" presStyleCnt="0"/>
      <dgm:spPr/>
    </dgm:pt>
    <dgm:pt modelId="{5EF6FF33-CA5C-4490-B563-71D0235F6E46}" type="pres">
      <dgm:prSet presAssocID="{793E9EE3-58C9-4DB2-A603-27D7BA5C4F0D}" presName="linNode" presStyleCnt="0"/>
      <dgm:spPr/>
    </dgm:pt>
    <dgm:pt modelId="{4237E342-4AB5-4BD0-B924-CB35D51F29EC}" type="pres">
      <dgm:prSet presAssocID="{793E9EE3-58C9-4DB2-A603-27D7BA5C4F0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34A47FF-B5AD-4DB5-AECD-F5FC85E6728E}" type="pres">
      <dgm:prSet presAssocID="{793E9EE3-58C9-4DB2-A603-27D7BA5C4F0D}" presName="descendantText" presStyleLbl="alignAccFollowNode1" presStyleIdx="2" presStyleCnt="5">
        <dgm:presLayoutVars>
          <dgm:bulletEnabled val="1"/>
        </dgm:presLayoutVars>
      </dgm:prSet>
      <dgm:spPr/>
    </dgm:pt>
    <dgm:pt modelId="{B1BFA6AE-C0A3-4D07-82A5-A84761354060}" type="pres">
      <dgm:prSet presAssocID="{33A71481-0778-4E81-9805-7DC30AF598DE}" presName="sp" presStyleCnt="0"/>
      <dgm:spPr/>
    </dgm:pt>
    <dgm:pt modelId="{6F1965EA-7323-48E8-8C8D-7CDC5CB6C986}" type="pres">
      <dgm:prSet presAssocID="{DE052B45-51AE-426B-9EA0-87A14C1F1CC4}" presName="linNode" presStyleCnt="0"/>
      <dgm:spPr/>
    </dgm:pt>
    <dgm:pt modelId="{1E9E7277-A0CA-46A0-9666-E20B9CA2D38E}" type="pres">
      <dgm:prSet presAssocID="{DE052B45-51AE-426B-9EA0-87A14C1F1CC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F453E49-8FE7-4198-AF42-0D9AB8E1B18E}" type="pres">
      <dgm:prSet presAssocID="{DE052B45-51AE-426B-9EA0-87A14C1F1CC4}" presName="descendantText" presStyleLbl="alignAccFollowNode1" presStyleIdx="3" presStyleCnt="5">
        <dgm:presLayoutVars>
          <dgm:bulletEnabled val="1"/>
        </dgm:presLayoutVars>
      </dgm:prSet>
      <dgm:spPr/>
    </dgm:pt>
    <dgm:pt modelId="{44AD5326-36D9-45E4-99B0-CD6A32F20E30}" type="pres">
      <dgm:prSet presAssocID="{41386858-4C58-4C77-BA6C-E23A763FE116}" presName="sp" presStyleCnt="0"/>
      <dgm:spPr/>
    </dgm:pt>
    <dgm:pt modelId="{80A21AC8-35A2-4C27-9034-AE2C3FBF6AEE}" type="pres">
      <dgm:prSet presAssocID="{B6EE1ED8-3DFC-45FD-BE6B-0828D2B70050}" presName="linNode" presStyleCnt="0"/>
      <dgm:spPr/>
    </dgm:pt>
    <dgm:pt modelId="{707891DB-500F-4080-8B82-F1DD25D28746}" type="pres">
      <dgm:prSet presAssocID="{B6EE1ED8-3DFC-45FD-BE6B-0828D2B7005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FC26288-B53B-4418-8BC8-19F55C3C5DCC}" type="pres">
      <dgm:prSet presAssocID="{B6EE1ED8-3DFC-45FD-BE6B-0828D2B7005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8850A00-3A0C-4DE0-B478-CA39F9F046BA}" srcId="{0D003986-23BC-4D95-8501-E8107EACA68E}" destId="{C0FB8BCF-4925-46B9-8CC8-1D8492F6A376}" srcOrd="1" destOrd="0" parTransId="{50ECDF2C-B420-48EE-8561-E6663AD42033}" sibTransId="{070A5508-3A92-46D1-9646-EF2C5DC13750}"/>
    <dgm:cxn modelId="{AC69C020-923C-4AA4-95FD-AC83D8A845C0}" type="presOf" srcId="{793E9EE3-58C9-4DB2-A603-27D7BA5C4F0D}" destId="{4237E342-4AB5-4BD0-B924-CB35D51F29EC}" srcOrd="0" destOrd="0" presId="urn:microsoft.com/office/officeart/2005/8/layout/vList5"/>
    <dgm:cxn modelId="{ACF41125-7605-404A-828C-8E4055D4F213}" type="presOf" srcId="{EEB2810F-4625-424C-B2F4-EC367D9CE49F}" destId="{C63925C9-E9FB-4A6C-B156-FD7EB4B47136}" srcOrd="0" destOrd="0" presId="urn:microsoft.com/office/officeart/2005/8/layout/vList5"/>
    <dgm:cxn modelId="{9B5C982B-CC79-4848-A801-C1BDA4CBCF98}" type="presOf" srcId="{1291C4EA-B89B-480F-83FC-BB5FA2EFC940}" destId="{EF453E49-8FE7-4198-AF42-0D9AB8E1B18E}" srcOrd="0" destOrd="0" presId="urn:microsoft.com/office/officeart/2005/8/layout/vList5"/>
    <dgm:cxn modelId="{E1146237-7672-47BD-B7F5-90FAAF5946B6}" srcId="{0D003986-23BC-4D95-8501-E8107EACA68E}" destId="{793E9EE3-58C9-4DB2-A603-27D7BA5C4F0D}" srcOrd="2" destOrd="0" parTransId="{33AD08AB-A09B-40CD-BC17-A33684F0E20B}" sibTransId="{33A71481-0778-4E81-9805-7DC30AF598DE}"/>
    <dgm:cxn modelId="{673BBA38-4DF1-4A25-8E13-BB9BCDABD8FF}" srcId="{0D003986-23BC-4D95-8501-E8107EACA68E}" destId="{24440E03-E5A5-4268-ACE6-36436336BC9B}" srcOrd="0" destOrd="0" parTransId="{45AE6F4F-6D56-4D7B-B9A5-B42B700CD9D9}" sibTransId="{8AEAC695-60CC-4383-A8B3-5B4EA9C1F4CC}"/>
    <dgm:cxn modelId="{A11BD643-CE59-4FDB-BA0E-70E1783D6208}" type="presOf" srcId="{B6EE1ED8-3DFC-45FD-BE6B-0828D2B70050}" destId="{707891DB-500F-4080-8B82-F1DD25D28746}" srcOrd="0" destOrd="0" presId="urn:microsoft.com/office/officeart/2005/8/layout/vList5"/>
    <dgm:cxn modelId="{FF45F56F-0AA6-472B-AF57-8B7B632B2093}" type="presOf" srcId="{A9712C07-0673-4682-8B96-B919840A590D}" destId="{28DA0D62-4DC5-4441-8797-371A687CFD62}" srcOrd="0" destOrd="0" presId="urn:microsoft.com/office/officeart/2005/8/layout/vList5"/>
    <dgm:cxn modelId="{E943B356-3722-4FBC-9BAE-7D0C504A3F15}" type="presOf" srcId="{DE052B45-51AE-426B-9EA0-87A14C1F1CC4}" destId="{1E9E7277-A0CA-46A0-9666-E20B9CA2D38E}" srcOrd="0" destOrd="0" presId="urn:microsoft.com/office/officeart/2005/8/layout/vList5"/>
    <dgm:cxn modelId="{D087D77C-DF47-4B0E-9109-3FB2A419A3C9}" srcId="{C0FB8BCF-4925-46B9-8CC8-1D8492F6A376}" destId="{EEB2810F-4625-424C-B2F4-EC367D9CE49F}" srcOrd="0" destOrd="0" parTransId="{A7948338-9F34-4B4B-AAAB-4291487E96B2}" sibTransId="{CE70CDD7-59A0-43E3-896F-6FEF7A24E23D}"/>
    <dgm:cxn modelId="{5864317F-86C8-474B-8165-3997315941D9}" srcId="{24440E03-E5A5-4268-ACE6-36436336BC9B}" destId="{A9712C07-0673-4682-8B96-B919840A590D}" srcOrd="0" destOrd="0" parTransId="{447CABD1-69D2-4761-A174-988BF7197ED0}" sibTransId="{042F5581-C9DE-4BCD-B62F-8ED96E5C6BB0}"/>
    <dgm:cxn modelId="{D18E1D8C-2709-4240-8B65-5853BD785A3F}" type="presOf" srcId="{5FD8646B-1028-481E-8B3E-6F62DB1E3968}" destId="{934A47FF-B5AD-4DB5-AECD-F5FC85E6728E}" srcOrd="0" destOrd="0" presId="urn:microsoft.com/office/officeart/2005/8/layout/vList5"/>
    <dgm:cxn modelId="{075E479E-DDF3-4BC8-B854-797F9FA6CD33}" type="presOf" srcId="{3433C3AF-88BB-4CF4-B773-7132F0554673}" destId="{FFC26288-B53B-4418-8BC8-19F55C3C5DCC}" srcOrd="0" destOrd="0" presId="urn:microsoft.com/office/officeart/2005/8/layout/vList5"/>
    <dgm:cxn modelId="{5A7223AF-F0BA-436C-804D-9122912602DD}" srcId="{DE052B45-51AE-426B-9EA0-87A14C1F1CC4}" destId="{1291C4EA-B89B-480F-83FC-BB5FA2EFC940}" srcOrd="0" destOrd="0" parTransId="{8834D026-42E2-4B10-9AFF-F442CF965096}" sibTransId="{48DCC01D-5C2C-4DF4-9946-55C33D2970BA}"/>
    <dgm:cxn modelId="{83B07BBC-1ACA-46CF-8FB0-2D4A6A878B90}" type="presOf" srcId="{C0FB8BCF-4925-46B9-8CC8-1D8492F6A376}" destId="{6267F181-87D0-4FD2-829A-21FBB3EF884D}" srcOrd="0" destOrd="0" presId="urn:microsoft.com/office/officeart/2005/8/layout/vList5"/>
    <dgm:cxn modelId="{6E3475C3-56A1-4628-8292-280CCAA57DA3}" type="presOf" srcId="{0D003986-23BC-4D95-8501-E8107EACA68E}" destId="{8BD6E4EA-521D-450D-9AF7-7FB13AE53313}" srcOrd="0" destOrd="0" presId="urn:microsoft.com/office/officeart/2005/8/layout/vList5"/>
    <dgm:cxn modelId="{44A9A5CA-E4F1-4FEF-8593-43771A1D9198}" srcId="{0D003986-23BC-4D95-8501-E8107EACA68E}" destId="{B6EE1ED8-3DFC-45FD-BE6B-0828D2B70050}" srcOrd="4" destOrd="0" parTransId="{6347EEED-B575-4C19-862D-78FB3EF07F2A}" sibTransId="{602680E3-D3D7-45EB-8474-A890B492D1C6}"/>
    <dgm:cxn modelId="{EC3ED0E5-46B6-4BBC-A25B-D2DC6A210581}" srcId="{793E9EE3-58C9-4DB2-A603-27D7BA5C4F0D}" destId="{5FD8646B-1028-481E-8B3E-6F62DB1E3968}" srcOrd="0" destOrd="0" parTransId="{C1E9215A-2249-4D34-A4F5-2CDBF39F4967}" sibTransId="{AF72AA98-AAA7-4B8D-B3E6-73B5DED4BF37}"/>
    <dgm:cxn modelId="{E40048E6-F379-4B90-9BD9-B70D76124952}" srcId="{0D003986-23BC-4D95-8501-E8107EACA68E}" destId="{DE052B45-51AE-426B-9EA0-87A14C1F1CC4}" srcOrd="3" destOrd="0" parTransId="{1B2927F1-5AD5-4119-BC91-2563F70B5982}" sibTransId="{41386858-4C58-4C77-BA6C-E23A763FE116}"/>
    <dgm:cxn modelId="{25AD9BF2-E018-4E93-8DE6-1B2F44926C28}" type="presOf" srcId="{24440E03-E5A5-4268-ACE6-36436336BC9B}" destId="{59233581-9BD2-4287-9995-2CDD24FD4AEC}" srcOrd="0" destOrd="0" presId="urn:microsoft.com/office/officeart/2005/8/layout/vList5"/>
    <dgm:cxn modelId="{E95C01F7-935B-47E5-8118-A6B520E80600}" srcId="{B6EE1ED8-3DFC-45FD-BE6B-0828D2B70050}" destId="{3433C3AF-88BB-4CF4-B773-7132F0554673}" srcOrd="0" destOrd="0" parTransId="{D0B3E2A0-3D43-4A26-BFD5-27154911001D}" sibTransId="{CFB96EBA-D408-4A56-A31F-47413598A562}"/>
    <dgm:cxn modelId="{EB995534-51D1-4551-AFE4-0A76FF2472E0}" type="presParOf" srcId="{8BD6E4EA-521D-450D-9AF7-7FB13AE53313}" destId="{5829CA22-5EF3-4698-927D-BE72D01F2CD2}" srcOrd="0" destOrd="0" presId="urn:microsoft.com/office/officeart/2005/8/layout/vList5"/>
    <dgm:cxn modelId="{5BABB851-7D30-4B20-A6F3-7F5DE3CD6EDF}" type="presParOf" srcId="{5829CA22-5EF3-4698-927D-BE72D01F2CD2}" destId="{59233581-9BD2-4287-9995-2CDD24FD4AEC}" srcOrd="0" destOrd="0" presId="urn:microsoft.com/office/officeart/2005/8/layout/vList5"/>
    <dgm:cxn modelId="{C8D850AB-FCA7-4AF1-8105-8A7B0F63B353}" type="presParOf" srcId="{5829CA22-5EF3-4698-927D-BE72D01F2CD2}" destId="{28DA0D62-4DC5-4441-8797-371A687CFD62}" srcOrd="1" destOrd="0" presId="urn:microsoft.com/office/officeart/2005/8/layout/vList5"/>
    <dgm:cxn modelId="{83FBE54D-A6BD-452D-98A0-30BEA88F67FE}" type="presParOf" srcId="{8BD6E4EA-521D-450D-9AF7-7FB13AE53313}" destId="{0C3E9759-3E8F-4DFF-9B49-D3FB9A371578}" srcOrd="1" destOrd="0" presId="urn:microsoft.com/office/officeart/2005/8/layout/vList5"/>
    <dgm:cxn modelId="{D2000C34-8689-4107-B299-AF1C95605919}" type="presParOf" srcId="{8BD6E4EA-521D-450D-9AF7-7FB13AE53313}" destId="{BF71B188-2726-4428-882C-440BDE41939B}" srcOrd="2" destOrd="0" presId="urn:microsoft.com/office/officeart/2005/8/layout/vList5"/>
    <dgm:cxn modelId="{119ABDAB-7958-49B6-9CBF-C12C3B3EF25C}" type="presParOf" srcId="{BF71B188-2726-4428-882C-440BDE41939B}" destId="{6267F181-87D0-4FD2-829A-21FBB3EF884D}" srcOrd="0" destOrd="0" presId="urn:microsoft.com/office/officeart/2005/8/layout/vList5"/>
    <dgm:cxn modelId="{717D69BD-0858-4281-974E-1C1AC366177D}" type="presParOf" srcId="{BF71B188-2726-4428-882C-440BDE41939B}" destId="{C63925C9-E9FB-4A6C-B156-FD7EB4B47136}" srcOrd="1" destOrd="0" presId="urn:microsoft.com/office/officeart/2005/8/layout/vList5"/>
    <dgm:cxn modelId="{D8AAAF7C-225C-4A08-B5E0-D2CD2DEC23A4}" type="presParOf" srcId="{8BD6E4EA-521D-450D-9AF7-7FB13AE53313}" destId="{9DE26361-06BE-4655-BBAB-E91A2467A238}" srcOrd="3" destOrd="0" presId="urn:microsoft.com/office/officeart/2005/8/layout/vList5"/>
    <dgm:cxn modelId="{50D83EEB-01EB-4029-ADC8-3700EDC9FB66}" type="presParOf" srcId="{8BD6E4EA-521D-450D-9AF7-7FB13AE53313}" destId="{5EF6FF33-CA5C-4490-B563-71D0235F6E46}" srcOrd="4" destOrd="0" presId="urn:microsoft.com/office/officeart/2005/8/layout/vList5"/>
    <dgm:cxn modelId="{821FA886-324C-4FC2-890D-29B48B8C1E5D}" type="presParOf" srcId="{5EF6FF33-CA5C-4490-B563-71D0235F6E46}" destId="{4237E342-4AB5-4BD0-B924-CB35D51F29EC}" srcOrd="0" destOrd="0" presId="urn:microsoft.com/office/officeart/2005/8/layout/vList5"/>
    <dgm:cxn modelId="{62B81C8A-469F-40E8-96B6-FFB113EF4B07}" type="presParOf" srcId="{5EF6FF33-CA5C-4490-B563-71D0235F6E46}" destId="{934A47FF-B5AD-4DB5-AECD-F5FC85E6728E}" srcOrd="1" destOrd="0" presId="urn:microsoft.com/office/officeart/2005/8/layout/vList5"/>
    <dgm:cxn modelId="{DB119E0F-4809-41F5-839C-34E535885C23}" type="presParOf" srcId="{8BD6E4EA-521D-450D-9AF7-7FB13AE53313}" destId="{B1BFA6AE-C0A3-4D07-82A5-A84761354060}" srcOrd="5" destOrd="0" presId="urn:microsoft.com/office/officeart/2005/8/layout/vList5"/>
    <dgm:cxn modelId="{17B7601A-42A8-4020-BE52-6B39D87C1505}" type="presParOf" srcId="{8BD6E4EA-521D-450D-9AF7-7FB13AE53313}" destId="{6F1965EA-7323-48E8-8C8D-7CDC5CB6C986}" srcOrd="6" destOrd="0" presId="urn:microsoft.com/office/officeart/2005/8/layout/vList5"/>
    <dgm:cxn modelId="{3785AF3E-205A-4DDC-8E9C-13C6257C7CF2}" type="presParOf" srcId="{6F1965EA-7323-48E8-8C8D-7CDC5CB6C986}" destId="{1E9E7277-A0CA-46A0-9666-E20B9CA2D38E}" srcOrd="0" destOrd="0" presId="urn:microsoft.com/office/officeart/2005/8/layout/vList5"/>
    <dgm:cxn modelId="{B6AB9B39-D106-45D8-8C77-7F0F0FAFCAD7}" type="presParOf" srcId="{6F1965EA-7323-48E8-8C8D-7CDC5CB6C986}" destId="{EF453E49-8FE7-4198-AF42-0D9AB8E1B18E}" srcOrd="1" destOrd="0" presId="urn:microsoft.com/office/officeart/2005/8/layout/vList5"/>
    <dgm:cxn modelId="{1DE21B32-0210-4E11-B228-4461E4B5C5E8}" type="presParOf" srcId="{8BD6E4EA-521D-450D-9AF7-7FB13AE53313}" destId="{44AD5326-36D9-45E4-99B0-CD6A32F20E30}" srcOrd="7" destOrd="0" presId="urn:microsoft.com/office/officeart/2005/8/layout/vList5"/>
    <dgm:cxn modelId="{F5351CA1-D13A-4F8E-B0FE-2483843EFB56}" type="presParOf" srcId="{8BD6E4EA-521D-450D-9AF7-7FB13AE53313}" destId="{80A21AC8-35A2-4C27-9034-AE2C3FBF6AEE}" srcOrd="8" destOrd="0" presId="urn:microsoft.com/office/officeart/2005/8/layout/vList5"/>
    <dgm:cxn modelId="{0EFB7516-2780-41C0-9368-5E3E93D4A6EB}" type="presParOf" srcId="{80A21AC8-35A2-4C27-9034-AE2C3FBF6AEE}" destId="{707891DB-500F-4080-8B82-F1DD25D28746}" srcOrd="0" destOrd="0" presId="urn:microsoft.com/office/officeart/2005/8/layout/vList5"/>
    <dgm:cxn modelId="{64FF38CB-72CC-4285-85DE-3A93C5A21ED3}" type="presParOf" srcId="{80A21AC8-35A2-4C27-9034-AE2C3FBF6AEE}" destId="{FFC26288-B53B-4418-8BC8-19F55C3C5D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E5ADBD-5018-4A82-B15B-234FC4041B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92103-7D2C-4E8E-890C-9C4023A74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Easy Video ID Extraction</a:t>
          </a:r>
          <a:endParaRPr lang="en-US"/>
        </a:p>
      </dgm:t>
    </dgm:pt>
    <dgm:pt modelId="{E6F107E1-B049-4AA5-9281-860B5987B3B6}" type="parTrans" cxnId="{EF89A5AD-E02D-4E6F-90EE-281E9818D1B1}">
      <dgm:prSet/>
      <dgm:spPr/>
      <dgm:t>
        <a:bodyPr/>
        <a:lstStyle/>
        <a:p>
          <a:endParaRPr lang="en-US"/>
        </a:p>
      </dgm:t>
    </dgm:pt>
    <dgm:pt modelId="{256D6D52-2CA6-4051-AC8F-0F3DECA5C4E6}" type="sibTrans" cxnId="{EF89A5AD-E02D-4E6F-90EE-281E9818D1B1}">
      <dgm:prSet/>
      <dgm:spPr/>
      <dgm:t>
        <a:bodyPr/>
        <a:lstStyle/>
        <a:p>
          <a:endParaRPr lang="en-US"/>
        </a:p>
      </dgm:t>
    </dgm:pt>
    <dgm:pt modelId="{117F3979-9132-4835-B27A-B68499738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Extracts video ID from URLs or direct inputs seamlessly.</a:t>
          </a:r>
        </a:p>
      </dgm:t>
    </dgm:pt>
    <dgm:pt modelId="{F80762FE-D316-4BC1-9EC4-1D342002DB38}" type="parTrans" cxnId="{966EC7DE-91E2-4282-B05B-40A3F480F3C1}">
      <dgm:prSet/>
      <dgm:spPr/>
      <dgm:t>
        <a:bodyPr/>
        <a:lstStyle/>
        <a:p>
          <a:endParaRPr lang="en-US"/>
        </a:p>
      </dgm:t>
    </dgm:pt>
    <dgm:pt modelId="{9B68D4A7-8F63-4C52-A8AA-F32750442F6B}" type="sibTrans" cxnId="{966EC7DE-91E2-4282-B05B-40A3F480F3C1}">
      <dgm:prSet/>
      <dgm:spPr/>
      <dgm:t>
        <a:bodyPr/>
        <a:lstStyle/>
        <a:p>
          <a:endParaRPr lang="en-US"/>
        </a:p>
      </dgm:t>
    </dgm:pt>
    <dgm:pt modelId="{B4FDC639-1F04-4E7C-AC2B-93B115F922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Transcript Retrieval and Summarization</a:t>
          </a:r>
          <a:endParaRPr lang="en-US"/>
        </a:p>
      </dgm:t>
    </dgm:pt>
    <dgm:pt modelId="{0E8E777E-E35E-439B-ADCB-4697A8AD83FC}" type="parTrans" cxnId="{918DE5C0-3F99-4728-AF08-E286FB2272A2}">
      <dgm:prSet/>
      <dgm:spPr/>
      <dgm:t>
        <a:bodyPr/>
        <a:lstStyle/>
        <a:p>
          <a:endParaRPr lang="en-US"/>
        </a:p>
      </dgm:t>
    </dgm:pt>
    <dgm:pt modelId="{C796EB68-4C33-4E56-B2F2-365F60CC1052}" type="sibTrans" cxnId="{918DE5C0-3F99-4728-AF08-E286FB2272A2}">
      <dgm:prSet/>
      <dgm:spPr/>
      <dgm:t>
        <a:bodyPr/>
        <a:lstStyle/>
        <a:p>
          <a:endParaRPr lang="en-US"/>
        </a:p>
      </dgm:t>
    </dgm:pt>
    <dgm:pt modelId="{543A72AC-79F7-4642-90A6-064FF695A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Efficiently fetches and condenses video transcripts using advanced AI models.</a:t>
          </a:r>
        </a:p>
      </dgm:t>
    </dgm:pt>
    <dgm:pt modelId="{79844D3A-8830-4600-98D1-43B49BB63883}" type="parTrans" cxnId="{E12A2B1F-961A-4466-917B-A5A158FDF5BF}">
      <dgm:prSet/>
      <dgm:spPr/>
      <dgm:t>
        <a:bodyPr/>
        <a:lstStyle/>
        <a:p>
          <a:endParaRPr lang="en-US"/>
        </a:p>
      </dgm:t>
    </dgm:pt>
    <dgm:pt modelId="{78213BC6-7E62-46EF-B4FE-C0F476908879}" type="sibTrans" cxnId="{E12A2B1F-961A-4466-917B-A5A158FDF5BF}">
      <dgm:prSet/>
      <dgm:spPr/>
      <dgm:t>
        <a:bodyPr/>
        <a:lstStyle/>
        <a:p>
          <a:endParaRPr lang="en-US"/>
        </a:p>
      </dgm:t>
    </dgm:pt>
    <dgm:pt modelId="{41931F47-CFE6-4007-9F99-BA7E1575FF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User-Friendly Interface</a:t>
          </a:r>
          <a:endParaRPr lang="en-US"/>
        </a:p>
      </dgm:t>
    </dgm:pt>
    <dgm:pt modelId="{78DA788E-1038-4DA0-AB32-2342652E16AF}" type="parTrans" cxnId="{F39D8F9D-DCEB-41A3-A783-D778D59E380C}">
      <dgm:prSet/>
      <dgm:spPr/>
      <dgm:t>
        <a:bodyPr/>
        <a:lstStyle/>
        <a:p>
          <a:endParaRPr lang="en-US"/>
        </a:p>
      </dgm:t>
    </dgm:pt>
    <dgm:pt modelId="{F6E36A05-C6A2-409C-A2FD-AA0506DD6409}" type="sibTrans" cxnId="{F39D8F9D-DCEB-41A3-A783-D778D59E380C}">
      <dgm:prSet/>
      <dgm:spPr/>
      <dgm:t>
        <a:bodyPr/>
        <a:lstStyle/>
        <a:p>
          <a:endParaRPr lang="en-US"/>
        </a:p>
      </dgm:t>
    </dgm:pt>
    <dgm:pt modelId="{E00B32B7-40E5-437B-8F66-7E059965D5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 straightforward web interface for interaction and summary display.</a:t>
          </a:r>
        </a:p>
      </dgm:t>
    </dgm:pt>
    <dgm:pt modelId="{3E42A69A-B013-48FB-94D6-81FBDA774078}" type="parTrans" cxnId="{4A11CD0E-0B70-46FB-8610-A7E8ADCD2409}">
      <dgm:prSet/>
      <dgm:spPr/>
      <dgm:t>
        <a:bodyPr/>
        <a:lstStyle/>
        <a:p>
          <a:endParaRPr lang="en-US"/>
        </a:p>
      </dgm:t>
    </dgm:pt>
    <dgm:pt modelId="{50960549-BEF9-412E-944F-550496059DED}" type="sibTrans" cxnId="{4A11CD0E-0B70-46FB-8610-A7E8ADCD2409}">
      <dgm:prSet/>
      <dgm:spPr/>
      <dgm:t>
        <a:bodyPr/>
        <a:lstStyle/>
        <a:p>
          <a:endParaRPr lang="en-US"/>
        </a:p>
      </dgm:t>
    </dgm:pt>
    <dgm:pt modelId="{8DD3E999-2B99-4FB1-B3EF-44A934820B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Assists in providing for a POC.</a:t>
          </a:r>
        </a:p>
      </dgm:t>
    </dgm:pt>
    <dgm:pt modelId="{F60476B8-C941-4652-B918-615F95E6F1FA}" type="parTrans" cxnId="{B8A59770-3803-4229-A41E-4E97F79B1AEC}">
      <dgm:prSet/>
      <dgm:spPr/>
      <dgm:t>
        <a:bodyPr/>
        <a:lstStyle/>
        <a:p>
          <a:endParaRPr lang="en-US"/>
        </a:p>
      </dgm:t>
    </dgm:pt>
    <dgm:pt modelId="{EBE8010F-9516-4BFF-8ED4-48B1FC607733}" type="sibTrans" cxnId="{B8A59770-3803-4229-A41E-4E97F79B1AEC}">
      <dgm:prSet/>
      <dgm:spPr/>
      <dgm:t>
        <a:bodyPr/>
        <a:lstStyle/>
        <a:p>
          <a:endParaRPr lang="en-US"/>
        </a:p>
      </dgm:t>
    </dgm:pt>
    <dgm:pt modelId="{DCE52F82-86DF-4C2F-AD8C-834133BC6B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AI-Driven Summarization</a:t>
          </a:r>
          <a:endParaRPr lang="en-US"/>
        </a:p>
      </dgm:t>
    </dgm:pt>
    <dgm:pt modelId="{316BC06F-414E-4ED6-82BF-4B56FBACAE0C}" type="parTrans" cxnId="{C704DABA-915C-400F-9BB0-F823C0900132}">
      <dgm:prSet/>
      <dgm:spPr/>
      <dgm:t>
        <a:bodyPr/>
        <a:lstStyle/>
        <a:p>
          <a:endParaRPr lang="en-US"/>
        </a:p>
      </dgm:t>
    </dgm:pt>
    <dgm:pt modelId="{7DEF58F9-FFF8-4204-A666-62D96DE6E2CB}" type="sibTrans" cxnId="{C704DABA-915C-400F-9BB0-F823C0900132}">
      <dgm:prSet/>
      <dgm:spPr/>
      <dgm:t>
        <a:bodyPr/>
        <a:lstStyle/>
        <a:p>
          <a:endParaRPr lang="en-US"/>
        </a:p>
      </dgm:t>
    </dgm:pt>
    <dgm:pt modelId="{EF17D0D5-D67F-453D-829C-06F7A66749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Utilizes sophisticated AI algorithms for accurate and relevant summarization.</a:t>
          </a:r>
        </a:p>
      </dgm:t>
    </dgm:pt>
    <dgm:pt modelId="{87868AB8-8F5C-448B-B155-486EA8F7E6CD}" type="parTrans" cxnId="{0A919852-0138-4706-8DC7-7803BBFE7467}">
      <dgm:prSet/>
      <dgm:spPr/>
      <dgm:t>
        <a:bodyPr/>
        <a:lstStyle/>
        <a:p>
          <a:endParaRPr lang="en-US"/>
        </a:p>
      </dgm:t>
    </dgm:pt>
    <dgm:pt modelId="{AACECFA4-6896-48EC-9906-01866A0E3264}" type="sibTrans" cxnId="{0A919852-0138-4706-8DC7-7803BBFE7467}">
      <dgm:prSet/>
      <dgm:spPr/>
      <dgm:t>
        <a:bodyPr/>
        <a:lstStyle/>
        <a:p>
          <a:endParaRPr lang="en-US"/>
        </a:p>
      </dgm:t>
    </dgm:pt>
    <dgm:pt modelId="{11B33A1C-6071-46D9-8832-32E75861C6D8}" type="pres">
      <dgm:prSet presAssocID="{8EE5ADBD-5018-4A82-B15B-234FC4041B56}" presName="root" presStyleCnt="0">
        <dgm:presLayoutVars>
          <dgm:dir/>
          <dgm:resizeHandles val="exact"/>
        </dgm:presLayoutVars>
      </dgm:prSet>
      <dgm:spPr/>
    </dgm:pt>
    <dgm:pt modelId="{2B3823A2-603B-441F-A6C7-42A64C602A1B}" type="pres">
      <dgm:prSet presAssocID="{08292103-7D2C-4E8E-890C-9C4023A74F61}" presName="compNode" presStyleCnt="0"/>
      <dgm:spPr/>
    </dgm:pt>
    <dgm:pt modelId="{202A658F-3207-49F0-920E-CAE3DE3B2D57}" type="pres">
      <dgm:prSet presAssocID="{08292103-7D2C-4E8E-890C-9C4023A74F61}" presName="bgRect" presStyleLbl="bgShp" presStyleIdx="0" presStyleCnt="4"/>
      <dgm:spPr/>
    </dgm:pt>
    <dgm:pt modelId="{14188D0F-85A6-4CF8-8AE6-23735DBD9607}" type="pres">
      <dgm:prSet presAssocID="{08292103-7D2C-4E8E-890C-9C4023A74F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EC963C4-83C2-4BD8-BC7E-007D4928BDCA}" type="pres">
      <dgm:prSet presAssocID="{08292103-7D2C-4E8E-890C-9C4023A74F61}" presName="spaceRect" presStyleCnt="0"/>
      <dgm:spPr/>
    </dgm:pt>
    <dgm:pt modelId="{86EE2331-510F-41A2-AF76-82BA6AB4AC0E}" type="pres">
      <dgm:prSet presAssocID="{08292103-7D2C-4E8E-890C-9C4023A74F61}" presName="parTx" presStyleLbl="revTx" presStyleIdx="0" presStyleCnt="8">
        <dgm:presLayoutVars>
          <dgm:chMax val="0"/>
          <dgm:chPref val="0"/>
        </dgm:presLayoutVars>
      </dgm:prSet>
      <dgm:spPr/>
    </dgm:pt>
    <dgm:pt modelId="{4D1F4FF1-A0B3-45D7-A105-3D68B46419C2}" type="pres">
      <dgm:prSet presAssocID="{08292103-7D2C-4E8E-890C-9C4023A74F61}" presName="desTx" presStyleLbl="revTx" presStyleIdx="1" presStyleCnt="8">
        <dgm:presLayoutVars/>
      </dgm:prSet>
      <dgm:spPr/>
    </dgm:pt>
    <dgm:pt modelId="{A273F1DC-81DF-4A41-B10B-22877ECC1A30}" type="pres">
      <dgm:prSet presAssocID="{256D6D52-2CA6-4051-AC8F-0F3DECA5C4E6}" presName="sibTrans" presStyleCnt="0"/>
      <dgm:spPr/>
    </dgm:pt>
    <dgm:pt modelId="{1256CB24-748E-4DCC-9B53-25327FED6F04}" type="pres">
      <dgm:prSet presAssocID="{B4FDC639-1F04-4E7C-AC2B-93B115F922C1}" presName="compNode" presStyleCnt="0"/>
      <dgm:spPr/>
    </dgm:pt>
    <dgm:pt modelId="{54F5C517-431D-4FA1-80C5-015E8EFE1442}" type="pres">
      <dgm:prSet presAssocID="{B4FDC639-1F04-4E7C-AC2B-93B115F922C1}" presName="bgRect" presStyleLbl="bgShp" presStyleIdx="1" presStyleCnt="4"/>
      <dgm:spPr/>
    </dgm:pt>
    <dgm:pt modelId="{D6450443-A985-4571-A046-E114B7B24348}" type="pres">
      <dgm:prSet presAssocID="{B4FDC639-1F04-4E7C-AC2B-93B115F922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0110E5-C874-41A9-980F-52ACE110F60E}" type="pres">
      <dgm:prSet presAssocID="{B4FDC639-1F04-4E7C-AC2B-93B115F922C1}" presName="spaceRect" presStyleCnt="0"/>
      <dgm:spPr/>
    </dgm:pt>
    <dgm:pt modelId="{6C195229-DF02-422D-B0A2-C581448A8529}" type="pres">
      <dgm:prSet presAssocID="{B4FDC639-1F04-4E7C-AC2B-93B115F922C1}" presName="parTx" presStyleLbl="revTx" presStyleIdx="2" presStyleCnt="8">
        <dgm:presLayoutVars>
          <dgm:chMax val="0"/>
          <dgm:chPref val="0"/>
        </dgm:presLayoutVars>
      </dgm:prSet>
      <dgm:spPr/>
    </dgm:pt>
    <dgm:pt modelId="{D24A3A04-50A6-45EB-ABB8-3ED40297876B}" type="pres">
      <dgm:prSet presAssocID="{B4FDC639-1F04-4E7C-AC2B-93B115F922C1}" presName="desTx" presStyleLbl="revTx" presStyleIdx="3" presStyleCnt="8">
        <dgm:presLayoutVars/>
      </dgm:prSet>
      <dgm:spPr/>
    </dgm:pt>
    <dgm:pt modelId="{14833783-9778-48A1-8FF7-628E94421ECE}" type="pres">
      <dgm:prSet presAssocID="{C796EB68-4C33-4E56-B2F2-365F60CC1052}" presName="sibTrans" presStyleCnt="0"/>
      <dgm:spPr/>
    </dgm:pt>
    <dgm:pt modelId="{409BF7B9-0637-4DEC-A167-1DB61A72B95C}" type="pres">
      <dgm:prSet presAssocID="{41931F47-CFE6-4007-9F99-BA7E1575FF9D}" presName="compNode" presStyleCnt="0"/>
      <dgm:spPr/>
    </dgm:pt>
    <dgm:pt modelId="{AEDD06F8-A9FF-47F8-B416-9438CF34AF71}" type="pres">
      <dgm:prSet presAssocID="{41931F47-CFE6-4007-9F99-BA7E1575FF9D}" presName="bgRect" presStyleLbl="bgShp" presStyleIdx="2" presStyleCnt="4"/>
      <dgm:spPr/>
    </dgm:pt>
    <dgm:pt modelId="{81CA9DE9-6DC9-4C8A-A810-4BCDB34BAC9C}" type="pres">
      <dgm:prSet presAssocID="{41931F47-CFE6-4007-9F99-BA7E1575FF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3EC9973-0DD0-4D13-8C23-CB82377E697A}" type="pres">
      <dgm:prSet presAssocID="{41931F47-CFE6-4007-9F99-BA7E1575FF9D}" presName="spaceRect" presStyleCnt="0"/>
      <dgm:spPr/>
    </dgm:pt>
    <dgm:pt modelId="{1E2A7FED-D584-4561-929E-33D2C4385C39}" type="pres">
      <dgm:prSet presAssocID="{41931F47-CFE6-4007-9F99-BA7E1575FF9D}" presName="parTx" presStyleLbl="revTx" presStyleIdx="4" presStyleCnt="8">
        <dgm:presLayoutVars>
          <dgm:chMax val="0"/>
          <dgm:chPref val="0"/>
        </dgm:presLayoutVars>
      </dgm:prSet>
      <dgm:spPr/>
    </dgm:pt>
    <dgm:pt modelId="{F5BF3FA1-F093-4149-B8D5-384498440AC9}" type="pres">
      <dgm:prSet presAssocID="{41931F47-CFE6-4007-9F99-BA7E1575FF9D}" presName="desTx" presStyleLbl="revTx" presStyleIdx="5" presStyleCnt="8">
        <dgm:presLayoutVars/>
      </dgm:prSet>
      <dgm:spPr/>
    </dgm:pt>
    <dgm:pt modelId="{549D42F0-9B7F-485A-ADB2-C93ABA82783F}" type="pres">
      <dgm:prSet presAssocID="{F6E36A05-C6A2-409C-A2FD-AA0506DD6409}" presName="sibTrans" presStyleCnt="0"/>
      <dgm:spPr/>
    </dgm:pt>
    <dgm:pt modelId="{387C1219-4A61-4F69-BADE-FB627B677B99}" type="pres">
      <dgm:prSet presAssocID="{DCE52F82-86DF-4C2F-AD8C-834133BC6B26}" presName="compNode" presStyleCnt="0"/>
      <dgm:spPr/>
    </dgm:pt>
    <dgm:pt modelId="{90AF59FF-0598-4112-90BA-3E1A45A2E4C7}" type="pres">
      <dgm:prSet presAssocID="{DCE52F82-86DF-4C2F-AD8C-834133BC6B26}" presName="bgRect" presStyleLbl="bgShp" presStyleIdx="3" presStyleCnt="4"/>
      <dgm:spPr/>
    </dgm:pt>
    <dgm:pt modelId="{3DEDAE47-8114-42F6-B9E5-343B7275F44F}" type="pres">
      <dgm:prSet presAssocID="{DCE52F82-86DF-4C2F-AD8C-834133BC6B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9FA707-3189-467A-984F-1F12A63CFA23}" type="pres">
      <dgm:prSet presAssocID="{DCE52F82-86DF-4C2F-AD8C-834133BC6B26}" presName="spaceRect" presStyleCnt="0"/>
      <dgm:spPr/>
    </dgm:pt>
    <dgm:pt modelId="{3E303B82-CCAA-49DC-83A5-2E2695B7B992}" type="pres">
      <dgm:prSet presAssocID="{DCE52F82-86DF-4C2F-AD8C-834133BC6B26}" presName="parTx" presStyleLbl="revTx" presStyleIdx="6" presStyleCnt="8">
        <dgm:presLayoutVars>
          <dgm:chMax val="0"/>
          <dgm:chPref val="0"/>
        </dgm:presLayoutVars>
      </dgm:prSet>
      <dgm:spPr/>
    </dgm:pt>
    <dgm:pt modelId="{27D11BB8-D3D1-4B5B-9835-8940AFA48728}" type="pres">
      <dgm:prSet presAssocID="{DCE52F82-86DF-4C2F-AD8C-834133BC6B26}" presName="desTx" presStyleLbl="revTx" presStyleIdx="7" presStyleCnt="8">
        <dgm:presLayoutVars/>
      </dgm:prSet>
      <dgm:spPr/>
    </dgm:pt>
  </dgm:ptLst>
  <dgm:cxnLst>
    <dgm:cxn modelId="{22730204-D222-49E4-8A7E-5E1995E92C30}" type="presOf" srcId="{117F3979-9132-4835-B27A-B68499738E47}" destId="{4D1F4FF1-A0B3-45D7-A105-3D68B46419C2}" srcOrd="0" destOrd="0" presId="urn:microsoft.com/office/officeart/2018/2/layout/IconVerticalSolidList"/>
    <dgm:cxn modelId="{4A11CD0E-0B70-46FB-8610-A7E8ADCD2409}" srcId="{41931F47-CFE6-4007-9F99-BA7E1575FF9D}" destId="{E00B32B7-40E5-437B-8F66-7E059965D573}" srcOrd="0" destOrd="0" parTransId="{3E42A69A-B013-48FB-94D6-81FBDA774078}" sibTransId="{50960549-BEF9-412E-944F-550496059DED}"/>
    <dgm:cxn modelId="{E12A2B1F-961A-4466-917B-A5A158FDF5BF}" srcId="{B4FDC639-1F04-4E7C-AC2B-93B115F922C1}" destId="{543A72AC-79F7-4642-90A6-064FF695A09C}" srcOrd="0" destOrd="0" parTransId="{79844D3A-8830-4600-98D1-43B49BB63883}" sibTransId="{78213BC6-7E62-46EF-B4FE-C0F476908879}"/>
    <dgm:cxn modelId="{E1300B39-18DE-4B4C-BE2B-21D55DA82843}" type="presOf" srcId="{543A72AC-79F7-4642-90A6-064FF695A09C}" destId="{D24A3A04-50A6-45EB-ABB8-3ED40297876B}" srcOrd="0" destOrd="0" presId="urn:microsoft.com/office/officeart/2018/2/layout/IconVerticalSolidList"/>
    <dgm:cxn modelId="{5FA9A142-4553-4180-819B-A94308413272}" type="presOf" srcId="{DCE52F82-86DF-4C2F-AD8C-834133BC6B26}" destId="{3E303B82-CCAA-49DC-83A5-2E2695B7B992}" srcOrd="0" destOrd="0" presId="urn:microsoft.com/office/officeart/2018/2/layout/IconVerticalSolidList"/>
    <dgm:cxn modelId="{60460043-9626-4D74-8DE7-AD761BD4B633}" type="presOf" srcId="{8DD3E999-2B99-4FB1-B3EF-44A934820B32}" destId="{F5BF3FA1-F093-4149-B8D5-384498440AC9}" srcOrd="0" destOrd="1" presId="urn:microsoft.com/office/officeart/2018/2/layout/IconVerticalSolidList"/>
    <dgm:cxn modelId="{ABC9A146-B71B-4794-ABFA-E9A9AD7908E7}" type="presOf" srcId="{B4FDC639-1F04-4E7C-AC2B-93B115F922C1}" destId="{6C195229-DF02-422D-B0A2-C581448A8529}" srcOrd="0" destOrd="0" presId="urn:microsoft.com/office/officeart/2018/2/layout/IconVerticalSolidList"/>
    <dgm:cxn modelId="{B8A59770-3803-4229-A41E-4E97F79B1AEC}" srcId="{41931F47-CFE6-4007-9F99-BA7E1575FF9D}" destId="{8DD3E999-2B99-4FB1-B3EF-44A934820B32}" srcOrd="1" destOrd="0" parTransId="{F60476B8-C941-4652-B918-615F95E6F1FA}" sibTransId="{EBE8010F-9516-4BFF-8ED4-48B1FC607733}"/>
    <dgm:cxn modelId="{DF8F4D52-4054-4863-BD02-86D39DB3E86B}" type="presOf" srcId="{41931F47-CFE6-4007-9F99-BA7E1575FF9D}" destId="{1E2A7FED-D584-4561-929E-33D2C4385C39}" srcOrd="0" destOrd="0" presId="urn:microsoft.com/office/officeart/2018/2/layout/IconVerticalSolidList"/>
    <dgm:cxn modelId="{0A919852-0138-4706-8DC7-7803BBFE7467}" srcId="{DCE52F82-86DF-4C2F-AD8C-834133BC6B26}" destId="{EF17D0D5-D67F-453D-829C-06F7A66749E9}" srcOrd="0" destOrd="0" parTransId="{87868AB8-8F5C-448B-B155-486EA8F7E6CD}" sibTransId="{AACECFA4-6896-48EC-9906-01866A0E3264}"/>
    <dgm:cxn modelId="{73E56194-17FE-49D3-8C45-3084BBA5EF25}" type="presOf" srcId="{08292103-7D2C-4E8E-890C-9C4023A74F61}" destId="{86EE2331-510F-41A2-AF76-82BA6AB4AC0E}" srcOrd="0" destOrd="0" presId="urn:microsoft.com/office/officeart/2018/2/layout/IconVerticalSolidList"/>
    <dgm:cxn modelId="{F39D8F9D-DCEB-41A3-A783-D778D59E380C}" srcId="{8EE5ADBD-5018-4A82-B15B-234FC4041B56}" destId="{41931F47-CFE6-4007-9F99-BA7E1575FF9D}" srcOrd="2" destOrd="0" parTransId="{78DA788E-1038-4DA0-AB32-2342652E16AF}" sibTransId="{F6E36A05-C6A2-409C-A2FD-AA0506DD6409}"/>
    <dgm:cxn modelId="{EF89A5AD-E02D-4E6F-90EE-281E9818D1B1}" srcId="{8EE5ADBD-5018-4A82-B15B-234FC4041B56}" destId="{08292103-7D2C-4E8E-890C-9C4023A74F61}" srcOrd="0" destOrd="0" parTransId="{E6F107E1-B049-4AA5-9281-860B5987B3B6}" sibTransId="{256D6D52-2CA6-4051-AC8F-0F3DECA5C4E6}"/>
    <dgm:cxn modelId="{C704DABA-915C-400F-9BB0-F823C0900132}" srcId="{8EE5ADBD-5018-4A82-B15B-234FC4041B56}" destId="{DCE52F82-86DF-4C2F-AD8C-834133BC6B26}" srcOrd="3" destOrd="0" parTransId="{316BC06F-414E-4ED6-82BF-4B56FBACAE0C}" sibTransId="{7DEF58F9-FFF8-4204-A666-62D96DE6E2CB}"/>
    <dgm:cxn modelId="{4FA4E3BD-F591-4C03-9236-7C06EA6A5DDE}" type="presOf" srcId="{E00B32B7-40E5-437B-8F66-7E059965D573}" destId="{F5BF3FA1-F093-4149-B8D5-384498440AC9}" srcOrd="0" destOrd="0" presId="urn:microsoft.com/office/officeart/2018/2/layout/IconVerticalSolidList"/>
    <dgm:cxn modelId="{918DE5C0-3F99-4728-AF08-E286FB2272A2}" srcId="{8EE5ADBD-5018-4A82-B15B-234FC4041B56}" destId="{B4FDC639-1F04-4E7C-AC2B-93B115F922C1}" srcOrd="1" destOrd="0" parTransId="{0E8E777E-E35E-439B-ADCB-4697A8AD83FC}" sibTransId="{C796EB68-4C33-4E56-B2F2-365F60CC1052}"/>
    <dgm:cxn modelId="{966EC7DE-91E2-4282-B05B-40A3F480F3C1}" srcId="{08292103-7D2C-4E8E-890C-9C4023A74F61}" destId="{117F3979-9132-4835-B27A-B68499738E47}" srcOrd="0" destOrd="0" parTransId="{F80762FE-D316-4BC1-9EC4-1D342002DB38}" sibTransId="{9B68D4A7-8F63-4C52-A8AA-F32750442F6B}"/>
    <dgm:cxn modelId="{7641A3FB-43B3-447E-9351-F2D59A65D113}" type="presOf" srcId="{EF17D0D5-D67F-453D-829C-06F7A66749E9}" destId="{27D11BB8-D3D1-4B5B-9835-8940AFA48728}" srcOrd="0" destOrd="0" presId="urn:microsoft.com/office/officeart/2018/2/layout/IconVerticalSolidList"/>
    <dgm:cxn modelId="{C0C0CAFB-6EF7-4666-9CD4-B5BA6CD80A24}" type="presOf" srcId="{8EE5ADBD-5018-4A82-B15B-234FC4041B56}" destId="{11B33A1C-6071-46D9-8832-32E75861C6D8}" srcOrd="0" destOrd="0" presId="urn:microsoft.com/office/officeart/2018/2/layout/IconVerticalSolidList"/>
    <dgm:cxn modelId="{B62A7089-ADD2-44DE-90B1-42BB17D15B99}" type="presParOf" srcId="{11B33A1C-6071-46D9-8832-32E75861C6D8}" destId="{2B3823A2-603B-441F-A6C7-42A64C602A1B}" srcOrd="0" destOrd="0" presId="urn:microsoft.com/office/officeart/2018/2/layout/IconVerticalSolidList"/>
    <dgm:cxn modelId="{FF5244C6-2D01-4E13-BC28-ADA3CE83E763}" type="presParOf" srcId="{2B3823A2-603B-441F-A6C7-42A64C602A1B}" destId="{202A658F-3207-49F0-920E-CAE3DE3B2D57}" srcOrd="0" destOrd="0" presId="urn:microsoft.com/office/officeart/2018/2/layout/IconVerticalSolidList"/>
    <dgm:cxn modelId="{DBAACB0E-2660-4BC8-9226-CC40BC1379BB}" type="presParOf" srcId="{2B3823A2-603B-441F-A6C7-42A64C602A1B}" destId="{14188D0F-85A6-4CF8-8AE6-23735DBD9607}" srcOrd="1" destOrd="0" presId="urn:microsoft.com/office/officeart/2018/2/layout/IconVerticalSolidList"/>
    <dgm:cxn modelId="{BFF0D581-FE51-4ED1-B010-3D816C373E51}" type="presParOf" srcId="{2B3823A2-603B-441F-A6C7-42A64C602A1B}" destId="{2EC963C4-83C2-4BD8-BC7E-007D4928BDCA}" srcOrd="2" destOrd="0" presId="urn:microsoft.com/office/officeart/2018/2/layout/IconVerticalSolidList"/>
    <dgm:cxn modelId="{353DD51B-4C20-44F9-9291-BDA0361EBB7F}" type="presParOf" srcId="{2B3823A2-603B-441F-A6C7-42A64C602A1B}" destId="{86EE2331-510F-41A2-AF76-82BA6AB4AC0E}" srcOrd="3" destOrd="0" presId="urn:microsoft.com/office/officeart/2018/2/layout/IconVerticalSolidList"/>
    <dgm:cxn modelId="{644237AC-1E09-4966-9D5F-48A14F7CAC45}" type="presParOf" srcId="{2B3823A2-603B-441F-A6C7-42A64C602A1B}" destId="{4D1F4FF1-A0B3-45D7-A105-3D68B46419C2}" srcOrd="4" destOrd="0" presId="urn:microsoft.com/office/officeart/2018/2/layout/IconVerticalSolidList"/>
    <dgm:cxn modelId="{3D796A3E-1B2B-47BE-8B68-984A7E17B37B}" type="presParOf" srcId="{11B33A1C-6071-46D9-8832-32E75861C6D8}" destId="{A273F1DC-81DF-4A41-B10B-22877ECC1A30}" srcOrd="1" destOrd="0" presId="urn:microsoft.com/office/officeart/2018/2/layout/IconVerticalSolidList"/>
    <dgm:cxn modelId="{F1C6622B-8272-4F7F-9DFD-A52456793A12}" type="presParOf" srcId="{11B33A1C-6071-46D9-8832-32E75861C6D8}" destId="{1256CB24-748E-4DCC-9B53-25327FED6F04}" srcOrd="2" destOrd="0" presId="urn:microsoft.com/office/officeart/2018/2/layout/IconVerticalSolidList"/>
    <dgm:cxn modelId="{2EB0CCC9-6398-49D1-A0AE-4D0C3A613129}" type="presParOf" srcId="{1256CB24-748E-4DCC-9B53-25327FED6F04}" destId="{54F5C517-431D-4FA1-80C5-015E8EFE1442}" srcOrd="0" destOrd="0" presId="urn:microsoft.com/office/officeart/2018/2/layout/IconVerticalSolidList"/>
    <dgm:cxn modelId="{6C97022B-C2DB-42DD-8D09-0D287F0D397B}" type="presParOf" srcId="{1256CB24-748E-4DCC-9B53-25327FED6F04}" destId="{D6450443-A985-4571-A046-E114B7B24348}" srcOrd="1" destOrd="0" presId="urn:microsoft.com/office/officeart/2018/2/layout/IconVerticalSolidList"/>
    <dgm:cxn modelId="{CEB2EFE0-B559-4F4B-BF45-D7A399C7C6DB}" type="presParOf" srcId="{1256CB24-748E-4DCC-9B53-25327FED6F04}" destId="{1D0110E5-C874-41A9-980F-52ACE110F60E}" srcOrd="2" destOrd="0" presId="urn:microsoft.com/office/officeart/2018/2/layout/IconVerticalSolidList"/>
    <dgm:cxn modelId="{1EAB387E-E3C1-4A69-B3E6-ABE89E399F03}" type="presParOf" srcId="{1256CB24-748E-4DCC-9B53-25327FED6F04}" destId="{6C195229-DF02-422D-B0A2-C581448A8529}" srcOrd="3" destOrd="0" presId="urn:microsoft.com/office/officeart/2018/2/layout/IconVerticalSolidList"/>
    <dgm:cxn modelId="{E7F9CF3B-6DCD-42FD-BA51-F4A71E140FA0}" type="presParOf" srcId="{1256CB24-748E-4DCC-9B53-25327FED6F04}" destId="{D24A3A04-50A6-45EB-ABB8-3ED40297876B}" srcOrd="4" destOrd="0" presId="urn:microsoft.com/office/officeart/2018/2/layout/IconVerticalSolidList"/>
    <dgm:cxn modelId="{B79502FB-8888-4A5C-A1A0-407E45FE45BB}" type="presParOf" srcId="{11B33A1C-6071-46D9-8832-32E75861C6D8}" destId="{14833783-9778-48A1-8FF7-628E94421ECE}" srcOrd="3" destOrd="0" presId="urn:microsoft.com/office/officeart/2018/2/layout/IconVerticalSolidList"/>
    <dgm:cxn modelId="{6790071A-A28B-4821-8DF5-C02943E8EA2C}" type="presParOf" srcId="{11B33A1C-6071-46D9-8832-32E75861C6D8}" destId="{409BF7B9-0637-4DEC-A167-1DB61A72B95C}" srcOrd="4" destOrd="0" presId="urn:microsoft.com/office/officeart/2018/2/layout/IconVerticalSolidList"/>
    <dgm:cxn modelId="{44F571D7-B92E-4BE9-A052-C5E6D18FAF39}" type="presParOf" srcId="{409BF7B9-0637-4DEC-A167-1DB61A72B95C}" destId="{AEDD06F8-A9FF-47F8-B416-9438CF34AF71}" srcOrd="0" destOrd="0" presId="urn:microsoft.com/office/officeart/2018/2/layout/IconVerticalSolidList"/>
    <dgm:cxn modelId="{70A784C4-E8B6-414D-84E8-77BB7B557BD8}" type="presParOf" srcId="{409BF7B9-0637-4DEC-A167-1DB61A72B95C}" destId="{81CA9DE9-6DC9-4C8A-A810-4BCDB34BAC9C}" srcOrd="1" destOrd="0" presId="urn:microsoft.com/office/officeart/2018/2/layout/IconVerticalSolidList"/>
    <dgm:cxn modelId="{9F26A74A-5222-4934-A151-7BF3327C8D31}" type="presParOf" srcId="{409BF7B9-0637-4DEC-A167-1DB61A72B95C}" destId="{93EC9973-0DD0-4D13-8C23-CB82377E697A}" srcOrd="2" destOrd="0" presId="urn:microsoft.com/office/officeart/2018/2/layout/IconVerticalSolidList"/>
    <dgm:cxn modelId="{BD574B8C-04AF-490D-89C4-5D1E54693598}" type="presParOf" srcId="{409BF7B9-0637-4DEC-A167-1DB61A72B95C}" destId="{1E2A7FED-D584-4561-929E-33D2C4385C39}" srcOrd="3" destOrd="0" presId="urn:microsoft.com/office/officeart/2018/2/layout/IconVerticalSolidList"/>
    <dgm:cxn modelId="{CCE75682-3344-4AA9-91C5-5E6A68D0059A}" type="presParOf" srcId="{409BF7B9-0637-4DEC-A167-1DB61A72B95C}" destId="{F5BF3FA1-F093-4149-B8D5-384498440AC9}" srcOrd="4" destOrd="0" presId="urn:microsoft.com/office/officeart/2018/2/layout/IconVerticalSolidList"/>
    <dgm:cxn modelId="{D9661E33-6C4B-4DBD-BF13-D4CD7905F350}" type="presParOf" srcId="{11B33A1C-6071-46D9-8832-32E75861C6D8}" destId="{549D42F0-9B7F-485A-ADB2-C93ABA82783F}" srcOrd="5" destOrd="0" presId="urn:microsoft.com/office/officeart/2018/2/layout/IconVerticalSolidList"/>
    <dgm:cxn modelId="{411D7A4B-E0B6-44CB-8F8F-BCC5D2CFF903}" type="presParOf" srcId="{11B33A1C-6071-46D9-8832-32E75861C6D8}" destId="{387C1219-4A61-4F69-BADE-FB627B677B99}" srcOrd="6" destOrd="0" presId="urn:microsoft.com/office/officeart/2018/2/layout/IconVerticalSolidList"/>
    <dgm:cxn modelId="{C53D0D3B-60F2-41CF-9B82-E91B525D24B9}" type="presParOf" srcId="{387C1219-4A61-4F69-BADE-FB627B677B99}" destId="{90AF59FF-0598-4112-90BA-3E1A45A2E4C7}" srcOrd="0" destOrd="0" presId="urn:microsoft.com/office/officeart/2018/2/layout/IconVerticalSolidList"/>
    <dgm:cxn modelId="{F116C36B-A571-42DB-A4D2-37734AF91552}" type="presParOf" srcId="{387C1219-4A61-4F69-BADE-FB627B677B99}" destId="{3DEDAE47-8114-42F6-B9E5-343B7275F44F}" srcOrd="1" destOrd="0" presId="urn:microsoft.com/office/officeart/2018/2/layout/IconVerticalSolidList"/>
    <dgm:cxn modelId="{4AF7D527-DAD1-45B0-B160-B086412E51B2}" type="presParOf" srcId="{387C1219-4A61-4F69-BADE-FB627B677B99}" destId="{D89FA707-3189-467A-984F-1F12A63CFA23}" srcOrd="2" destOrd="0" presId="urn:microsoft.com/office/officeart/2018/2/layout/IconVerticalSolidList"/>
    <dgm:cxn modelId="{380EE7C1-668D-4FC2-83A8-69181A8AAC96}" type="presParOf" srcId="{387C1219-4A61-4F69-BADE-FB627B677B99}" destId="{3E303B82-CCAA-49DC-83A5-2E2695B7B992}" srcOrd="3" destOrd="0" presId="urn:microsoft.com/office/officeart/2018/2/layout/IconVerticalSolidList"/>
    <dgm:cxn modelId="{0A5B95FB-7731-4042-AF96-04AAF54E7F36}" type="presParOf" srcId="{387C1219-4A61-4F69-BADE-FB627B677B99}" destId="{27D11BB8-D3D1-4B5B-9835-8940AFA4872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58D148-FBF5-465F-BE18-517D24EFD2B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0AF523-B515-4F3F-A94D-6FB59F2F8CB2}">
      <dgm:prSet/>
      <dgm:spPr/>
      <dgm:t>
        <a:bodyPr/>
        <a:lstStyle/>
        <a:p>
          <a:r>
            <a:rPr lang="en-US" b="1"/>
            <a:t>Time Efficiency</a:t>
          </a:r>
          <a:endParaRPr lang="en-US"/>
        </a:p>
      </dgm:t>
    </dgm:pt>
    <dgm:pt modelId="{45B5CCE6-F34E-49D9-86E4-7CCB8F0F951D}" type="parTrans" cxnId="{EB39781D-3617-4254-8C56-5E36E2D8362F}">
      <dgm:prSet/>
      <dgm:spPr/>
      <dgm:t>
        <a:bodyPr/>
        <a:lstStyle/>
        <a:p>
          <a:endParaRPr lang="en-US"/>
        </a:p>
      </dgm:t>
    </dgm:pt>
    <dgm:pt modelId="{A50887BF-00DA-425D-BE67-B5E5A6C5ED47}" type="sibTrans" cxnId="{EB39781D-3617-4254-8C56-5E36E2D8362F}">
      <dgm:prSet/>
      <dgm:spPr/>
      <dgm:t>
        <a:bodyPr/>
        <a:lstStyle/>
        <a:p>
          <a:endParaRPr lang="en-US"/>
        </a:p>
      </dgm:t>
    </dgm:pt>
    <dgm:pt modelId="{B8E34E64-CD62-453C-969D-FC1E449A4CBC}">
      <dgm:prSet/>
      <dgm:spPr/>
      <dgm:t>
        <a:bodyPr/>
        <a:lstStyle/>
        <a:p>
          <a:r>
            <a:rPr lang="en-US"/>
            <a:t>Saves significant time by avoiding full video playback.</a:t>
          </a:r>
        </a:p>
      </dgm:t>
    </dgm:pt>
    <dgm:pt modelId="{D3A766E6-526E-4EF1-9F37-DFDFFFE4515E}" type="parTrans" cxnId="{40C6CB57-DDEF-43C5-BA64-528317AAA6C4}">
      <dgm:prSet/>
      <dgm:spPr/>
      <dgm:t>
        <a:bodyPr/>
        <a:lstStyle/>
        <a:p>
          <a:endParaRPr lang="en-US"/>
        </a:p>
      </dgm:t>
    </dgm:pt>
    <dgm:pt modelId="{D7E54C6A-04BC-408A-86E7-0CC4EBBA8F88}" type="sibTrans" cxnId="{40C6CB57-DDEF-43C5-BA64-528317AAA6C4}">
      <dgm:prSet/>
      <dgm:spPr/>
      <dgm:t>
        <a:bodyPr/>
        <a:lstStyle/>
        <a:p>
          <a:endParaRPr lang="en-US"/>
        </a:p>
      </dgm:t>
    </dgm:pt>
    <dgm:pt modelId="{7AD3CD11-352F-416F-9338-57D7B98760F4}">
      <dgm:prSet/>
      <dgm:spPr/>
      <dgm:t>
        <a:bodyPr/>
        <a:lstStyle/>
        <a:p>
          <a:r>
            <a:rPr lang="en-US" b="1"/>
            <a:t>Enhanced Learning</a:t>
          </a:r>
          <a:endParaRPr lang="en-US"/>
        </a:p>
      </dgm:t>
    </dgm:pt>
    <dgm:pt modelId="{6000F8B7-13EA-41D8-9894-55B9DC8DC11E}" type="parTrans" cxnId="{12E3F155-976C-4936-A83B-BAF24423C5CF}">
      <dgm:prSet/>
      <dgm:spPr/>
      <dgm:t>
        <a:bodyPr/>
        <a:lstStyle/>
        <a:p>
          <a:endParaRPr lang="en-US"/>
        </a:p>
      </dgm:t>
    </dgm:pt>
    <dgm:pt modelId="{73082395-C325-4345-9195-E6C7C606483C}" type="sibTrans" cxnId="{12E3F155-976C-4936-A83B-BAF24423C5CF}">
      <dgm:prSet/>
      <dgm:spPr/>
      <dgm:t>
        <a:bodyPr/>
        <a:lstStyle/>
        <a:p>
          <a:endParaRPr lang="en-US"/>
        </a:p>
      </dgm:t>
    </dgm:pt>
    <dgm:pt modelId="{4CC66D96-596F-4192-A8EB-AB6465E1C78D}">
      <dgm:prSet/>
      <dgm:spPr/>
      <dgm:t>
        <a:bodyPr/>
        <a:lstStyle/>
        <a:p>
          <a:r>
            <a:rPr lang="en-US"/>
            <a:t>Facilitates quick learning and information absorption.</a:t>
          </a:r>
        </a:p>
      </dgm:t>
    </dgm:pt>
    <dgm:pt modelId="{084A57B1-3F54-4C49-A2FB-8052C391FB65}" type="parTrans" cxnId="{7E2B57A6-9BC8-46CE-90E9-69DDC625E032}">
      <dgm:prSet/>
      <dgm:spPr/>
      <dgm:t>
        <a:bodyPr/>
        <a:lstStyle/>
        <a:p>
          <a:endParaRPr lang="en-US"/>
        </a:p>
      </dgm:t>
    </dgm:pt>
    <dgm:pt modelId="{EB8E5AE9-0DA8-4ED7-9C73-922A85D1D270}" type="sibTrans" cxnId="{7E2B57A6-9BC8-46CE-90E9-69DDC625E032}">
      <dgm:prSet/>
      <dgm:spPr/>
      <dgm:t>
        <a:bodyPr/>
        <a:lstStyle/>
        <a:p>
          <a:endParaRPr lang="en-US"/>
        </a:p>
      </dgm:t>
    </dgm:pt>
    <dgm:pt modelId="{68A5BE31-2793-4D5E-92C4-8728EA3FB9DC}">
      <dgm:prSet/>
      <dgm:spPr/>
      <dgm:t>
        <a:bodyPr/>
        <a:lstStyle/>
        <a:p>
          <a:r>
            <a:rPr lang="en-US" b="1"/>
            <a:t>Decision Aid</a:t>
          </a:r>
          <a:endParaRPr lang="en-US"/>
        </a:p>
      </dgm:t>
    </dgm:pt>
    <dgm:pt modelId="{C0FAA615-8396-46A0-9F71-16965A944441}" type="parTrans" cxnId="{CE2E5E41-31FF-40CA-91AF-E00A226E12A7}">
      <dgm:prSet/>
      <dgm:spPr/>
      <dgm:t>
        <a:bodyPr/>
        <a:lstStyle/>
        <a:p>
          <a:endParaRPr lang="en-US"/>
        </a:p>
      </dgm:t>
    </dgm:pt>
    <dgm:pt modelId="{0DF84EA3-36C3-4462-A748-32E9857F7294}" type="sibTrans" cxnId="{CE2E5E41-31FF-40CA-91AF-E00A226E12A7}">
      <dgm:prSet/>
      <dgm:spPr/>
      <dgm:t>
        <a:bodyPr/>
        <a:lstStyle/>
        <a:p>
          <a:endParaRPr lang="en-US"/>
        </a:p>
      </dgm:t>
    </dgm:pt>
    <dgm:pt modelId="{F63A7FDA-5E67-40C4-85A5-653DD4B6D0FF}">
      <dgm:prSet/>
      <dgm:spPr/>
      <dgm:t>
        <a:bodyPr/>
        <a:lstStyle/>
        <a:p>
          <a:r>
            <a:rPr lang="en-US"/>
            <a:t>Helps decide whether full video viewing is necessary.</a:t>
          </a:r>
        </a:p>
      </dgm:t>
    </dgm:pt>
    <dgm:pt modelId="{8099BEEA-D23A-476C-AA66-766A1C8C458E}" type="parTrans" cxnId="{CFD5C34B-9D34-4EC2-93B9-EB164184555A}">
      <dgm:prSet/>
      <dgm:spPr/>
      <dgm:t>
        <a:bodyPr/>
        <a:lstStyle/>
        <a:p>
          <a:endParaRPr lang="en-US"/>
        </a:p>
      </dgm:t>
    </dgm:pt>
    <dgm:pt modelId="{D90012B6-6533-4C54-BB0B-ECECD092451A}" type="sibTrans" cxnId="{CFD5C34B-9D34-4EC2-93B9-EB164184555A}">
      <dgm:prSet/>
      <dgm:spPr/>
      <dgm:t>
        <a:bodyPr/>
        <a:lstStyle/>
        <a:p>
          <a:endParaRPr lang="en-US"/>
        </a:p>
      </dgm:t>
    </dgm:pt>
    <dgm:pt modelId="{8E7FC3F4-1874-476C-9396-1F20BCE2DE31}" type="pres">
      <dgm:prSet presAssocID="{8158D148-FBF5-465F-BE18-517D24EFD2B6}" presName="Name0" presStyleCnt="0">
        <dgm:presLayoutVars>
          <dgm:dir/>
          <dgm:animLvl val="lvl"/>
          <dgm:resizeHandles val="exact"/>
        </dgm:presLayoutVars>
      </dgm:prSet>
      <dgm:spPr/>
    </dgm:pt>
    <dgm:pt modelId="{81189139-B90B-4761-96D0-845FC94C9E37}" type="pres">
      <dgm:prSet presAssocID="{3D0AF523-B515-4F3F-A94D-6FB59F2F8CB2}" presName="linNode" presStyleCnt="0"/>
      <dgm:spPr/>
    </dgm:pt>
    <dgm:pt modelId="{0CF23796-9CEB-4068-8042-F474D9ADCEB3}" type="pres">
      <dgm:prSet presAssocID="{3D0AF523-B515-4F3F-A94D-6FB59F2F8CB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0F05D9A-3140-40AD-AF36-3BA789D4F669}" type="pres">
      <dgm:prSet presAssocID="{3D0AF523-B515-4F3F-A94D-6FB59F2F8CB2}" presName="descendantText" presStyleLbl="alignAccFollowNode1" presStyleIdx="0" presStyleCnt="3">
        <dgm:presLayoutVars>
          <dgm:bulletEnabled val="1"/>
        </dgm:presLayoutVars>
      </dgm:prSet>
      <dgm:spPr/>
    </dgm:pt>
    <dgm:pt modelId="{E5F0C1A9-D42F-443B-81D2-6402585C647D}" type="pres">
      <dgm:prSet presAssocID="{A50887BF-00DA-425D-BE67-B5E5A6C5ED47}" presName="sp" presStyleCnt="0"/>
      <dgm:spPr/>
    </dgm:pt>
    <dgm:pt modelId="{32419BC7-D818-41BE-B455-6EE466E4217D}" type="pres">
      <dgm:prSet presAssocID="{7AD3CD11-352F-416F-9338-57D7B98760F4}" presName="linNode" presStyleCnt="0"/>
      <dgm:spPr/>
    </dgm:pt>
    <dgm:pt modelId="{F0899BC9-7942-4E47-AB35-EC2571584A08}" type="pres">
      <dgm:prSet presAssocID="{7AD3CD11-352F-416F-9338-57D7B98760F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178437E-865F-4951-AFF8-99A71AFE36C2}" type="pres">
      <dgm:prSet presAssocID="{7AD3CD11-352F-416F-9338-57D7B98760F4}" presName="descendantText" presStyleLbl="alignAccFollowNode1" presStyleIdx="1" presStyleCnt="3">
        <dgm:presLayoutVars>
          <dgm:bulletEnabled val="1"/>
        </dgm:presLayoutVars>
      </dgm:prSet>
      <dgm:spPr/>
    </dgm:pt>
    <dgm:pt modelId="{1D4BEDEA-AEA2-4DDD-8BC9-DF5354941818}" type="pres">
      <dgm:prSet presAssocID="{73082395-C325-4345-9195-E6C7C606483C}" presName="sp" presStyleCnt="0"/>
      <dgm:spPr/>
    </dgm:pt>
    <dgm:pt modelId="{26B8E6BC-E0C0-41E0-8F5C-7BD5403C6FE8}" type="pres">
      <dgm:prSet presAssocID="{68A5BE31-2793-4D5E-92C4-8728EA3FB9DC}" presName="linNode" presStyleCnt="0"/>
      <dgm:spPr/>
    </dgm:pt>
    <dgm:pt modelId="{2175742B-F8B3-4100-BA3E-228ECB12C7FE}" type="pres">
      <dgm:prSet presAssocID="{68A5BE31-2793-4D5E-92C4-8728EA3FB9D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C3E3DD3-21B9-4CCE-9ED2-2910147DA913}" type="pres">
      <dgm:prSet presAssocID="{68A5BE31-2793-4D5E-92C4-8728EA3FB9D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B39781D-3617-4254-8C56-5E36E2D8362F}" srcId="{8158D148-FBF5-465F-BE18-517D24EFD2B6}" destId="{3D0AF523-B515-4F3F-A94D-6FB59F2F8CB2}" srcOrd="0" destOrd="0" parTransId="{45B5CCE6-F34E-49D9-86E4-7CCB8F0F951D}" sibTransId="{A50887BF-00DA-425D-BE67-B5E5A6C5ED47}"/>
    <dgm:cxn modelId="{4CD12241-D533-41D7-A3EE-B3FF4F8D5306}" type="presOf" srcId="{8158D148-FBF5-465F-BE18-517D24EFD2B6}" destId="{8E7FC3F4-1874-476C-9396-1F20BCE2DE31}" srcOrd="0" destOrd="0" presId="urn:microsoft.com/office/officeart/2005/8/layout/vList5"/>
    <dgm:cxn modelId="{CE2E5E41-31FF-40CA-91AF-E00A226E12A7}" srcId="{8158D148-FBF5-465F-BE18-517D24EFD2B6}" destId="{68A5BE31-2793-4D5E-92C4-8728EA3FB9DC}" srcOrd="2" destOrd="0" parTransId="{C0FAA615-8396-46A0-9F71-16965A944441}" sibTransId="{0DF84EA3-36C3-4462-A748-32E9857F7294}"/>
    <dgm:cxn modelId="{CFD5C34B-9D34-4EC2-93B9-EB164184555A}" srcId="{68A5BE31-2793-4D5E-92C4-8728EA3FB9DC}" destId="{F63A7FDA-5E67-40C4-85A5-653DD4B6D0FF}" srcOrd="0" destOrd="0" parTransId="{8099BEEA-D23A-476C-AA66-766A1C8C458E}" sibTransId="{D90012B6-6533-4C54-BB0B-ECECD092451A}"/>
    <dgm:cxn modelId="{4AACD153-E2DA-4EE9-A57D-D820A3172BE5}" type="presOf" srcId="{68A5BE31-2793-4D5E-92C4-8728EA3FB9DC}" destId="{2175742B-F8B3-4100-BA3E-228ECB12C7FE}" srcOrd="0" destOrd="0" presId="urn:microsoft.com/office/officeart/2005/8/layout/vList5"/>
    <dgm:cxn modelId="{12E3F155-976C-4936-A83B-BAF24423C5CF}" srcId="{8158D148-FBF5-465F-BE18-517D24EFD2B6}" destId="{7AD3CD11-352F-416F-9338-57D7B98760F4}" srcOrd="1" destOrd="0" parTransId="{6000F8B7-13EA-41D8-9894-55B9DC8DC11E}" sibTransId="{73082395-C325-4345-9195-E6C7C606483C}"/>
    <dgm:cxn modelId="{40C6CB57-DDEF-43C5-BA64-528317AAA6C4}" srcId="{3D0AF523-B515-4F3F-A94D-6FB59F2F8CB2}" destId="{B8E34E64-CD62-453C-969D-FC1E449A4CBC}" srcOrd="0" destOrd="0" parTransId="{D3A766E6-526E-4EF1-9F37-DFDFFFE4515E}" sibTransId="{D7E54C6A-04BC-408A-86E7-0CC4EBBA8F88}"/>
    <dgm:cxn modelId="{9DD02094-B85A-47CF-9260-364D851E1FD5}" type="presOf" srcId="{F63A7FDA-5E67-40C4-85A5-653DD4B6D0FF}" destId="{1C3E3DD3-21B9-4CCE-9ED2-2910147DA913}" srcOrd="0" destOrd="0" presId="urn:microsoft.com/office/officeart/2005/8/layout/vList5"/>
    <dgm:cxn modelId="{C2B43EA1-47FD-42BF-89A6-28CAE3D35EBF}" type="presOf" srcId="{B8E34E64-CD62-453C-969D-FC1E449A4CBC}" destId="{E0F05D9A-3140-40AD-AF36-3BA789D4F669}" srcOrd="0" destOrd="0" presId="urn:microsoft.com/office/officeart/2005/8/layout/vList5"/>
    <dgm:cxn modelId="{6D112FA6-F849-4B26-85A9-AB4B858D78F9}" type="presOf" srcId="{4CC66D96-596F-4192-A8EB-AB6465E1C78D}" destId="{3178437E-865F-4951-AFF8-99A71AFE36C2}" srcOrd="0" destOrd="0" presId="urn:microsoft.com/office/officeart/2005/8/layout/vList5"/>
    <dgm:cxn modelId="{7E2B57A6-9BC8-46CE-90E9-69DDC625E032}" srcId="{7AD3CD11-352F-416F-9338-57D7B98760F4}" destId="{4CC66D96-596F-4192-A8EB-AB6465E1C78D}" srcOrd="0" destOrd="0" parTransId="{084A57B1-3F54-4C49-A2FB-8052C391FB65}" sibTransId="{EB8E5AE9-0DA8-4ED7-9C73-922A85D1D270}"/>
    <dgm:cxn modelId="{1146EDA9-DA3B-4985-8B58-08935DCA8BF8}" type="presOf" srcId="{7AD3CD11-352F-416F-9338-57D7B98760F4}" destId="{F0899BC9-7942-4E47-AB35-EC2571584A08}" srcOrd="0" destOrd="0" presId="urn:microsoft.com/office/officeart/2005/8/layout/vList5"/>
    <dgm:cxn modelId="{85CBDFFD-6ED9-43A9-89AB-4D37B210B720}" type="presOf" srcId="{3D0AF523-B515-4F3F-A94D-6FB59F2F8CB2}" destId="{0CF23796-9CEB-4068-8042-F474D9ADCEB3}" srcOrd="0" destOrd="0" presId="urn:microsoft.com/office/officeart/2005/8/layout/vList5"/>
    <dgm:cxn modelId="{62634845-677C-4BF5-B7E7-51DF231EE06A}" type="presParOf" srcId="{8E7FC3F4-1874-476C-9396-1F20BCE2DE31}" destId="{81189139-B90B-4761-96D0-845FC94C9E37}" srcOrd="0" destOrd="0" presId="urn:microsoft.com/office/officeart/2005/8/layout/vList5"/>
    <dgm:cxn modelId="{B7E0B76B-206A-4FE1-9083-7E438D7116E4}" type="presParOf" srcId="{81189139-B90B-4761-96D0-845FC94C9E37}" destId="{0CF23796-9CEB-4068-8042-F474D9ADCEB3}" srcOrd="0" destOrd="0" presId="urn:microsoft.com/office/officeart/2005/8/layout/vList5"/>
    <dgm:cxn modelId="{420FDDE7-7C20-474B-AA2F-A33A6A359C48}" type="presParOf" srcId="{81189139-B90B-4761-96D0-845FC94C9E37}" destId="{E0F05D9A-3140-40AD-AF36-3BA789D4F669}" srcOrd="1" destOrd="0" presId="urn:microsoft.com/office/officeart/2005/8/layout/vList5"/>
    <dgm:cxn modelId="{A3B44785-03C8-4B6D-BB4D-66989B173DCD}" type="presParOf" srcId="{8E7FC3F4-1874-476C-9396-1F20BCE2DE31}" destId="{E5F0C1A9-D42F-443B-81D2-6402585C647D}" srcOrd="1" destOrd="0" presId="urn:microsoft.com/office/officeart/2005/8/layout/vList5"/>
    <dgm:cxn modelId="{561F6B58-DC2A-4A2B-8EAD-7C7BD564D4DD}" type="presParOf" srcId="{8E7FC3F4-1874-476C-9396-1F20BCE2DE31}" destId="{32419BC7-D818-41BE-B455-6EE466E4217D}" srcOrd="2" destOrd="0" presId="urn:microsoft.com/office/officeart/2005/8/layout/vList5"/>
    <dgm:cxn modelId="{0BB59679-5964-4BEC-8067-9F4145F0726D}" type="presParOf" srcId="{32419BC7-D818-41BE-B455-6EE466E4217D}" destId="{F0899BC9-7942-4E47-AB35-EC2571584A08}" srcOrd="0" destOrd="0" presId="urn:microsoft.com/office/officeart/2005/8/layout/vList5"/>
    <dgm:cxn modelId="{FCE458EE-6B20-4C05-B765-F4018C4E8D6C}" type="presParOf" srcId="{32419BC7-D818-41BE-B455-6EE466E4217D}" destId="{3178437E-865F-4951-AFF8-99A71AFE36C2}" srcOrd="1" destOrd="0" presId="urn:microsoft.com/office/officeart/2005/8/layout/vList5"/>
    <dgm:cxn modelId="{891F8E06-233D-4E3F-89CA-8F0791BDABBA}" type="presParOf" srcId="{8E7FC3F4-1874-476C-9396-1F20BCE2DE31}" destId="{1D4BEDEA-AEA2-4DDD-8BC9-DF5354941818}" srcOrd="3" destOrd="0" presId="urn:microsoft.com/office/officeart/2005/8/layout/vList5"/>
    <dgm:cxn modelId="{3044318A-4AEF-4021-878F-C34B4CD88F7A}" type="presParOf" srcId="{8E7FC3F4-1874-476C-9396-1F20BCE2DE31}" destId="{26B8E6BC-E0C0-41E0-8F5C-7BD5403C6FE8}" srcOrd="4" destOrd="0" presId="urn:microsoft.com/office/officeart/2005/8/layout/vList5"/>
    <dgm:cxn modelId="{3C2843D0-E576-4953-88B1-C9F19684B42E}" type="presParOf" srcId="{26B8E6BC-E0C0-41E0-8F5C-7BD5403C6FE8}" destId="{2175742B-F8B3-4100-BA3E-228ECB12C7FE}" srcOrd="0" destOrd="0" presId="urn:microsoft.com/office/officeart/2005/8/layout/vList5"/>
    <dgm:cxn modelId="{A31E0DE8-4981-460E-A348-0524084ABC27}" type="presParOf" srcId="{26B8E6BC-E0C0-41E0-8F5C-7BD5403C6FE8}" destId="{1C3E3DD3-21B9-4CCE-9ED2-2910147DA9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128D9E-B573-4CA2-9367-C0D3FDB1F3F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1EF295-BACD-4519-9D3B-202724E94524}">
      <dgm:prSet/>
      <dgm:spPr/>
      <dgm:t>
        <a:bodyPr/>
        <a:lstStyle/>
        <a:p>
          <a:pPr>
            <a:defRPr b="1"/>
          </a:pPr>
          <a:r>
            <a:rPr lang="en-US" b="1"/>
            <a:t>Current Limitations</a:t>
          </a:r>
          <a:endParaRPr lang="en-US"/>
        </a:p>
      </dgm:t>
    </dgm:pt>
    <dgm:pt modelId="{F4FB24BF-E44E-459B-A13F-84153FCEEF40}" type="parTrans" cxnId="{AAB09E28-D3C2-4335-8F7F-E9BC4D3190A6}">
      <dgm:prSet/>
      <dgm:spPr/>
      <dgm:t>
        <a:bodyPr/>
        <a:lstStyle/>
        <a:p>
          <a:endParaRPr lang="en-US"/>
        </a:p>
      </dgm:t>
    </dgm:pt>
    <dgm:pt modelId="{44FF15FA-87ED-4AA1-85A8-AF53ACB729DC}" type="sibTrans" cxnId="{AAB09E28-D3C2-4335-8F7F-E9BC4D3190A6}">
      <dgm:prSet/>
      <dgm:spPr/>
      <dgm:t>
        <a:bodyPr/>
        <a:lstStyle/>
        <a:p>
          <a:endParaRPr lang="en-US"/>
        </a:p>
      </dgm:t>
    </dgm:pt>
    <dgm:pt modelId="{7B9D6BE9-79C2-4956-9C95-5A30C5834DFF}">
      <dgm:prSet/>
      <dgm:spPr/>
      <dgm:t>
        <a:bodyPr/>
        <a:lstStyle/>
        <a:p>
          <a:r>
            <a:rPr lang="en-US"/>
            <a:t>Presently limited to summarizing videos up to 5 minutes in length.</a:t>
          </a:r>
        </a:p>
      </dgm:t>
    </dgm:pt>
    <dgm:pt modelId="{1079E887-03C6-4110-852F-FE754C0EF5DE}" type="parTrans" cxnId="{34564784-A7DE-43B0-B432-A5824C60A35D}">
      <dgm:prSet/>
      <dgm:spPr/>
      <dgm:t>
        <a:bodyPr/>
        <a:lstStyle/>
        <a:p>
          <a:endParaRPr lang="en-US"/>
        </a:p>
      </dgm:t>
    </dgm:pt>
    <dgm:pt modelId="{48B0681F-6B53-4CD0-A3D5-3C337A42FEC9}" type="sibTrans" cxnId="{34564784-A7DE-43B0-B432-A5824C60A35D}">
      <dgm:prSet/>
      <dgm:spPr/>
      <dgm:t>
        <a:bodyPr/>
        <a:lstStyle/>
        <a:p>
          <a:endParaRPr lang="en-US"/>
        </a:p>
      </dgm:t>
    </dgm:pt>
    <dgm:pt modelId="{13CE0DAF-B4F4-4485-A0B0-6BF51431B5A1}">
      <dgm:prSet/>
      <dgm:spPr/>
      <dgm:t>
        <a:bodyPr/>
        <a:lstStyle/>
        <a:p>
          <a:pPr>
            <a:defRPr b="1"/>
          </a:pPr>
          <a:r>
            <a:rPr lang="en-US" b="1"/>
            <a:t>Future Enhancements</a:t>
          </a:r>
          <a:endParaRPr lang="en-US"/>
        </a:p>
      </dgm:t>
    </dgm:pt>
    <dgm:pt modelId="{00F28CDF-F8E9-48B8-BB36-231423566ED0}" type="parTrans" cxnId="{13DEBC10-2D45-48F6-BAEB-B46CAB8BBB1F}">
      <dgm:prSet/>
      <dgm:spPr/>
      <dgm:t>
        <a:bodyPr/>
        <a:lstStyle/>
        <a:p>
          <a:endParaRPr lang="en-US"/>
        </a:p>
      </dgm:t>
    </dgm:pt>
    <dgm:pt modelId="{AAFA96C6-0B7B-4BBA-8322-637A1D4DBF5B}" type="sibTrans" cxnId="{13DEBC10-2D45-48F6-BAEB-B46CAB8BBB1F}">
      <dgm:prSet/>
      <dgm:spPr/>
      <dgm:t>
        <a:bodyPr/>
        <a:lstStyle/>
        <a:p>
          <a:endParaRPr lang="en-US"/>
        </a:p>
      </dgm:t>
    </dgm:pt>
    <dgm:pt modelId="{D888709E-66DE-4686-910C-EAF29E4E7F37}">
      <dgm:prSet/>
      <dgm:spPr/>
      <dgm:t>
        <a:bodyPr/>
        <a:lstStyle/>
        <a:p>
          <a:r>
            <a:rPr lang="en-US"/>
            <a:t>Aiming to extend capability to longer videos and refine AI accuracy.</a:t>
          </a:r>
        </a:p>
      </dgm:t>
    </dgm:pt>
    <dgm:pt modelId="{62555BE1-EC43-4FBD-A696-7AA492649E28}" type="parTrans" cxnId="{29B0F478-1C9E-46DB-B860-E8556F873DDF}">
      <dgm:prSet/>
      <dgm:spPr/>
      <dgm:t>
        <a:bodyPr/>
        <a:lstStyle/>
        <a:p>
          <a:endParaRPr lang="en-US"/>
        </a:p>
      </dgm:t>
    </dgm:pt>
    <dgm:pt modelId="{598A420C-DD87-451C-92B8-7F3F3154513C}" type="sibTrans" cxnId="{29B0F478-1C9E-46DB-B860-E8556F873DDF}">
      <dgm:prSet/>
      <dgm:spPr/>
      <dgm:t>
        <a:bodyPr/>
        <a:lstStyle/>
        <a:p>
          <a:endParaRPr lang="en-US"/>
        </a:p>
      </dgm:t>
    </dgm:pt>
    <dgm:pt modelId="{B898F70F-C716-40B0-9117-6040ACEA5DFE}" type="pres">
      <dgm:prSet presAssocID="{CB128D9E-B573-4CA2-9367-C0D3FDB1F3F6}" presName="root" presStyleCnt="0">
        <dgm:presLayoutVars>
          <dgm:dir/>
          <dgm:resizeHandles val="exact"/>
        </dgm:presLayoutVars>
      </dgm:prSet>
      <dgm:spPr/>
    </dgm:pt>
    <dgm:pt modelId="{55035B38-32EB-424E-91B4-CE5807AA657A}" type="pres">
      <dgm:prSet presAssocID="{5C1EF295-BACD-4519-9D3B-202724E94524}" presName="compNode" presStyleCnt="0"/>
      <dgm:spPr/>
    </dgm:pt>
    <dgm:pt modelId="{4A8CF685-7C17-4B0F-A51D-B25F360790FB}" type="pres">
      <dgm:prSet presAssocID="{5C1EF295-BACD-4519-9D3B-202724E945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A70BBE-88ED-4E4D-9C61-6413002F0F6F}" type="pres">
      <dgm:prSet presAssocID="{5C1EF295-BACD-4519-9D3B-202724E94524}" presName="iconSpace" presStyleCnt="0"/>
      <dgm:spPr/>
    </dgm:pt>
    <dgm:pt modelId="{8168B181-6356-4AED-A112-F52460069E1F}" type="pres">
      <dgm:prSet presAssocID="{5C1EF295-BACD-4519-9D3B-202724E94524}" presName="parTx" presStyleLbl="revTx" presStyleIdx="0" presStyleCnt="4">
        <dgm:presLayoutVars>
          <dgm:chMax val="0"/>
          <dgm:chPref val="0"/>
        </dgm:presLayoutVars>
      </dgm:prSet>
      <dgm:spPr/>
    </dgm:pt>
    <dgm:pt modelId="{72862F42-C757-44BA-8907-EBB1177825C5}" type="pres">
      <dgm:prSet presAssocID="{5C1EF295-BACD-4519-9D3B-202724E94524}" presName="txSpace" presStyleCnt="0"/>
      <dgm:spPr/>
    </dgm:pt>
    <dgm:pt modelId="{9275FDB6-B1BE-4696-BA9F-66B4ECEFD7C2}" type="pres">
      <dgm:prSet presAssocID="{5C1EF295-BACD-4519-9D3B-202724E94524}" presName="desTx" presStyleLbl="revTx" presStyleIdx="1" presStyleCnt="4">
        <dgm:presLayoutVars/>
      </dgm:prSet>
      <dgm:spPr/>
    </dgm:pt>
    <dgm:pt modelId="{09EF7DE6-2498-4956-8768-35943E897B18}" type="pres">
      <dgm:prSet presAssocID="{44FF15FA-87ED-4AA1-85A8-AF53ACB729DC}" presName="sibTrans" presStyleCnt="0"/>
      <dgm:spPr/>
    </dgm:pt>
    <dgm:pt modelId="{3AAE6CB3-F6A1-44D7-962E-5E050735510C}" type="pres">
      <dgm:prSet presAssocID="{13CE0DAF-B4F4-4485-A0B0-6BF51431B5A1}" presName="compNode" presStyleCnt="0"/>
      <dgm:spPr/>
    </dgm:pt>
    <dgm:pt modelId="{9622A72D-9964-4B34-9B8D-894B11B3CD2F}" type="pres">
      <dgm:prSet presAssocID="{13CE0DAF-B4F4-4485-A0B0-6BF51431B5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F8294A-09B7-4671-8CB9-E2E9ABCE14A7}" type="pres">
      <dgm:prSet presAssocID="{13CE0DAF-B4F4-4485-A0B0-6BF51431B5A1}" presName="iconSpace" presStyleCnt="0"/>
      <dgm:spPr/>
    </dgm:pt>
    <dgm:pt modelId="{4C7662E8-92B0-489F-B5DA-72F3039C6629}" type="pres">
      <dgm:prSet presAssocID="{13CE0DAF-B4F4-4485-A0B0-6BF51431B5A1}" presName="parTx" presStyleLbl="revTx" presStyleIdx="2" presStyleCnt="4">
        <dgm:presLayoutVars>
          <dgm:chMax val="0"/>
          <dgm:chPref val="0"/>
        </dgm:presLayoutVars>
      </dgm:prSet>
      <dgm:spPr/>
    </dgm:pt>
    <dgm:pt modelId="{43B9DDDE-5161-474E-A6BF-DA47C728036E}" type="pres">
      <dgm:prSet presAssocID="{13CE0DAF-B4F4-4485-A0B0-6BF51431B5A1}" presName="txSpace" presStyleCnt="0"/>
      <dgm:spPr/>
    </dgm:pt>
    <dgm:pt modelId="{191EB000-BDEE-4E22-B4BB-AD27D4039FCD}" type="pres">
      <dgm:prSet presAssocID="{13CE0DAF-B4F4-4485-A0B0-6BF51431B5A1}" presName="desTx" presStyleLbl="revTx" presStyleIdx="3" presStyleCnt="4">
        <dgm:presLayoutVars/>
      </dgm:prSet>
      <dgm:spPr/>
    </dgm:pt>
  </dgm:ptLst>
  <dgm:cxnLst>
    <dgm:cxn modelId="{13DEBC10-2D45-48F6-BAEB-B46CAB8BBB1F}" srcId="{CB128D9E-B573-4CA2-9367-C0D3FDB1F3F6}" destId="{13CE0DAF-B4F4-4485-A0B0-6BF51431B5A1}" srcOrd="1" destOrd="0" parTransId="{00F28CDF-F8E9-48B8-BB36-231423566ED0}" sibTransId="{AAFA96C6-0B7B-4BBA-8322-637A1D4DBF5B}"/>
    <dgm:cxn modelId="{34CC1624-FD09-469A-A4A9-C17C4242D60A}" type="presOf" srcId="{7B9D6BE9-79C2-4956-9C95-5A30C5834DFF}" destId="{9275FDB6-B1BE-4696-BA9F-66B4ECEFD7C2}" srcOrd="0" destOrd="0" presId="urn:microsoft.com/office/officeart/2018/2/layout/IconLabelDescriptionList"/>
    <dgm:cxn modelId="{AAB09E28-D3C2-4335-8F7F-E9BC4D3190A6}" srcId="{CB128D9E-B573-4CA2-9367-C0D3FDB1F3F6}" destId="{5C1EF295-BACD-4519-9D3B-202724E94524}" srcOrd="0" destOrd="0" parTransId="{F4FB24BF-E44E-459B-A13F-84153FCEEF40}" sibTransId="{44FF15FA-87ED-4AA1-85A8-AF53ACB729DC}"/>
    <dgm:cxn modelId="{0004BC77-A833-4A3D-AEE6-F68342537786}" type="presOf" srcId="{13CE0DAF-B4F4-4485-A0B0-6BF51431B5A1}" destId="{4C7662E8-92B0-489F-B5DA-72F3039C6629}" srcOrd="0" destOrd="0" presId="urn:microsoft.com/office/officeart/2018/2/layout/IconLabelDescriptionList"/>
    <dgm:cxn modelId="{29B0F478-1C9E-46DB-B860-E8556F873DDF}" srcId="{13CE0DAF-B4F4-4485-A0B0-6BF51431B5A1}" destId="{D888709E-66DE-4686-910C-EAF29E4E7F37}" srcOrd="0" destOrd="0" parTransId="{62555BE1-EC43-4FBD-A696-7AA492649E28}" sibTransId="{598A420C-DD87-451C-92B8-7F3F3154513C}"/>
    <dgm:cxn modelId="{4FCD4C81-698B-4302-856E-CBC3C5CD05D0}" type="presOf" srcId="{D888709E-66DE-4686-910C-EAF29E4E7F37}" destId="{191EB000-BDEE-4E22-B4BB-AD27D4039FCD}" srcOrd="0" destOrd="0" presId="urn:microsoft.com/office/officeart/2018/2/layout/IconLabelDescriptionList"/>
    <dgm:cxn modelId="{34564784-A7DE-43B0-B432-A5824C60A35D}" srcId="{5C1EF295-BACD-4519-9D3B-202724E94524}" destId="{7B9D6BE9-79C2-4956-9C95-5A30C5834DFF}" srcOrd="0" destOrd="0" parTransId="{1079E887-03C6-4110-852F-FE754C0EF5DE}" sibTransId="{48B0681F-6B53-4CD0-A3D5-3C337A42FEC9}"/>
    <dgm:cxn modelId="{DA33C49E-F58E-47A9-9401-04CEC794A9CF}" type="presOf" srcId="{CB128D9E-B573-4CA2-9367-C0D3FDB1F3F6}" destId="{B898F70F-C716-40B0-9117-6040ACEA5DFE}" srcOrd="0" destOrd="0" presId="urn:microsoft.com/office/officeart/2018/2/layout/IconLabelDescriptionList"/>
    <dgm:cxn modelId="{C34642D3-57E6-41FC-AC69-C58092F950F4}" type="presOf" srcId="{5C1EF295-BACD-4519-9D3B-202724E94524}" destId="{8168B181-6356-4AED-A112-F52460069E1F}" srcOrd="0" destOrd="0" presId="urn:microsoft.com/office/officeart/2018/2/layout/IconLabelDescriptionList"/>
    <dgm:cxn modelId="{A9E814E7-3109-4C66-B172-6761F2D8C33F}" type="presParOf" srcId="{B898F70F-C716-40B0-9117-6040ACEA5DFE}" destId="{55035B38-32EB-424E-91B4-CE5807AA657A}" srcOrd="0" destOrd="0" presId="urn:microsoft.com/office/officeart/2018/2/layout/IconLabelDescriptionList"/>
    <dgm:cxn modelId="{60DCD4D2-A436-49B1-A90C-92A233A7BF7A}" type="presParOf" srcId="{55035B38-32EB-424E-91B4-CE5807AA657A}" destId="{4A8CF685-7C17-4B0F-A51D-B25F360790FB}" srcOrd="0" destOrd="0" presId="urn:microsoft.com/office/officeart/2018/2/layout/IconLabelDescriptionList"/>
    <dgm:cxn modelId="{F4BE627E-CB49-4953-B9BA-7820B8BBA97C}" type="presParOf" srcId="{55035B38-32EB-424E-91B4-CE5807AA657A}" destId="{17A70BBE-88ED-4E4D-9C61-6413002F0F6F}" srcOrd="1" destOrd="0" presId="urn:microsoft.com/office/officeart/2018/2/layout/IconLabelDescriptionList"/>
    <dgm:cxn modelId="{E1997C92-6179-481F-95FE-059CCA8C4EE3}" type="presParOf" srcId="{55035B38-32EB-424E-91B4-CE5807AA657A}" destId="{8168B181-6356-4AED-A112-F52460069E1F}" srcOrd="2" destOrd="0" presId="urn:microsoft.com/office/officeart/2018/2/layout/IconLabelDescriptionList"/>
    <dgm:cxn modelId="{27B4B849-87D4-41B5-94AB-0FC850DA4466}" type="presParOf" srcId="{55035B38-32EB-424E-91B4-CE5807AA657A}" destId="{72862F42-C757-44BA-8907-EBB1177825C5}" srcOrd="3" destOrd="0" presId="urn:microsoft.com/office/officeart/2018/2/layout/IconLabelDescriptionList"/>
    <dgm:cxn modelId="{653D67C6-06E3-4007-BC64-87E82CF6D521}" type="presParOf" srcId="{55035B38-32EB-424E-91B4-CE5807AA657A}" destId="{9275FDB6-B1BE-4696-BA9F-66B4ECEFD7C2}" srcOrd="4" destOrd="0" presId="urn:microsoft.com/office/officeart/2018/2/layout/IconLabelDescriptionList"/>
    <dgm:cxn modelId="{4832B7D3-55DA-4C26-BA29-3834F81E2AD7}" type="presParOf" srcId="{B898F70F-C716-40B0-9117-6040ACEA5DFE}" destId="{09EF7DE6-2498-4956-8768-35943E897B18}" srcOrd="1" destOrd="0" presId="urn:microsoft.com/office/officeart/2018/2/layout/IconLabelDescriptionList"/>
    <dgm:cxn modelId="{C2679106-C65C-43D4-8740-5C960E7213B4}" type="presParOf" srcId="{B898F70F-C716-40B0-9117-6040ACEA5DFE}" destId="{3AAE6CB3-F6A1-44D7-962E-5E050735510C}" srcOrd="2" destOrd="0" presId="urn:microsoft.com/office/officeart/2018/2/layout/IconLabelDescriptionList"/>
    <dgm:cxn modelId="{71EC931E-335A-4677-8B43-44E97AB98647}" type="presParOf" srcId="{3AAE6CB3-F6A1-44D7-962E-5E050735510C}" destId="{9622A72D-9964-4B34-9B8D-894B11B3CD2F}" srcOrd="0" destOrd="0" presId="urn:microsoft.com/office/officeart/2018/2/layout/IconLabelDescriptionList"/>
    <dgm:cxn modelId="{B8F06335-A23A-4452-A1EA-F4FB3F6527C8}" type="presParOf" srcId="{3AAE6CB3-F6A1-44D7-962E-5E050735510C}" destId="{D5F8294A-09B7-4671-8CB9-E2E9ABCE14A7}" srcOrd="1" destOrd="0" presId="urn:microsoft.com/office/officeart/2018/2/layout/IconLabelDescriptionList"/>
    <dgm:cxn modelId="{EA08083B-A5CD-40AA-A6F9-41FB4A233E73}" type="presParOf" srcId="{3AAE6CB3-F6A1-44D7-962E-5E050735510C}" destId="{4C7662E8-92B0-489F-B5DA-72F3039C6629}" srcOrd="2" destOrd="0" presId="urn:microsoft.com/office/officeart/2018/2/layout/IconLabelDescriptionList"/>
    <dgm:cxn modelId="{59DD5CBC-6B1C-4809-B495-C6207B1291D1}" type="presParOf" srcId="{3AAE6CB3-F6A1-44D7-962E-5E050735510C}" destId="{43B9DDDE-5161-474E-A6BF-DA47C728036E}" srcOrd="3" destOrd="0" presId="urn:microsoft.com/office/officeart/2018/2/layout/IconLabelDescriptionList"/>
    <dgm:cxn modelId="{3B97A581-2DA3-4714-9338-324CC66756CA}" type="presParOf" srcId="{3AAE6CB3-F6A1-44D7-962E-5E050735510C}" destId="{191EB000-BDEE-4E22-B4BB-AD27D4039F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467839-224D-40C9-BA49-BA929176EE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0D227-A4DA-45AC-BA81-6F3A37E65E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Expanding Video Duration Capacity</a:t>
          </a:r>
          <a:endParaRPr lang="en-US"/>
        </a:p>
      </dgm:t>
    </dgm:pt>
    <dgm:pt modelId="{9A264CD5-F3D0-4F1E-A2F9-720D0AB80035}" type="parTrans" cxnId="{7A87781A-7183-4529-864D-9E056A24CF02}">
      <dgm:prSet/>
      <dgm:spPr/>
      <dgm:t>
        <a:bodyPr/>
        <a:lstStyle/>
        <a:p>
          <a:endParaRPr lang="en-US"/>
        </a:p>
      </dgm:t>
    </dgm:pt>
    <dgm:pt modelId="{DAAD108C-D92F-4F69-B8E7-0736B33210E9}" type="sibTrans" cxnId="{7A87781A-7183-4529-864D-9E056A24CF02}">
      <dgm:prSet/>
      <dgm:spPr/>
      <dgm:t>
        <a:bodyPr/>
        <a:lstStyle/>
        <a:p>
          <a:endParaRPr lang="en-US"/>
        </a:p>
      </dgm:t>
    </dgm:pt>
    <dgm:pt modelId="{F211FB12-7F6F-4395-9E42-A14F41FE1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Enhancing the system to handle longer videos for broader applications.</a:t>
          </a:r>
        </a:p>
      </dgm:t>
    </dgm:pt>
    <dgm:pt modelId="{20F5E8F3-0D88-4620-9360-7B97B20143EF}" type="parTrans" cxnId="{DB52C8E9-2E7D-4E74-9B80-1F017FC53910}">
      <dgm:prSet/>
      <dgm:spPr/>
      <dgm:t>
        <a:bodyPr/>
        <a:lstStyle/>
        <a:p>
          <a:endParaRPr lang="en-US"/>
        </a:p>
      </dgm:t>
    </dgm:pt>
    <dgm:pt modelId="{992B20A8-C430-48DB-9934-869C2063732E}" type="sibTrans" cxnId="{DB52C8E9-2E7D-4E74-9B80-1F017FC53910}">
      <dgm:prSet/>
      <dgm:spPr/>
      <dgm:t>
        <a:bodyPr/>
        <a:lstStyle/>
        <a:p>
          <a:endParaRPr lang="en-US"/>
        </a:p>
      </dgm:t>
    </dgm:pt>
    <dgm:pt modelId="{526BE209-5F30-42B9-931F-F25FA6D949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Improving Summarization Accuracy</a:t>
          </a:r>
          <a:endParaRPr lang="en-US"/>
        </a:p>
      </dgm:t>
    </dgm:pt>
    <dgm:pt modelId="{CEBC662A-6ABF-448C-BDCD-7639ADEA934F}" type="parTrans" cxnId="{C41510B8-0080-40FF-A789-C79D49105439}">
      <dgm:prSet/>
      <dgm:spPr/>
      <dgm:t>
        <a:bodyPr/>
        <a:lstStyle/>
        <a:p>
          <a:endParaRPr lang="en-US"/>
        </a:p>
      </dgm:t>
    </dgm:pt>
    <dgm:pt modelId="{9B631692-3149-4C87-97D3-97B9082DC833}" type="sibTrans" cxnId="{C41510B8-0080-40FF-A789-C79D49105439}">
      <dgm:prSet/>
      <dgm:spPr/>
      <dgm:t>
        <a:bodyPr/>
        <a:lstStyle/>
        <a:p>
          <a:endParaRPr lang="en-US"/>
        </a:p>
      </dgm:t>
    </dgm:pt>
    <dgm:pt modelId="{3D316E4C-6D12-48B6-B50C-78BD713E4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Building and refining AI models for longer sequences and more accurate summaries.</a:t>
          </a:r>
        </a:p>
      </dgm:t>
    </dgm:pt>
    <dgm:pt modelId="{6B9BF151-9112-45F9-B15C-670674C2C3F3}" type="parTrans" cxnId="{409F17CB-DD32-485B-BC09-9DC40A98E7B1}">
      <dgm:prSet/>
      <dgm:spPr/>
      <dgm:t>
        <a:bodyPr/>
        <a:lstStyle/>
        <a:p>
          <a:endParaRPr lang="en-US"/>
        </a:p>
      </dgm:t>
    </dgm:pt>
    <dgm:pt modelId="{AE192B4E-BA42-4FC1-8B0B-9CC498A97220}" type="sibTrans" cxnId="{409F17CB-DD32-485B-BC09-9DC40A98E7B1}">
      <dgm:prSet/>
      <dgm:spPr/>
      <dgm:t>
        <a:bodyPr/>
        <a:lstStyle/>
        <a:p>
          <a:endParaRPr lang="en-US"/>
        </a:p>
      </dgm:t>
    </dgm:pt>
    <dgm:pt modelId="{726146EF-C593-4300-BA8D-7629CE4540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Interface Enhancement</a:t>
          </a:r>
          <a:endParaRPr lang="en-US"/>
        </a:p>
      </dgm:t>
    </dgm:pt>
    <dgm:pt modelId="{3CE3A73E-57EA-418D-ACDC-C8DEDE6E271E}" type="parTrans" cxnId="{EAF572CA-E126-4B10-A4AA-1449255DD6C4}">
      <dgm:prSet/>
      <dgm:spPr/>
      <dgm:t>
        <a:bodyPr/>
        <a:lstStyle/>
        <a:p>
          <a:endParaRPr lang="en-US"/>
        </a:p>
      </dgm:t>
    </dgm:pt>
    <dgm:pt modelId="{8AF36A2D-AB5B-4931-85CA-D3865554F8AA}" type="sibTrans" cxnId="{EAF572CA-E126-4B10-A4AA-1449255DD6C4}">
      <dgm:prSet/>
      <dgm:spPr/>
      <dgm:t>
        <a:bodyPr/>
        <a:lstStyle/>
        <a:p>
          <a:endParaRPr lang="en-US"/>
        </a:p>
      </dgm:t>
    </dgm:pt>
    <dgm:pt modelId="{A8538CB0-CD28-4758-84AD-4F12AA812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Upgrading the user interface for better accessibility and functionality.</a:t>
          </a:r>
        </a:p>
      </dgm:t>
    </dgm:pt>
    <dgm:pt modelId="{F31E12D9-43E3-455D-9C0A-AE29FE73DD63}" type="parTrans" cxnId="{048A4F39-D9E5-4590-AD49-D922EADAE48B}">
      <dgm:prSet/>
      <dgm:spPr/>
      <dgm:t>
        <a:bodyPr/>
        <a:lstStyle/>
        <a:p>
          <a:endParaRPr lang="en-US"/>
        </a:p>
      </dgm:t>
    </dgm:pt>
    <dgm:pt modelId="{2F6ADCA8-879E-4E65-BB69-090630768A9B}" type="sibTrans" cxnId="{048A4F39-D9E5-4590-AD49-D922EADAE48B}">
      <dgm:prSet/>
      <dgm:spPr/>
      <dgm:t>
        <a:bodyPr/>
        <a:lstStyle/>
        <a:p>
          <a:endParaRPr lang="en-US"/>
        </a:p>
      </dgm:t>
    </dgm:pt>
    <dgm:pt modelId="{C472D785-4371-44C2-9264-E73133094FC7}" type="pres">
      <dgm:prSet presAssocID="{2A467839-224D-40C9-BA49-BA929176EE29}" presName="root" presStyleCnt="0">
        <dgm:presLayoutVars>
          <dgm:dir/>
          <dgm:resizeHandles val="exact"/>
        </dgm:presLayoutVars>
      </dgm:prSet>
      <dgm:spPr/>
    </dgm:pt>
    <dgm:pt modelId="{8198C915-8BF7-4AC8-9CCC-F58C34B33D89}" type="pres">
      <dgm:prSet presAssocID="{0410D227-A4DA-45AC-BA81-6F3A37E65E44}" presName="compNode" presStyleCnt="0"/>
      <dgm:spPr/>
    </dgm:pt>
    <dgm:pt modelId="{5A9B416F-B709-4989-B19B-35FF5C52C96D}" type="pres">
      <dgm:prSet presAssocID="{0410D227-A4DA-45AC-BA81-6F3A37E65E44}" presName="bgRect" presStyleLbl="bgShp" presStyleIdx="0" presStyleCnt="3"/>
      <dgm:spPr/>
    </dgm:pt>
    <dgm:pt modelId="{C1A70109-D87B-45F2-8CF4-88F3F2C71E6E}" type="pres">
      <dgm:prSet presAssocID="{0410D227-A4DA-45AC-BA81-6F3A37E65E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415E989-8AB8-4E56-A51A-4B1783E04A19}" type="pres">
      <dgm:prSet presAssocID="{0410D227-A4DA-45AC-BA81-6F3A37E65E44}" presName="spaceRect" presStyleCnt="0"/>
      <dgm:spPr/>
    </dgm:pt>
    <dgm:pt modelId="{9BB3DC77-0B67-4197-83C7-8C090C0EA4BD}" type="pres">
      <dgm:prSet presAssocID="{0410D227-A4DA-45AC-BA81-6F3A37E65E44}" presName="parTx" presStyleLbl="revTx" presStyleIdx="0" presStyleCnt="6">
        <dgm:presLayoutVars>
          <dgm:chMax val="0"/>
          <dgm:chPref val="0"/>
        </dgm:presLayoutVars>
      </dgm:prSet>
      <dgm:spPr/>
    </dgm:pt>
    <dgm:pt modelId="{B620792B-D039-455D-91A5-0B29B05DF01B}" type="pres">
      <dgm:prSet presAssocID="{0410D227-A4DA-45AC-BA81-6F3A37E65E44}" presName="desTx" presStyleLbl="revTx" presStyleIdx="1" presStyleCnt="6">
        <dgm:presLayoutVars/>
      </dgm:prSet>
      <dgm:spPr/>
    </dgm:pt>
    <dgm:pt modelId="{DDECE3F6-872D-4758-9BA5-0E3D76F608A0}" type="pres">
      <dgm:prSet presAssocID="{DAAD108C-D92F-4F69-B8E7-0736B33210E9}" presName="sibTrans" presStyleCnt="0"/>
      <dgm:spPr/>
    </dgm:pt>
    <dgm:pt modelId="{DB177D5B-E3AF-4696-93C4-6D9457F1BC01}" type="pres">
      <dgm:prSet presAssocID="{526BE209-5F30-42B9-931F-F25FA6D949D9}" presName="compNode" presStyleCnt="0"/>
      <dgm:spPr/>
    </dgm:pt>
    <dgm:pt modelId="{E2A73BDB-7004-430B-9E82-CC429378CE24}" type="pres">
      <dgm:prSet presAssocID="{526BE209-5F30-42B9-931F-F25FA6D949D9}" presName="bgRect" presStyleLbl="bgShp" presStyleIdx="1" presStyleCnt="3"/>
      <dgm:spPr/>
    </dgm:pt>
    <dgm:pt modelId="{43D215DD-8BA3-4205-BDCF-828CA5C2E723}" type="pres">
      <dgm:prSet presAssocID="{526BE209-5F30-42B9-931F-F25FA6D949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DDE82A-38A4-4622-A262-539486C85FF5}" type="pres">
      <dgm:prSet presAssocID="{526BE209-5F30-42B9-931F-F25FA6D949D9}" presName="spaceRect" presStyleCnt="0"/>
      <dgm:spPr/>
    </dgm:pt>
    <dgm:pt modelId="{2198FCA8-3BD0-4857-8F7F-248B21D2826A}" type="pres">
      <dgm:prSet presAssocID="{526BE209-5F30-42B9-931F-F25FA6D949D9}" presName="parTx" presStyleLbl="revTx" presStyleIdx="2" presStyleCnt="6">
        <dgm:presLayoutVars>
          <dgm:chMax val="0"/>
          <dgm:chPref val="0"/>
        </dgm:presLayoutVars>
      </dgm:prSet>
      <dgm:spPr/>
    </dgm:pt>
    <dgm:pt modelId="{AE3E8898-8BD6-4470-82F7-43E5A5A2F61C}" type="pres">
      <dgm:prSet presAssocID="{526BE209-5F30-42B9-931F-F25FA6D949D9}" presName="desTx" presStyleLbl="revTx" presStyleIdx="3" presStyleCnt="6">
        <dgm:presLayoutVars/>
      </dgm:prSet>
      <dgm:spPr/>
    </dgm:pt>
    <dgm:pt modelId="{4C9713BD-2DC4-410E-8CB3-8413E450617F}" type="pres">
      <dgm:prSet presAssocID="{9B631692-3149-4C87-97D3-97B9082DC833}" presName="sibTrans" presStyleCnt="0"/>
      <dgm:spPr/>
    </dgm:pt>
    <dgm:pt modelId="{CE6465BD-B8F7-45D0-93D7-E31FE9FF8CD5}" type="pres">
      <dgm:prSet presAssocID="{726146EF-C593-4300-BA8D-7629CE454013}" presName="compNode" presStyleCnt="0"/>
      <dgm:spPr/>
    </dgm:pt>
    <dgm:pt modelId="{8D2DB18B-D40F-4680-898D-0E43CC64A130}" type="pres">
      <dgm:prSet presAssocID="{726146EF-C593-4300-BA8D-7629CE454013}" presName="bgRect" presStyleLbl="bgShp" presStyleIdx="2" presStyleCnt="3"/>
      <dgm:spPr/>
    </dgm:pt>
    <dgm:pt modelId="{275F1DD6-A09A-47A0-AD89-2AFC084093E3}" type="pres">
      <dgm:prSet presAssocID="{726146EF-C593-4300-BA8D-7629CE4540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EEFABEC-2B07-4343-A6AD-801799AF5BDF}" type="pres">
      <dgm:prSet presAssocID="{726146EF-C593-4300-BA8D-7629CE454013}" presName="spaceRect" presStyleCnt="0"/>
      <dgm:spPr/>
    </dgm:pt>
    <dgm:pt modelId="{BD6F595E-EA79-48CB-A22C-E2D43A746C0F}" type="pres">
      <dgm:prSet presAssocID="{726146EF-C593-4300-BA8D-7629CE454013}" presName="parTx" presStyleLbl="revTx" presStyleIdx="4" presStyleCnt="6">
        <dgm:presLayoutVars>
          <dgm:chMax val="0"/>
          <dgm:chPref val="0"/>
        </dgm:presLayoutVars>
      </dgm:prSet>
      <dgm:spPr/>
    </dgm:pt>
    <dgm:pt modelId="{38B3582B-85C6-4D0A-89C6-6D087900EEC3}" type="pres">
      <dgm:prSet presAssocID="{726146EF-C593-4300-BA8D-7629CE454013}" presName="desTx" presStyleLbl="revTx" presStyleIdx="5" presStyleCnt="6">
        <dgm:presLayoutVars/>
      </dgm:prSet>
      <dgm:spPr/>
    </dgm:pt>
  </dgm:ptLst>
  <dgm:cxnLst>
    <dgm:cxn modelId="{D6503D02-2C32-4BA7-8664-121FCCCE7BA4}" type="presOf" srcId="{A8538CB0-CD28-4758-84AD-4F12AA812833}" destId="{38B3582B-85C6-4D0A-89C6-6D087900EEC3}" srcOrd="0" destOrd="0" presId="urn:microsoft.com/office/officeart/2018/2/layout/IconVerticalSolidList"/>
    <dgm:cxn modelId="{799BA303-1AC8-4E9A-ABD1-B823856898F8}" type="presOf" srcId="{3D316E4C-6D12-48B6-B50C-78BD713E4BDF}" destId="{AE3E8898-8BD6-4470-82F7-43E5A5A2F61C}" srcOrd="0" destOrd="0" presId="urn:microsoft.com/office/officeart/2018/2/layout/IconVerticalSolidList"/>
    <dgm:cxn modelId="{7A87781A-7183-4529-864D-9E056A24CF02}" srcId="{2A467839-224D-40C9-BA49-BA929176EE29}" destId="{0410D227-A4DA-45AC-BA81-6F3A37E65E44}" srcOrd="0" destOrd="0" parTransId="{9A264CD5-F3D0-4F1E-A2F9-720D0AB80035}" sibTransId="{DAAD108C-D92F-4F69-B8E7-0736B33210E9}"/>
    <dgm:cxn modelId="{2FB9181F-1543-4D61-9A28-644CE3C716FD}" type="presOf" srcId="{2A467839-224D-40C9-BA49-BA929176EE29}" destId="{C472D785-4371-44C2-9264-E73133094FC7}" srcOrd="0" destOrd="0" presId="urn:microsoft.com/office/officeart/2018/2/layout/IconVerticalSolidList"/>
    <dgm:cxn modelId="{048A4F39-D9E5-4590-AD49-D922EADAE48B}" srcId="{726146EF-C593-4300-BA8D-7629CE454013}" destId="{A8538CB0-CD28-4758-84AD-4F12AA812833}" srcOrd="0" destOrd="0" parTransId="{F31E12D9-43E3-455D-9C0A-AE29FE73DD63}" sibTransId="{2F6ADCA8-879E-4E65-BB69-090630768A9B}"/>
    <dgm:cxn modelId="{D11A8E78-4D6B-4595-9721-8BB8D4BD56D7}" type="presOf" srcId="{726146EF-C593-4300-BA8D-7629CE454013}" destId="{BD6F595E-EA79-48CB-A22C-E2D43A746C0F}" srcOrd="0" destOrd="0" presId="urn:microsoft.com/office/officeart/2018/2/layout/IconVerticalSolidList"/>
    <dgm:cxn modelId="{D2D01989-453C-413A-B5B7-1FFBBA579FAA}" type="presOf" srcId="{526BE209-5F30-42B9-931F-F25FA6D949D9}" destId="{2198FCA8-3BD0-4857-8F7F-248B21D2826A}" srcOrd="0" destOrd="0" presId="urn:microsoft.com/office/officeart/2018/2/layout/IconVerticalSolidList"/>
    <dgm:cxn modelId="{C41510B8-0080-40FF-A789-C79D49105439}" srcId="{2A467839-224D-40C9-BA49-BA929176EE29}" destId="{526BE209-5F30-42B9-931F-F25FA6D949D9}" srcOrd="1" destOrd="0" parTransId="{CEBC662A-6ABF-448C-BDCD-7639ADEA934F}" sibTransId="{9B631692-3149-4C87-97D3-97B9082DC833}"/>
    <dgm:cxn modelId="{8243C6BD-651A-4CCA-A2A5-EF13CDF0FDE6}" type="presOf" srcId="{0410D227-A4DA-45AC-BA81-6F3A37E65E44}" destId="{9BB3DC77-0B67-4197-83C7-8C090C0EA4BD}" srcOrd="0" destOrd="0" presId="urn:microsoft.com/office/officeart/2018/2/layout/IconVerticalSolidList"/>
    <dgm:cxn modelId="{EAF572CA-E126-4B10-A4AA-1449255DD6C4}" srcId="{2A467839-224D-40C9-BA49-BA929176EE29}" destId="{726146EF-C593-4300-BA8D-7629CE454013}" srcOrd="2" destOrd="0" parTransId="{3CE3A73E-57EA-418D-ACDC-C8DEDE6E271E}" sibTransId="{8AF36A2D-AB5B-4931-85CA-D3865554F8AA}"/>
    <dgm:cxn modelId="{409F17CB-DD32-485B-BC09-9DC40A98E7B1}" srcId="{526BE209-5F30-42B9-931F-F25FA6D949D9}" destId="{3D316E4C-6D12-48B6-B50C-78BD713E4BDF}" srcOrd="0" destOrd="0" parTransId="{6B9BF151-9112-45F9-B15C-670674C2C3F3}" sibTransId="{AE192B4E-BA42-4FC1-8B0B-9CC498A97220}"/>
    <dgm:cxn modelId="{DB52C8E9-2E7D-4E74-9B80-1F017FC53910}" srcId="{0410D227-A4DA-45AC-BA81-6F3A37E65E44}" destId="{F211FB12-7F6F-4395-9E42-A14F41FE1506}" srcOrd="0" destOrd="0" parTransId="{20F5E8F3-0D88-4620-9360-7B97B20143EF}" sibTransId="{992B20A8-C430-48DB-9934-869C2063732E}"/>
    <dgm:cxn modelId="{6BC6F9FD-FFE5-41A3-92D2-EB2F3B700544}" type="presOf" srcId="{F211FB12-7F6F-4395-9E42-A14F41FE1506}" destId="{B620792B-D039-455D-91A5-0B29B05DF01B}" srcOrd="0" destOrd="0" presId="urn:microsoft.com/office/officeart/2018/2/layout/IconVerticalSolidList"/>
    <dgm:cxn modelId="{FF934DC9-BDA8-450F-962E-2663937501C9}" type="presParOf" srcId="{C472D785-4371-44C2-9264-E73133094FC7}" destId="{8198C915-8BF7-4AC8-9CCC-F58C34B33D89}" srcOrd="0" destOrd="0" presId="urn:microsoft.com/office/officeart/2018/2/layout/IconVerticalSolidList"/>
    <dgm:cxn modelId="{E548F9EE-709D-495D-888D-5B6956AB5CBE}" type="presParOf" srcId="{8198C915-8BF7-4AC8-9CCC-F58C34B33D89}" destId="{5A9B416F-B709-4989-B19B-35FF5C52C96D}" srcOrd="0" destOrd="0" presId="urn:microsoft.com/office/officeart/2018/2/layout/IconVerticalSolidList"/>
    <dgm:cxn modelId="{C51C1A45-8573-4E25-8508-902218DD8AFE}" type="presParOf" srcId="{8198C915-8BF7-4AC8-9CCC-F58C34B33D89}" destId="{C1A70109-D87B-45F2-8CF4-88F3F2C71E6E}" srcOrd="1" destOrd="0" presId="urn:microsoft.com/office/officeart/2018/2/layout/IconVerticalSolidList"/>
    <dgm:cxn modelId="{3C661437-1255-41B2-A560-C34489AEC9F9}" type="presParOf" srcId="{8198C915-8BF7-4AC8-9CCC-F58C34B33D89}" destId="{9415E989-8AB8-4E56-A51A-4B1783E04A19}" srcOrd="2" destOrd="0" presId="urn:microsoft.com/office/officeart/2018/2/layout/IconVerticalSolidList"/>
    <dgm:cxn modelId="{4CE96619-A73D-4B19-A027-37F080405DE2}" type="presParOf" srcId="{8198C915-8BF7-4AC8-9CCC-F58C34B33D89}" destId="{9BB3DC77-0B67-4197-83C7-8C090C0EA4BD}" srcOrd="3" destOrd="0" presId="urn:microsoft.com/office/officeart/2018/2/layout/IconVerticalSolidList"/>
    <dgm:cxn modelId="{EC6874D7-811C-4990-9275-C45349F9B512}" type="presParOf" srcId="{8198C915-8BF7-4AC8-9CCC-F58C34B33D89}" destId="{B620792B-D039-455D-91A5-0B29B05DF01B}" srcOrd="4" destOrd="0" presId="urn:microsoft.com/office/officeart/2018/2/layout/IconVerticalSolidList"/>
    <dgm:cxn modelId="{EFD667AC-EFC5-43B3-91CB-0FA5D9AA61B7}" type="presParOf" srcId="{C472D785-4371-44C2-9264-E73133094FC7}" destId="{DDECE3F6-872D-4758-9BA5-0E3D76F608A0}" srcOrd="1" destOrd="0" presId="urn:microsoft.com/office/officeart/2018/2/layout/IconVerticalSolidList"/>
    <dgm:cxn modelId="{9977197D-DD2B-4539-85D4-85422F88D715}" type="presParOf" srcId="{C472D785-4371-44C2-9264-E73133094FC7}" destId="{DB177D5B-E3AF-4696-93C4-6D9457F1BC01}" srcOrd="2" destOrd="0" presId="urn:microsoft.com/office/officeart/2018/2/layout/IconVerticalSolidList"/>
    <dgm:cxn modelId="{5AAC37D1-9BCF-401E-9E57-3BB485E62F43}" type="presParOf" srcId="{DB177D5B-E3AF-4696-93C4-6D9457F1BC01}" destId="{E2A73BDB-7004-430B-9E82-CC429378CE24}" srcOrd="0" destOrd="0" presId="urn:microsoft.com/office/officeart/2018/2/layout/IconVerticalSolidList"/>
    <dgm:cxn modelId="{3B01CB69-9963-44EE-9E0A-B3F62C465080}" type="presParOf" srcId="{DB177D5B-E3AF-4696-93C4-6D9457F1BC01}" destId="{43D215DD-8BA3-4205-BDCF-828CA5C2E723}" srcOrd="1" destOrd="0" presId="urn:microsoft.com/office/officeart/2018/2/layout/IconVerticalSolidList"/>
    <dgm:cxn modelId="{A45AD5E6-E3C1-4C2E-85C5-2563A7B8E8B3}" type="presParOf" srcId="{DB177D5B-E3AF-4696-93C4-6D9457F1BC01}" destId="{73DDE82A-38A4-4622-A262-539486C85FF5}" srcOrd="2" destOrd="0" presId="urn:microsoft.com/office/officeart/2018/2/layout/IconVerticalSolidList"/>
    <dgm:cxn modelId="{1CE28257-437A-4683-B839-7F543A4DE90A}" type="presParOf" srcId="{DB177D5B-E3AF-4696-93C4-6D9457F1BC01}" destId="{2198FCA8-3BD0-4857-8F7F-248B21D2826A}" srcOrd="3" destOrd="0" presId="urn:microsoft.com/office/officeart/2018/2/layout/IconVerticalSolidList"/>
    <dgm:cxn modelId="{1265EAE7-AA99-4154-AFB3-E1588A0FEC96}" type="presParOf" srcId="{DB177D5B-E3AF-4696-93C4-6D9457F1BC01}" destId="{AE3E8898-8BD6-4470-82F7-43E5A5A2F61C}" srcOrd="4" destOrd="0" presId="urn:microsoft.com/office/officeart/2018/2/layout/IconVerticalSolidList"/>
    <dgm:cxn modelId="{0F4F982F-5F0C-42F9-A8E7-46AA71B16389}" type="presParOf" srcId="{C472D785-4371-44C2-9264-E73133094FC7}" destId="{4C9713BD-2DC4-410E-8CB3-8413E450617F}" srcOrd="3" destOrd="0" presId="urn:microsoft.com/office/officeart/2018/2/layout/IconVerticalSolidList"/>
    <dgm:cxn modelId="{6A8F3F3A-B9A6-4CAA-9CF8-1F85A7FC8BE0}" type="presParOf" srcId="{C472D785-4371-44C2-9264-E73133094FC7}" destId="{CE6465BD-B8F7-45D0-93D7-E31FE9FF8CD5}" srcOrd="4" destOrd="0" presId="urn:microsoft.com/office/officeart/2018/2/layout/IconVerticalSolidList"/>
    <dgm:cxn modelId="{5E3C40BA-D67E-42ED-839E-2FE76491A857}" type="presParOf" srcId="{CE6465BD-B8F7-45D0-93D7-E31FE9FF8CD5}" destId="{8D2DB18B-D40F-4680-898D-0E43CC64A130}" srcOrd="0" destOrd="0" presId="urn:microsoft.com/office/officeart/2018/2/layout/IconVerticalSolidList"/>
    <dgm:cxn modelId="{A30D29D4-0F26-4F26-B20B-A7CE370DB6B8}" type="presParOf" srcId="{CE6465BD-B8F7-45D0-93D7-E31FE9FF8CD5}" destId="{275F1DD6-A09A-47A0-AD89-2AFC084093E3}" srcOrd="1" destOrd="0" presId="urn:microsoft.com/office/officeart/2018/2/layout/IconVerticalSolidList"/>
    <dgm:cxn modelId="{ABC78FDF-6A2C-4899-AE53-2737CAD1B8D9}" type="presParOf" srcId="{CE6465BD-B8F7-45D0-93D7-E31FE9FF8CD5}" destId="{7EEFABEC-2B07-4343-A6AD-801799AF5BDF}" srcOrd="2" destOrd="0" presId="urn:microsoft.com/office/officeart/2018/2/layout/IconVerticalSolidList"/>
    <dgm:cxn modelId="{1AEBAAC1-BD54-491E-97EE-BFD275B45C6C}" type="presParOf" srcId="{CE6465BD-B8F7-45D0-93D7-E31FE9FF8CD5}" destId="{BD6F595E-EA79-48CB-A22C-E2D43A746C0F}" srcOrd="3" destOrd="0" presId="urn:microsoft.com/office/officeart/2018/2/layout/IconVerticalSolidList"/>
    <dgm:cxn modelId="{CC825D27-4AD2-474A-BB4B-53E0283B5E1F}" type="presParOf" srcId="{CE6465BD-B8F7-45D0-93D7-E31FE9FF8CD5}" destId="{38B3582B-85C6-4D0A-89C6-6D087900EEC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D78B7-5830-4E67-A8B1-67E91E63A241}">
      <dsp:nvSpPr>
        <dsp:cNvPr id="0" name=""/>
        <dsp:cNvSpPr/>
      </dsp:nvSpPr>
      <dsp:spPr>
        <a:xfrm>
          <a:off x="989134" y="796441"/>
          <a:ext cx="1061648" cy="1061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935C5-E1F4-4D6F-B82D-D4DA85E1836E}">
      <dsp:nvSpPr>
        <dsp:cNvPr id="0" name=""/>
        <dsp:cNvSpPr/>
      </dsp:nvSpPr>
      <dsp:spPr>
        <a:xfrm>
          <a:off x="3317" y="1961334"/>
          <a:ext cx="3033281" cy="4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Need for Efficiency</a:t>
          </a:r>
          <a:endParaRPr lang="en-US" sz="2200" kern="1200"/>
        </a:p>
      </dsp:txBody>
      <dsp:txXfrm>
        <a:off x="3317" y="1961334"/>
        <a:ext cx="3033281" cy="454992"/>
      </dsp:txXfrm>
    </dsp:sp>
    <dsp:sp modelId="{1B6B40A0-4325-46A4-ACC3-D867F8B5F240}">
      <dsp:nvSpPr>
        <dsp:cNvPr id="0" name=""/>
        <dsp:cNvSpPr/>
      </dsp:nvSpPr>
      <dsp:spPr>
        <a:xfrm>
          <a:off x="3317" y="2464347"/>
          <a:ext cx="3033281" cy="733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Recognizing the challenge of consuming lengthy video content in today's fast-paced world.</a:t>
          </a:r>
        </a:p>
      </dsp:txBody>
      <dsp:txXfrm>
        <a:off x="3317" y="2464347"/>
        <a:ext cx="3033281" cy="733121"/>
      </dsp:txXfrm>
    </dsp:sp>
    <dsp:sp modelId="{E150A18C-1F27-4D29-B97A-1DA30992BBC1}">
      <dsp:nvSpPr>
        <dsp:cNvPr id="0" name=""/>
        <dsp:cNvSpPr/>
      </dsp:nvSpPr>
      <dsp:spPr>
        <a:xfrm>
          <a:off x="4553239" y="796441"/>
          <a:ext cx="1061648" cy="1061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488EC-C9B5-4CC2-BE86-9173B650F2A4}">
      <dsp:nvSpPr>
        <dsp:cNvPr id="0" name=""/>
        <dsp:cNvSpPr/>
      </dsp:nvSpPr>
      <dsp:spPr>
        <a:xfrm>
          <a:off x="3567423" y="1961334"/>
          <a:ext cx="3033281" cy="4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Learning and Accessibility</a:t>
          </a:r>
          <a:endParaRPr lang="en-US" sz="2200" kern="1200"/>
        </a:p>
      </dsp:txBody>
      <dsp:txXfrm>
        <a:off x="3567423" y="1961334"/>
        <a:ext cx="3033281" cy="454992"/>
      </dsp:txXfrm>
    </dsp:sp>
    <dsp:sp modelId="{3ACDF1D1-543C-4965-A082-176AF40AC1F7}">
      <dsp:nvSpPr>
        <dsp:cNvPr id="0" name=""/>
        <dsp:cNvSpPr/>
      </dsp:nvSpPr>
      <dsp:spPr>
        <a:xfrm>
          <a:off x="3567423" y="2464347"/>
          <a:ext cx="3033281" cy="733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Facilitating quick access to key information from videos for learners and professionals.</a:t>
          </a:r>
        </a:p>
      </dsp:txBody>
      <dsp:txXfrm>
        <a:off x="3567423" y="2464347"/>
        <a:ext cx="3033281" cy="733121"/>
      </dsp:txXfrm>
    </dsp:sp>
    <dsp:sp modelId="{C042F1D7-8D62-453E-B7D4-3125B5B4739A}">
      <dsp:nvSpPr>
        <dsp:cNvPr id="0" name=""/>
        <dsp:cNvSpPr/>
      </dsp:nvSpPr>
      <dsp:spPr>
        <a:xfrm>
          <a:off x="8117345" y="796441"/>
          <a:ext cx="1061648" cy="1061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41B19-4ED5-4A9C-A237-FCBB8B5B2F2D}">
      <dsp:nvSpPr>
        <dsp:cNvPr id="0" name=""/>
        <dsp:cNvSpPr/>
      </dsp:nvSpPr>
      <dsp:spPr>
        <a:xfrm>
          <a:off x="7131528" y="1961334"/>
          <a:ext cx="3033281" cy="4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Content Curation</a:t>
          </a:r>
          <a:endParaRPr lang="en-US" sz="2200" kern="1200"/>
        </a:p>
      </dsp:txBody>
      <dsp:txXfrm>
        <a:off x="7131528" y="1961334"/>
        <a:ext cx="3033281" cy="454992"/>
      </dsp:txXfrm>
    </dsp:sp>
    <dsp:sp modelId="{6575C0F1-D59F-4326-9269-8BBAB8056407}">
      <dsp:nvSpPr>
        <dsp:cNvPr id="0" name=""/>
        <dsp:cNvSpPr/>
      </dsp:nvSpPr>
      <dsp:spPr>
        <a:xfrm>
          <a:off x="7131528" y="2464347"/>
          <a:ext cx="3033281" cy="733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Aiding users in identifying relevant content in an ocean of information.</a:t>
          </a:r>
        </a:p>
      </dsp:txBody>
      <dsp:txXfrm>
        <a:off x="7131528" y="2464347"/>
        <a:ext cx="3033281" cy="733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A0D62-4DC5-4441-8797-371A687CFD62}">
      <dsp:nvSpPr>
        <dsp:cNvPr id="0" name=""/>
        <dsp:cNvSpPr/>
      </dsp:nvSpPr>
      <dsp:spPr>
        <a:xfrm rot="5400000">
          <a:off x="6607373" y="-2868353"/>
          <a:ext cx="613907" cy="650760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Python for backend processing, Flask for web application framework acting as an API.</a:t>
          </a:r>
        </a:p>
      </dsp:txBody>
      <dsp:txXfrm rot="-5400000">
        <a:off x="3660526" y="108462"/>
        <a:ext cx="6477633" cy="553971"/>
      </dsp:txXfrm>
    </dsp:sp>
    <dsp:sp modelId="{59233581-9BD2-4287-9995-2CDD24FD4AEC}">
      <dsp:nvSpPr>
        <dsp:cNvPr id="0" name=""/>
        <dsp:cNvSpPr/>
      </dsp:nvSpPr>
      <dsp:spPr>
        <a:xfrm>
          <a:off x="0" y="1755"/>
          <a:ext cx="3660526" cy="767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Python and Flask</a:t>
          </a:r>
          <a:endParaRPr lang="en-US" sz="2600" kern="1200"/>
        </a:p>
      </dsp:txBody>
      <dsp:txXfrm>
        <a:off x="37461" y="39216"/>
        <a:ext cx="3585604" cy="692462"/>
      </dsp:txXfrm>
    </dsp:sp>
    <dsp:sp modelId="{C63925C9-E9FB-4A6C-B156-FD7EB4B47136}">
      <dsp:nvSpPr>
        <dsp:cNvPr id="0" name=""/>
        <dsp:cNvSpPr/>
      </dsp:nvSpPr>
      <dsp:spPr>
        <a:xfrm rot="5400000">
          <a:off x="6607373" y="-2062599"/>
          <a:ext cx="613907" cy="6507601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Utilizes API for extracting transcripts from YouTube videos.</a:t>
          </a:r>
        </a:p>
      </dsp:txBody>
      <dsp:txXfrm rot="-5400000">
        <a:off x="3660526" y="914216"/>
        <a:ext cx="6477633" cy="553971"/>
      </dsp:txXfrm>
    </dsp:sp>
    <dsp:sp modelId="{6267F181-87D0-4FD2-829A-21FBB3EF884D}">
      <dsp:nvSpPr>
        <dsp:cNvPr id="0" name=""/>
        <dsp:cNvSpPr/>
      </dsp:nvSpPr>
      <dsp:spPr>
        <a:xfrm>
          <a:off x="0" y="807508"/>
          <a:ext cx="3660526" cy="76738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YouTube Transcript API</a:t>
          </a:r>
          <a:endParaRPr lang="en-US" sz="2600" kern="1200"/>
        </a:p>
      </dsp:txBody>
      <dsp:txXfrm>
        <a:off x="37461" y="844969"/>
        <a:ext cx="3585604" cy="692462"/>
      </dsp:txXfrm>
    </dsp:sp>
    <dsp:sp modelId="{934A47FF-B5AD-4DB5-AECD-F5FC85E6728E}">
      <dsp:nvSpPr>
        <dsp:cNvPr id="0" name=""/>
        <dsp:cNvSpPr/>
      </dsp:nvSpPr>
      <dsp:spPr>
        <a:xfrm rot="5400000">
          <a:off x="6607373" y="-1256845"/>
          <a:ext cx="613907" cy="6507601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Employs Hugging Face's Transformers for AI model integration.</a:t>
          </a:r>
        </a:p>
      </dsp:txBody>
      <dsp:txXfrm rot="-5400000">
        <a:off x="3660526" y="1719970"/>
        <a:ext cx="6477633" cy="553971"/>
      </dsp:txXfrm>
    </dsp:sp>
    <dsp:sp modelId="{4237E342-4AB5-4BD0-B924-CB35D51F29EC}">
      <dsp:nvSpPr>
        <dsp:cNvPr id="0" name=""/>
        <dsp:cNvSpPr/>
      </dsp:nvSpPr>
      <dsp:spPr>
        <a:xfrm>
          <a:off x="0" y="1613262"/>
          <a:ext cx="3660526" cy="76738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Transformers Library</a:t>
          </a:r>
          <a:endParaRPr lang="en-US" sz="2600" kern="1200"/>
        </a:p>
      </dsp:txBody>
      <dsp:txXfrm>
        <a:off x="37461" y="1650723"/>
        <a:ext cx="3585604" cy="692462"/>
      </dsp:txXfrm>
    </dsp:sp>
    <dsp:sp modelId="{EF453E49-8FE7-4198-AF42-0D9AB8E1B18E}">
      <dsp:nvSpPr>
        <dsp:cNvPr id="0" name=""/>
        <dsp:cNvSpPr/>
      </dsp:nvSpPr>
      <dsp:spPr>
        <a:xfrm rot="5400000">
          <a:off x="6607373" y="-451092"/>
          <a:ext cx="613907" cy="6507601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Leverages Facebook's BART Large CNN model for summarization tasks.</a:t>
          </a:r>
        </a:p>
      </dsp:txBody>
      <dsp:txXfrm rot="-5400000">
        <a:off x="3660526" y="2525723"/>
        <a:ext cx="6477633" cy="553971"/>
      </dsp:txXfrm>
    </dsp:sp>
    <dsp:sp modelId="{1E9E7277-A0CA-46A0-9666-E20B9CA2D38E}">
      <dsp:nvSpPr>
        <dsp:cNvPr id="0" name=""/>
        <dsp:cNvSpPr/>
      </dsp:nvSpPr>
      <dsp:spPr>
        <a:xfrm>
          <a:off x="0" y="2419016"/>
          <a:ext cx="3660526" cy="76738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BART Large CNN Model</a:t>
          </a:r>
          <a:endParaRPr lang="en-US" sz="2600" kern="1200"/>
        </a:p>
      </dsp:txBody>
      <dsp:txXfrm>
        <a:off x="37461" y="2456477"/>
        <a:ext cx="3585604" cy="692462"/>
      </dsp:txXfrm>
    </dsp:sp>
    <dsp:sp modelId="{FFC26288-B53B-4418-8BC8-19F55C3C5DCC}">
      <dsp:nvSpPr>
        <dsp:cNvPr id="0" name=""/>
        <dsp:cNvSpPr/>
      </dsp:nvSpPr>
      <dsp:spPr>
        <a:xfrm rot="5400000">
          <a:off x="6607373" y="354661"/>
          <a:ext cx="613907" cy="650760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 of local environments for development and deployment.</a:t>
          </a:r>
        </a:p>
      </dsp:txBody>
      <dsp:txXfrm rot="-5400000">
        <a:off x="3660526" y="3331476"/>
        <a:ext cx="6477633" cy="553971"/>
      </dsp:txXfrm>
    </dsp:sp>
    <dsp:sp modelId="{707891DB-500F-4080-8B82-F1DD25D28746}">
      <dsp:nvSpPr>
        <dsp:cNvPr id="0" name=""/>
        <dsp:cNvSpPr/>
      </dsp:nvSpPr>
      <dsp:spPr>
        <a:xfrm>
          <a:off x="0" y="3224770"/>
          <a:ext cx="3660526" cy="767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Deployment and Testing</a:t>
          </a:r>
          <a:endParaRPr lang="en-US" sz="2600" kern="1200"/>
        </a:p>
      </dsp:txBody>
      <dsp:txXfrm>
        <a:off x="37461" y="3262231"/>
        <a:ext cx="3585604" cy="692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A658F-3207-49F0-920E-CAE3DE3B2D5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88D0F-85A6-4CF8-8AE6-23735DBD960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2331-510F-41A2-AF76-82BA6AB4AC0E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Easy Video ID Extraction</a:t>
          </a:r>
          <a:endParaRPr lang="en-US" sz="2200" kern="1200"/>
        </a:p>
      </dsp:txBody>
      <dsp:txXfrm>
        <a:off x="1057183" y="1805"/>
        <a:ext cx="4732020" cy="915310"/>
      </dsp:txXfrm>
    </dsp:sp>
    <dsp:sp modelId="{4D1F4FF1-A0B3-45D7-A105-3D68B46419C2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Extracts video ID from URLs or direct inputs seamlessly.</a:t>
          </a:r>
        </a:p>
      </dsp:txBody>
      <dsp:txXfrm>
        <a:off x="5789203" y="1805"/>
        <a:ext cx="4726396" cy="915310"/>
      </dsp:txXfrm>
    </dsp:sp>
    <dsp:sp modelId="{54F5C517-431D-4FA1-80C5-015E8EFE144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0443-A985-4571-A046-E114B7B2434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95229-DF02-422D-B0A2-C581448A8529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Transcript Retrieval and Summarization</a:t>
          </a:r>
          <a:endParaRPr lang="en-US" sz="2200" kern="1200"/>
        </a:p>
      </dsp:txBody>
      <dsp:txXfrm>
        <a:off x="1057183" y="1145944"/>
        <a:ext cx="4732020" cy="915310"/>
      </dsp:txXfrm>
    </dsp:sp>
    <dsp:sp modelId="{D24A3A04-50A6-45EB-ABB8-3ED40297876B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Efficiently fetches and condenses video transcripts using advanced AI models.</a:t>
          </a:r>
        </a:p>
      </dsp:txBody>
      <dsp:txXfrm>
        <a:off x="5789203" y="1145944"/>
        <a:ext cx="4726396" cy="915310"/>
      </dsp:txXfrm>
    </dsp:sp>
    <dsp:sp modelId="{AEDD06F8-A9FF-47F8-B416-9438CF34AF7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A9DE9-6DC9-4C8A-A810-4BCDB34BAC9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A7FED-D584-4561-929E-33D2C4385C39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User-Friendly Interface</a:t>
          </a:r>
          <a:endParaRPr lang="en-US" sz="2200" kern="1200"/>
        </a:p>
      </dsp:txBody>
      <dsp:txXfrm>
        <a:off x="1057183" y="2290082"/>
        <a:ext cx="4732020" cy="915310"/>
      </dsp:txXfrm>
    </dsp:sp>
    <dsp:sp modelId="{F5BF3FA1-F093-4149-B8D5-384498440AC9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a straightforward web interface for interaction and summary display.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Assists in providing for a POC.</a:t>
          </a:r>
        </a:p>
      </dsp:txBody>
      <dsp:txXfrm>
        <a:off x="5789203" y="2290082"/>
        <a:ext cx="4726396" cy="915310"/>
      </dsp:txXfrm>
    </dsp:sp>
    <dsp:sp modelId="{90AF59FF-0598-4112-90BA-3E1A45A2E4C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DAE47-8114-42F6-B9E5-343B7275F44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3B82-CCAA-49DC-83A5-2E2695B7B992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AI-Driven Summarization</a:t>
          </a:r>
          <a:endParaRPr lang="en-US" sz="2200" kern="1200"/>
        </a:p>
      </dsp:txBody>
      <dsp:txXfrm>
        <a:off x="1057183" y="3434221"/>
        <a:ext cx="4732020" cy="915310"/>
      </dsp:txXfrm>
    </dsp:sp>
    <dsp:sp modelId="{27D11BB8-D3D1-4B5B-9835-8940AFA48728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Utilizes sophisticated AI algorithms for accurate and relevant summarization.</a:t>
          </a:r>
        </a:p>
      </dsp:txBody>
      <dsp:txXfrm>
        <a:off x="5789203" y="3434221"/>
        <a:ext cx="472639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05D9A-3140-40AD-AF36-3BA789D4F669}">
      <dsp:nvSpPr>
        <dsp:cNvPr id="0" name=""/>
        <dsp:cNvSpPr/>
      </dsp:nvSpPr>
      <dsp:spPr>
        <a:xfrm rot="5400000">
          <a:off x="6399487" y="-2608300"/>
          <a:ext cx="1029679" cy="650760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Saves significant time by avoiding full video playback.</a:t>
          </a:r>
        </a:p>
      </dsp:txBody>
      <dsp:txXfrm rot="-5400000">
        <a:off x="3660527" y="180925"/>
        <a:ext cx="6457336" cy="929149"/>
      </dsp:txXfrm>
    </dsp:sp>
    <dsp:sp modelId="{0CF23796-9CEB-4068-8042-F474D9ADCEB3}">
      <dsp:nvSpPr>
        <dsp:cNvPr id="0" name=""/>
        <dsp:cNvSpPr/>
      </dsp:nvSpPr>
      <dsp:spPr>
        <a:xfrm>
          <a:off x="0" y="1950"/>
          <a:ext cx="3660526" cy="1287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Time Efficiency</a:t>
          </a:r>
          <a:endParaRPr lang="en-US" sz="3600" kern="1200"/>
        </a:p>
      </dsp:txBody>
      <dsp:txXfrm>
        <a:off x="62831" y="64781"/>
        <a:ext cx="3534864" cy="1161437"/>
      </dsp:txXfrm>
    </dsp:sp>
    <dsp:sp modelId="{3178437E-865F-4951-AFF8-99A71AFE36C2}">
      <dsp:nvSpPr>
        <dsp:cNvPr id="0" name=""/>
        <dsp:cNvSpPr/>
      </dsp:nvSpPr>
      <dsp:spPr>
        <a:xfrm rot="5400000">
          <a:off x="6399487" y="-1256845"/>
          <a:ext cx="1029679" cy="6507601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Facilitates quick learning and information absorption.</a:t>
          </a:r>
        </a:p>
      </dsp:txBody>
      <dsp:txXfrm rot="-5400000">
        <a:off x="3660527" y="1532380"/>
        <a:ext cx="6457336" cy="929149"/>
      </dsp:txXfrm>
    </dsp:sp>
    <dsp:sp modelId="{F0899BC9-7942-4E47-AB35-EC2571584A08}">
      <dsp:nvSpPr>
        <dsp:cNvPr id="0" name=""/>
        <dsp:cNvSpPr/>
      </dsp:nvSpPr>
      <dsp:spPr>
        <a:xfrm>
          <a:off x="0" y="1353405"/>
          <a:ext cx="3660526" cy="128709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Enhanced Learning</a:t>
          </a:r>
          <a:endParaRPr lang="en-US" sz="3600" kern="1200"/>
        </a:p>
      </dsp:txBody>
      <dsp:txXfrm>
        <a:off x="62831" y="1416236"/>
        <a:ext cx="3534864" cy="1161437"/>
      </dsp:txXfrm>
    </dsp:sp>
    <dsp:sp modelId="{1C3E3DD3-21B9-4CCE-9ED2-2910147DA913}">
      <dsp:nvSpPr>
        <dsp:cNvPr id="0" name=""/>
        <dsp:cNvSpPr/>
      </dsp:nvSpPr>
      <dsp:spPr>
        <a:xfrm rot="5400000">
          <a:off x="6399487" y="94608"/>
          <a:ext cx="1029679" cy="650760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Helps decide whether full video viewing is necessary.</a:t>
          </a:r>
        </a:p>
      </dsp:txBody>
      <dsp:txXfrm rot="-5400000">
        <a:off x="3660527" y="2883834"/>
        <a:ext cx="6457336" cy="929149"/>
      </dsp:txXfrm>
    </dsp:sp>
    <dsp:sp modelId="{2175742B-F8B3-4100-BA3E-228ECB12C7FE}">
      <dsp:nvSpPr>
        <dsp:cNvPr id="0" name=""/>
        <dsp:cNvSpPr/>
      </dsp:nvSpPr>
      <dsp:spPr>
        <a:xfrm>
          <a:off x="0" y="2704859"/>
          <a:ext cx="3660526" cy="12870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Decision Aid</a:t>
          </a:r>
          <a:endParaRPr lang="en-US" sz="3600" kern="1200"/>
        </a:p>
      </dsp:txBody>
      <dsp:txXfrm>
        <a:off x="62831" y="2767690"/>
        <a:ext cx="3534864" cy="1161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CF685-7C17-4B0F-A51D-B25F360790FB}">
      <dsp:nvSpPr>
        <dsp:cNvPr id="0" name=""/>
        <dsp:cNvSpPr/>
      </dsp:nvSpPr>
      <dsp:spPr>
        <a:xfrm>
          <a:off x="386063" y="5902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8B181-6356-4AED-A112-F52460069E1F}">
      <dsp:nvSpPr>
        <dsp:cNvPr id="0" name=""/>
        <dsp:cNvSpPr/>
      </dsp:nvSpPr>
      <dsp:spPr>
        <a:xfrm>
          <a:off x="386063" y="22231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Current Limitations</a:t>
          </a:r>
          <a:endParaRPr lang="en-US" sz="3600" kern="1200"/>
        </a:p>
      </dsp:txBody>
      <dsp:txXfrm>
        <a:off x="386063" y="2223193"/>
        <a:ext cx="4320000" cy="648000"/>
      </dsp:txXfrm>
    </dsp:sp>
    <dsp:sp modelId="{9275FDB6-B1BE-4696-BA9F-66B4ECEFD7C2}">
      <dsp:nvSpPr>
        <dsp:cNvPr id="0" name=""/>
        <dsp:cNvSpPr/>
      </dsp:nvSpPr>
      <dsp:spPr>
        <a:xfrm>
          <a:off x="386063" y="2927462"/>
          <a:ext cx="4320000" cy="476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Presently limited to summarizing videos up to 5 minutes in length.</a:t>
          </a:r>
        </a:p>
      </dsp:txBody>
      <dsp:txXfrm>
        <a:off x="386063" y="2927462"/>
        <a:ext cx="4320000" cy="476233"/>
      </dsp:txXfrm>
    </dsp:sp>
    <dsp:sp modelId="{9622A72D-9964-4B34-9B8D-894B11B3CD2F}">
      <dsp:nvSpPr>
        <dsp:cNvPr id="0" name=""/>
        <dsp:cNvSpPr/>
      </dsp:nvSpPr>
      <dsp:spPr>
        <a:xfrm>
          <a:off x="5462063" y="5902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62E8-92B0-489F-B5DA-72F3039C6629}">
      <dsp:nvSpPr>
        <dsp:cNvPr id="0" name=""/>
        <dsp:cNvSpPr/>
      </dsp:nvSpPr>
      <dsp:spPr>
        <a:xfrm>
          <a:off x="5462063" y="22231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Future Enhancements</a:t>
          </a:r>
          <a:endParaRPr lang="en-US" sz="3600" kern="1200"/>
        </a:p>
      </dsp:txBody>
      <dsp:txXfrm>
        <a:off x="5462063" y="2223193"/>
        <a:ext cx="4320000" cy="648000"/>
      </dsp:txXfrm>
    </dsp:sp>
    <dsp:sp modelId="{191EB000-BDEE-4E22-B4BB-AD27D4039FCD}">
      <dsp:nvSpPr>
        <dsp:cNvPr id="0" name=""/>
        <dsp:cNvSpPr/>
      </dsp:nvSpPr>
      <dsp:spPr>
        <a:xfrm>
          <a:off x="5462063" y="2927462"/>
          <a:ext cx="4320000" cy="476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Aiming to extend capability to longer videos and refine AI accuracy.</a:t>
          </a:r>
        </a:p>
      </dsp:txBody>
      <dsp:txXfrm>
        <a:off x="5462063" y="2927462"/>
        <a:ext cx="4320000" cy="4762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B416F-B709-4989-B19B-35FF5C52C96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70109-D87B-45F2-8CF4-88F3F2C71E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3DC77-0B67-4197-83C7-8C090C0EA4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Expanding Video Duration Capacity</a:t>
          </a:r>
          <a:endParaRPr lang="en-US" sz="2500" kern="1200"/>
        </a:p>
      </dsp:txBody>
      <dsp:txXfrm>
        <a:off x="1435590" y="531"/>
        <a:ext cx="4732020" cy="1242935"/>
      </dsp:txXfrm>
    </dsp:sp>
    <dsp:sp modelId="{B620792B-D039-455D-91A5-0B29B05DF01B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Enhancing the system to handle longer videos for broader applications.</a:t>
          </a:r>
        </a:p>
      </dsp:txBody>
      <dsp:txXfrm>
        <a:off x="6167610" y="531"/>
        <a:ext cx="4347989" cy="1242935"/>
      </dsp:txXfrm>
    </dsp:sp>
    <dsp:sp modelId="{E2A73BDB-7004-430B-9E82-CC429378CE2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215DD-8BA3-4205-BDCF-828CA5C2E72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8FCA8-3BD0-4857-8F7F-248B21D2826A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Improving Summarization Accuracy</a:t>
          </a:r>
          <a:endParaRPr lang="en-US" sz="2500" kern="1200"/>
        </a:p>
      </dsp:txBody>
      <dsp:txXfrm>
        <a:off x="1435590" y="1554201"/>
        <a:ext cx="4732020" cy="1242935"/>
      </dsp:txXfrm>
    </dsp:sp>
    <dsp:sp modelId="{AE3E8898-8BD6-4470-82F7-43E5A5A2F61C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Building and refining AI models for longer sequences and more accurate summaries.</a:t>
          </a:r>
        </a:p>
      </dsp:txBody>
      <dsp:txXfrm>
        <a:off x="6167610" y="1554201"/>
        <a:ext cx="4347989" cy="1242935"/>
      </dsp:txXfrm>
    </dsp:sp>
    <dsp:sp modelId="{8D2DB18B-D40F-4680-898D-0E43CC64A13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1DD6-A09A-47A0-AD89-2AFC084093E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F595E-EA79-48CB-A22C-E2D43A746C0F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User Interface Enhancement</a:t>
          </a:r>
          <a:endParaRPr lang="en-US" sz="2500" kern="1200"/>
        </a:p>
      </dsp:txBody>
      <dsp:txXfrm>
        <a:off x="1435590" y="3107870"/>
        <a:ext cx="4732020" cy="1242935"/>
      </dsp:txXfrm>
    </dsp:sp>
    <dsp:sp modelId="{38B3582B-85C6-4D0A-89C6-6D087900EEC3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Upgrading the user interface for better accessibility and functionality.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D08E-9068-0F37-6F9B-065B191B7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5520B-02C6-E761-6C3C-A969D564E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D15-ACAD-D72F-3B5F-110C4BAB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91CD-D532-02B7-7026-F5B7CFB8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222C-970F-10A3-ACCD-566207C6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0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6E47-EFC9-B386-99DB-08ABE061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E481C-DA73-7B08-C146-D285ACAD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FAE9-75A0-BE3B-2AF0-B98FCB3F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C24F-6993-4EFF-DA86-473A709D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D562-107D-824B-787E-10C5AD5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52780-D274-1896-1329-56A08C4C4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49D52-C3AA-398B-BCAA-EBC3FAB1E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D71B-4135-F2EE-4C6E-4E4C19BF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90F30-2344-EA48-B800-D636357B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CD46-D76E-65B3-C2C5-F28FD212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FEDF-2453-ABF2-DAEF-6221DDB9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9C4B-DEA8-A022-F30D-33CD9137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687C-F199-5DAA-BD5D-A4380341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DF6-2B6A-9F59-9AFD-B7974140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ED2F-F82E-ED89-DB25-2BA280B2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CB62-1AFE-4281-CFB4-1340C761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0D23-FEB1-000C-8957-D1430FB8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C5B6-B133-099E-31E6-14BDF697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2FC7-FE5D-822B-9B37-1AC6B8C2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A7D9-30BB-1561-BC5A-31DEE175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DCC2-56F5-40F8-4525-48229D95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346E-FCB9-FB47-65CF-F8B26A3D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52F5-3819-6E43-2627-951EB172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20EF0-5983-4DDE-8733-0B33FCC4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B1A4-47B1-AB1C-4870-9D92E7A1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0C6B-4D05-2714-81C4-061D87AC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D05-3496-5CCC-511B-0868467C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31C6-9C88-057C-10FB-B9AE2ED7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2B123-43CA-09F6-039B-2C98CEAC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64E3A-C77D-0124-5D23-26F54FA6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2868-1F0C-9CD7-B8FC-36760AE0B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E4E88-A606-2D24-AD21-B905DFDF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3D269-4B66-0B04-F077-91393996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5882B-E818-030C-0B1C-2790141E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B160-6331-3BB6-EE05-7EE6DB8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5210-E63B-4444-4C71-8AF6416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A0301-F74E-F879-5CC7-68314D36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29DCE-AAC7-AC5D-B926-3492E97B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9CAE6-3AC4-6565-7428-770EE82D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D624C-9BF6-7EDB-B6E5-103197D2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7836B-09B7-D803-51DB-9A8ED64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054E-8B0E-49B7-1F89-FE9A1588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ACB6-E04D-B193-7771-A1FD68D8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9662A-E602-6AAE-704A-B1E92ECB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10502-B8A0-20AC-10D9-9806FFA2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3C7BB-E199-F2A6-DF65-77F4D93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03E-D0D3-A264-2931-71C1B2AE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1BD0-FAB3-7C15-DDBA-9715BE1F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06C37-9DDF-16BD-CD18-B58891E6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07D3-A749-D50E-B282-71A5674E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D5B8-BC9E-AF2E-6CAA-B1FA7248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CBFB-0944-79B1-302A-CAB5D8AD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437DD-6708-7EA3-A705-C6268AFB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631E-0ABB-D46A-F55E-B9F53AB2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BE52-2026-D5B4-D8BC-50F77B57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15DA-5B0A-1468-F529-7F807E669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CA26-2605-4F91-AEE0-6CF56D233D3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C1C3-60BF-2BC2-4462-ED8E002DB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05EC-031C-F630-C54D-4B8D8165C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96FC-82B0-4A6D-8EE6-EE79301F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wl of popcorn and remote control">
            <a:extLst>
              <a:ext uri="{FF2B5EF4-FFF2-40B4-BE49-F238E27FC236}">
                <a16:creationId xmlns:a16="http://schemas.microsoft.com/office/drawing/2014/main" id="{C29E8CED-40A1-6A36-EA12-2513ADF5C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70B8-EF90-05FF-9101-9C402440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/>
              <a:t>YouTube Video Summarizer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C3150-3CA5-427E-33EF-2EDA460F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200" b="1"/>
              <a:t>Simplifying Video Content</a:t>
            </a:r>
          </a:p>
          <a:p>
            <a:pPr algn="l"/>
            <a:r>
              <a:rPr lang="en-US" sz="2200"/>
              <a:t>Team: Danton Kipkurui, Ian Peter, Madhav Gaur, Shreyanshi Rathi</a:t>
            </a:r>
          </a:p>
        </p:txBody>
      </p:sp>
    </p:spTree>
    <p:extLst>
      <p:ext uri="{BB962C8B-B14F-4D97-AF65-F5344CB8AC3E}">
        <p14:creationId xmlns:p14="http://schemas.microsoft.com/office/powerpoint/2010/main" val="7288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8F9AB-62E4-0B66-C265-86F34871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i="0">
                <a:effectLst/>
              </a:rPr>
              <a:t>Project Overview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A901-08BC-0CFD-A2DA-CBA3C18B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Concept of YouTube Video Summarizer for efficient content digestion</a:t>
            </a:r>
          </a:p>
        </p:txBody>
      </p:sp>
      <p:pic>
        <p:nvPicPr>
          <p:cNvPr id="14" name="Picture 13" descr="Film reel and slate">
            <a:extLst>
              <a:ext uri="{FF2B5EF4-FFF2-40B4-BE49-F238E27FC236}">
                <a16:creationId xmlns:a16="http://schemas.microsoft.com/office/drawing/2014/main" id="{8E463C15-FB77-270C-99B1-71B13337A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" r="25795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5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E9DC6-4F51-CC38-1796-BD86B8A0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Inspiration and Motivation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DD59CB7-004C-54E6-B4B1-AD28B8DAC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90053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60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F3C9C-48A8-4167-3B39-22254B6B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Technology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1563DB-0CB9-1ACF-1B62-A22AE9A30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926893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98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1DE6-6D1C-833A-DE9F-1F0D76FE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effectLst/>
                <a:latin typeface="Söhne"/>
              </a:rPr>
              <a:t>Functionality and Key Features</a:t>
            </a:r>
            <a:endParaRPr lang="en-US" b="1" i="0" dirty="0">
              <a:effectLst/>
              <a:latin typeface="Söhne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E7011BF-027E-C109-B945-18010B986C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30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565F4-F43E-7A21-1199-65D87BB1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Benefits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BFC90A-520F-BB16-4368-EFA458DC0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630037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1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06E32-56C4-582D-800D-D236C25E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Challenges and Improvements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DB1D8D-6BE4-ED2A-3102-B121DFB76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0306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47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A2E2-0064-1D35-E25E-F56C9DC2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Future Directions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D1C205-45F7-EF64-04FF-640BC9021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34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98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gnifying glass and question mark">
            <a:extLst>
              <a:ext uri="{FF2B5EF4-FFF2-40B4-BE49-F238E27FC236}">
                <a16:creationId xmlns:a16="http://schemas.microsoft.com/office/drawing/2014/main" id="{1C0353F1-AFA9-6D3E-4165-1F3811CD9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4" r="2317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52AD-CC15-BC0E-A09F-818F2C99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Demo with Q&amp;A</a:t>
            </a:r>
          </a:p>
        </p:txBody>
      </p:sp>
    </p:spTree>
    <p:extLst>
      <p:ext uri="{BB962C8B-B14F-4D97-AF65-F5344CB8AC3E}">
        <p14:creationId xmlns:p14="http://schemas.microsoft.com/office/powerpoint/2010/main" val="190682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YouTube Video Summarizer</vt:lpstr>
      <vt:lpstr>Project Overview</vt:lpstr>
      <vt:lpstr>Inspiration and Motivation</vt:lpstr>
      <vt:lpstr>Technology Stack</vt:lpstr>
      <vt:lpstr>Functionality and Key Features</vt:lpstr>
      <vt:lpstr>Benefits</vt:lpstr>
      <vt:lpstr>Challenges and Improvements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Summarizer</dc:title>
  <dc:creator>Ian Peter Limo</dc:creator>
  <cp:lastModifiedBy>Ian Peter Limo</cp:lastModifiedBy>
  <cp:revision>10</cp:revision>
  <dcterms:created xsi:type="dcterms:W3CDTF">2023-12-14T13:50:29Z</dcterms:created>
  <dcterms:modified xsi:type="dcterms:W3CDTF">2023-12-14T14:58:44Z</dcterms:modified>
</cp:coreProperties>
</file>