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9" r:id="rId7"/>
    <p:sldId id="258" r:id="rId8"/>
    <p:sldId id="259" r:id="rId9"/>
    <p:sldId id="260" r:id="rId10"/>
    <p:sldId id="262" r:id="rId11"/>
    <p:sldId id="263" r:id="rId12"/>
    <p:sldId id="261" r:id="rId13"/>
    <p:sldId id="266" r:id="rId14"/>
    <p:sldId id="264" r:id="rId15"/>
    <p:sldId id="265" r:id="rId16"/>
    <p:sldId id="267" r:id="rId17"/>
    <p:sldId id="268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FE16B-A1C2-43D2-96B6-25900CE2CE1A}" v="54" dt="2019-11-11T04:54:55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8221-4DB4-4ACF-A891-90023CCB0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4AB69-F0E1-46C5-A210-2A7A22B9B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6220C-DF4C-4940-835F-6267176B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C29D-FB5F-4FEE-B4BF-2A69BEB5BF3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7757-0F0B-4DF3-86FA-B606BEDC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93FF2-9B69-4DE7-9F36-426EFD11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EFEA-D789-4040-8BC6-7EF1781BA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6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9E92-612D-4A52-A8FC-8656E1DB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B4443-3A1A-4873-B1BB-029C67E1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134CA-354B-4CDC-9A2B-B61CF6BA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C29D-FB5F-4FEE-B4BF-2A69BEB5BF3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90DEB-77A4-4AF9-95BE-629AA8BF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FF0B-4E19-4D1E-9584-98A0C0A5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EFEA-D789-4040-8BC6-7EF1781BA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9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C25C8-5395-4C2A-B785-3072F9C75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E4128-247C-403C-B0BE-7D7E869A7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15893-6CEB-4A36-ABD3-FCB21C19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C29D-FB5F-4FEE-B4BF-2A69BEB5BF3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4AAA4-DC76-40B0-83DE-7ACB4E24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1272E-3944-4AD3-9F59-1D3351D0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EFEA-D789-4040-8BC6-7EF1781BA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8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E59F-7180-4AC9-9190-176DF62C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EEFE-B1BB-43E3-AE62-1FB414143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93E5C-B5FB-4E2B-AE3C-546B81F3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C29D-FB5F-4FEE-B4BF-2A69BEB5BF3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98AB9-F852-4F24-AEE1-BA8DE118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B5697-230E-4FFE-A94B-A4D086B8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EFEA-D789-4040-8BC6-7EF1781BA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9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C67D-6CDE-4410-B656-C9D453A1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D9E61-D00A-4DC5-979C-B716098A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B5B4-4680-4B00-9CCA-EA206C2B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C29D-FB5F-4FEE-B4BF-2A69BEB5BF3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EEE91-94C9-48DD-A587-1F84BAA6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AFDE5-D968-41AA-B2CE-C0D7589C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EFEA-D789-4040-8BC6-7EF1781BA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9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C94A-7D83-4853-9D4B-2EFD4511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2768A-AC73-4A69-B846-F4EFA3E1F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94C48-E716-4FEA-8FC3-850D03EF0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5A3D0-FF78-42EB-A77E-46D80A19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C29D-FB5F-4FEE-B4BF-2A69BEB5BF3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52523-24CB-47FC-B7E8-0AB82278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C445B-3045-491B-9489-8707CDB4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EFEA-D789-4040-8BC6-7EF1781BA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2ADC-F9B1-45AC-A987-C398DB9D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F7752-40C5-4E88-A5CC-CB196A4B7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61EB5-E7D7-4A2F-9C06-F835DD43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5B311-A064-4D3B-B9C5-8AEDEA252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8C395-DE12-43EF-BB05-B8A45A7FD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5A547-7267-466D-8A13-D8E62675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C29D-FB5F-4FEE-B4BF-2A69BEB5BF3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7D4C8-8623-4BEB-A7B0-9002F136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FA65D-D3A3-43AD-84A2-5E57A5C9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EFEA-D789-4040-8BC6-7EF1781BA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D5AC-422E-4491-8FB6-2B70D3A6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6A01F-53D9-4A56-B55F-DE03E4E3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C29D-FB5F-4FEE-B4BF-2A69BEB5BF3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56F98-A3BE-4791-9590-08F56249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661C9-8F7A-4FDE-A1A4-D31ABF51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EFEA-D789-4040-8BC6-7EF1781BA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1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25374-831F-436C-A07A-26D3EE66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C29D-FB5F-4FEE-B4BF-2A69BEB5BF3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F7C4A-9398-43BC-BBD4-ED55DDFD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EB98C-1BAF-4EB1-83FA-038497BB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EFEA-D789-4040-8BC6-7EF1781BA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AC72-B871-4424-8EDF-A4012534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1151-432B-423B-B0DF-37C1248E1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2CA65-4F1B-4BF1-B9BB-6EEEDB96C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0DD8C-1B90-4AC8-A3E8-0C6235D6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C29D-FB5F-4FEE-B4BF-2A69BEB5BF3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D81B0-75A7-4072-80B8-84BEB611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6B962-D2D2-41AF-AC64-1D39460B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EFEA-D789-4040-8BC6-7EF1781BA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4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3AEA-6C93-41DB-BF93-9AB5763C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E4EB4-A546-48FB-A7B4-15E11164F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9F490-70A3-44A6-BA02-F47523DAC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7941D-355C-45BF-B299-957D3D5B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C29D-FB5F-4FEE-B4BF-2A69BEB5BF3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ACB59-E85C-4C69-AD4F-B12800AF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B99CF-79C6-4A89-B698-A651FF25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EFEA-D789-4040-8BC6-7EF1781BA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6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9A314-5DFF-4EDA-AC43-83C3CF1B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4777E-9096-409F-9017-3F65567CC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3BB2-0BF0-4051-B8CE-3902C9BD3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C29D-FB5F-4FEE-B4BF-2A69BEB5BF3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DFC31-2DD2-43DB-B27A-84E36C31F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1A1E4-03B8-4E1D-9497-9BA94D261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9EFEA-D789-4040-8BC6-7EF1781BA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DC82-F784-44C4-A6AB-2F1E5A7F4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JSON RPC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B10D6-7F69-4B75-A2B3-D11512096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Annabelle" panose="03000400000000000000" pitchFamily="66" charset="0"/>
              </a:rPr>
              <a:t>Simple way to do great things</a:t>
            </a:r>
          </a:p>
        </p:txBody>
      </p:sp>
    </p:spTree>
    <p:extLst>
      <p:ext uri="{BB962C8B-B14F-4D97-AF65-F5344CB8AC3E}">
        <p14:creationId xmlns:p14="http://schemas.microsoft.com/office/powerpoint/2010/main" val="305194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06C7-E236-41D9-BCEE-93ADCD2A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8135-9C36-4585-841D-DA0D120C7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6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[{"jsonrpc": "2.0", "method": "add", "params": [3, 4], "id": 1},</a:t>
            </a:r>
          </a:p>
          <a:p>
            <a:pPr marL="0" indent="0">
              <a:buNone/>
            </a:pPr>
            <a:r>
              <a:rPr lang="en-US" sz="16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{"jsonrpc": "2.0", "method": "subtract", "params": [7, 5]},</a:t>
            </a:r>
          </a:p>
          <a:p>
            <a:pPr marL="0" indent="0">
              <a:buNone/>
            </a:pPr>
            <a:r>
              <a:rPr lang="en-US" sz="16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{"not": "request"},</a:t>
            </a:r>
          </a:p>
          <a:p>
            <a:pPr marL="0" indent="0">
              <a:buNone/>
            </a:pPr>
            <a:r>
              <a:rPr lang="en-US" sz="16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{"jsonrpc": "2.0", "method": "multiply", "params": [2, 6], "id": 2},</a:t>
            </a:r>
          </a:p>
          <a:p>
            <a:pPr marL="0" indent="0">
              <a:buNone/>
            </a:pPr>
            <a:r>
              <a:rPr lang="en-US" sz="16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{"jsonrpc": "2.0", "method": "divide", "params": [1, 0], "id": 3}]</a:t>
            </a:r>
          </a:p>
          <a:p>
            <a:pPr marL="0" indent="0">
              <a:buNone/>
            </a:pPr>
            <a:endParaRPr lang="en-US" sz="1600">
              <a:latin typeface="Fira Mono for Powerline" panose="020B0509050000020004" pitchFamily="49" charset="0"/>
              <a:ea typeface="Fira Mono for Powerline" panose="020B05090500000200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[{"jsonrpc": "2.0", "result": 7, "id": 1},</a:t>
            </a:r>
          </a:p>
          <a:p>
            <a:pPr marL="0" indent="0">
              <a:buNone/>
            </a:pPr>
            <a:r>
              <a:rPr lang="en-US" sz="16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 {"jsonrpc": "2.0", </a:t>
            </a:r>
            <a:r>
              <a:rPr lang="fr-FR" sz="16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"error": {"code": -32600, "message": "Invalid Request"}</a:t>
            </a:r>
            <a:r>
              <a:rPr lang="en-US" sz="16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, "id": null},</a:t>
            </a:r>
          </a:p>
          <a:p>
            <a:pPr marL="0" indent="0">
              <a:buNone/>
            </a:pPr>
            <a:r>
              <a:rPr lang="en-US" sz="16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 {"jsonrpc": "2.0", "result": 13, "id": 2},</a:t>
            </a:r>
          </a:p>
          <a:p>
            <a:pPr marL="0" indent="0">
              <a:buNone/>
            </a:pPr>
            <a:r>
              <a:rPr lang="en-US" sz="16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 {"jsonrpc": "2.0", </a:t>
            </a:r>
            <a:r>
              <a:rPr lang="fr-FR" sz="16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"error": {"code": 10245, "message": "Division by zero"}</a:t>
            </a:r>
            <a:r>
              <a:rPr lang="en-US" sz="16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, "id": 3}]</a:t>
            </a:r>
          </a:p>
        </p:txBody>
      </p:sp>
    </p:spTree>
    <p:extLst>
      <p:ext uri="{BB962C8B-B14F-4D97-AF65-F5344CB8AC3E}">
        <p14:creationId xmlns:p14="http://schemas.microsoft.com/office/powerpoint/2010/main" val="98223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46F8-30B7-4574-BD25-A1622030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 RPC over 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240F-AA3C-4E3E-A16A-C3F32A169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9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0F54-111C-44A1-B552-34FC501D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Regular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EDFB-0AB9-4B36-83D8-1F6B56242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POST /api/service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Content-Type: application/json</a:t>
            </a:r>
            <a:b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{"jsonrpc":"2.0", "method":"takeANap", "params":null, "id":1}</a:t>
            </a:r>
          </a:p>
          <a:p>
            <a:pPr marL="0" indent="0">
              <a:buNone/>
            </a:pPr>
            <a:endParaRPr lang="en-US" sz="2000">
              <a:latin typeface="Fira Mono for Powerline" panose="020B0509050000020004" pitchFamily="49" charset="0"/>
              <a:ea typeface="Fira Mono for Powerline" panose="020B05090500000200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200 OK</a:t>
            </a:r>
          </a:p>
          <a:p>
            <a:pPr marL="0" indent="0"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Content-Type: application/json</a:t>
            </a:r>
            <a:b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</a:br>
            <a:b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{"jsonrpc":"2.0", "result": true, "id":1}</a:t>
            </a:r>
            <a:endParaRPr lang="en-US" sz="2000">
              <a:latin typeface="Fira Mono for Powerline" panose="020B0509050000020004" pitchFamily="49" charset="0"/>
              <a:ea typeface="Fira Mono for Powerlin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1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0F54-111C-44A1-B552-34FC501D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Failing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EDFB-0AB9-4B36-83D8-1F6B56242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POST /api/service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Content-Type: application/json</a:t>
            </a:r>
            <a:b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{"jsonrpc":"2.0","method":"work","params":{"from":"Boss"},"id":1}</a:t>
            </a:r>
          </a:p>
          <a:p>
            <a:pPr marL="0" indent="0">
              <a:buNone/>
            </a:pPr>
            <a:endParaRPr lang="en-US" sz="2000">
              <a:latin typeface="Fira Mono for Powerline" panose="020B0509050000020004" pitchFamily="49" charset="0"/>
              <a:ea typeface="Fira Mono for Powerline" panose="020B05090500000200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200 OK</a:t>
            </a:r>
          </a:p>
          <a:p>
            <a:pPr marL="0" indent="0"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Content-Type: application/json</a:t>
            </a:r>
            <a:b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</a:br>
            <a:b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{"jsonrpc":"2.0", "error":{"code":42,"message":"I'm lazy"}, "id":1}</a:t>
            </a:r>
            <a:endParaRPr lang="en-US" sz="2000">
              <a:latin typeface="Fira Mono for Powerline" panose="020B0509050000020004" pitchFamily="49" charset="0"/>
              <a:ea typeface="Fira Mono for Powerlin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7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0F54-111C-44A1-B552-34FC501D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EDFB-0AB9-4B36-83D8-1F6B56242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POST /api/service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Content-Type: application/json</a:t>
            </a:r>
            <a:b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{"jsonrpc":"2.0","method":"callMe","params":{"who":"wife"}}</a:t>
            </a:r>
          </a:p>
          <a:p>
            <a:pPr marL="0" indent="0">
              <a:buNone/>
            </a:pPr>
            <a:endParaRPr lang="en-US" sz="2000">
              <a:latin typeface="Fira Mono for Powerline" panose="020B0509050000020004" pitchFamily="49" charset="0"/>
              <a:ea typeface="Fira Mono for Powerline" panose="020B05090500000200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202 Accepted</a:t>
            </a:r>
          </a:p>
        </p:txBody>
      </p:sp>
    </p:spTree>
    <p:extLst>
      <p:ext uri="{BB962C8B-B14F-4D97-AF65-F5344CB8AC3E}">
        <p14:creationId xmlns:p14="http://schemas.microsoft.com/office/powerpoint/2010/main" val="194945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26BF-816E-4A41-9196-6A1D1D33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There is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49BA-89C4-4958-83D7-A84A2ACB3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Extensions</a:t>
            </a:r>
          </a:p>
          <a:p>
            <a:r>
              <a:rPr lang="en-US"/>
              <a:t>Validation (JSON Schema, YANG etc.)</a:t>
            </a:r>
          </a:p>
          <a:p>
            <a:r>
              <a:rPr lang="en-US"/>
              <a:t>Different Transports (e.g. ZMQ)</a:t>
            </a:r>
          </a:p>
        </p:txBody>
      </p:sp>
    </p:spTree>
    <p:extLst>
      <p:ext uri="{BB962C8B-B14F-4D97-AF65-F5344CB8AC3E}">
        <p14:creationId xmlns:p14="http://schemas.microsoft.com/office/powerpoint/2010/main" val="2953268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FC38-5EE4-4DFD-9A44-77239768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7FFA-38B3-4011-86B8-911AFE575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Easy to implement (both server &amp; client)</a:t>
            </a:r>
          </a:p>
          <a:p>
            <a:r>
              <a:rPr lang="en-US"/>
              <a:t>One way to pass parameters (no query params/headers/body mess)</a:t>
            </a:r>
          </a:p>
          <a:p>
            <a:r>
              <a:rPr lang="en-US"/>
              <a:t>Complex request parameters</a:t>
            </a:r>
          </a:p>
          <a:p>
            <a:r>
              <a:rPr lang="en-US"/>
              <a:t>Structured error object</a:t>
            </a:r>
          </a:p>
          <a:p>
            <a:r>
              <a:rPr lang="en-US"/>
              <a:t>Seamless integration with most dynamic languages</a:t>
            </a:r>
          </a:p>
          <a:p>
            <a:r>
              <a:rPr lang="en-US"/>
              <a:t>Really good for internal API</a:t>
            </a:r>
          </a:p>
          <a:p>
            <a:r>
              <a:rPr lang="en-US"/>
              <a:t>Not limited to HTTP</a:t>
            </a:r>
          </a:p>
          <a:p>
            <a:r>
              <a:rPr lang="en-US"/>
              <a:t>Could be documented as regular functions</a:t>
            </a:r>
          </a:p>
        </p:txBody>
      </p:sp>
    </p:spTree>
    <p:extLst>
      <p:ext uri="{BB962C8B-B14F-4D97-AF65-F5344CB8AC3E}">
        <p14:creationId xmlns:p14="http://schemas.microsoft.com/office/powerpoint/2010/main" val="2289209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FC38-5EE4-4DFD-9A44-77239768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7FFA-38B3-4011-86B8-911AFE575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API is not unified</a:t>
            </a:r>
          </a:p>
          <a:p>
            <a:r>
              <a:rPr lang="en-US"/>
              <a:t>Non standard custom error codes</a:t>
            </a:r>
          </a:p>
          <a:p>
            <a:r>
              <a:rPr lang="en-US"/>
              <a:t>Visibility/Simplicity/Evolvability might suffer</a:t>
            </a:r>
          </a:p>
          <a:p>
            <a:r>
              <a:rPr lang="en-US"/>
              <a:t>POST – Non cacheable, non idempotent</a:t>
            </a:r>
          </a:p>
          <a:p>
            <a:r>
              <a:rPr lang="en-US"/>
              <a:t>Less convenient to be used with curl</a:t>
            </a:r>
          </a:p>
          <a:p>
            <a:r>
              <a:rPr lang="en-US"/>
              <a:t>The only format supported (JSON)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9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A318-07B8-46EF-86E0-D09A2381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Protocol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F07A7-03C2-42AC-B7EA-ECA40BBB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Agnostic to Transport</a:t>
            </a:r>
          </a:p>
          <a:p>
            <a:r>
              <a:rPr lang="en-US"/>
              <a:t>Regular requests and notifications</a:t>
            </a:r>
          </a:p>
          <a:p>
            <a:r>
              <a:rPr lang="en-US"/>
              <a:t>Batch requests</a:t>
            </a:r>
          </a:p>
          <a:p>
            <a:r>
              <a:rPr lang="en-US"/>
              <a:t>Positional and named parameters</a:t>
            </a:r>
          </a:p>
          <a:p>
            <a:r>
              <a:rPr lang="en-US"/>
              <a:t>Successful responses</a:t>
            </a:r>
          </a:p>
          <a:p>
            <a:r>
              <a:rPr lang="en-US"/>
              <a:t>Responses with error description</a:t>
            </a:r>
          </a:p>
          <a:p>
            <a:r>
              <a:rPr lang="en-US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295293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BE99-3E55-4064-9194-8F53BED1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3D15-7EF7-48FB-BEF9-4CAF9A876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4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06C7-E236-41D9-BCEE-93ADCD2A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Request: No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8135-9C36-4585-841D-DA0D120C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"jsonrpc": "2.0",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"method": "listUpcomingMovies",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"params": null,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"id": 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}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9466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06C7-E236-41D9-BCEE-93ADCD2A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Request: Positional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8135-9C36-4585-841D-DA0D120C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"jsonrpc": "2.0",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"method": "listActors",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"params": ["Mowgli: Legend of the Jungle", 2018],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"id": 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}</a:t>
            </a:r>
          </a:p>
          <a:p>
            <a:pPr marL="0" indent="0">
              <a:buNone/>
            </a:pPr>
            <a:endParaRPr lang="en-US" sz="2000">
              <a:latin typeface="Fira Mono for Powerline" panose="020B0509050000020004" pitchFamily="49" charset="0"/>
              <a:ea typeface="Fira Mono for Powerlin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06C7-E236-41D9-BCEE-93ADCD2A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Request: Named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8135-9C36-4585-841D-DA0D120C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"jsonrpc": "2.0",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"method": "buyTicket",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"params": {"movie": "Joker", "showtime": "7:15pm"},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"id": 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}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>
              <a:latin typeface="Fira Mono for Powerline" panose="020B0509050000020004" pitchFamily="49" charset="0"/>
              <a:ea typeface="Fira Mono for Powerline" panose="020B05090500000200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9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06C7-E236-41D9-BCEE-93ADCD2A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Response: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8135-9C36-4585-841D-DA0D120C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"jsonrpc": "2.0",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"result": {"id": 47, "name": "David Bateson"},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"id": 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}</a:t>
            </a:r>
          </a:p>
        </p:txBody>
      </p:sp>
    </p:spTree>
    <p:extLst>
      <p:ext uri="{BB962C8B-B14F-4D97-AF65-F5344CB8AC3E}">
        <p14:creationId xmlns:p14="http://schemas.microsoft.com/office/powerpoint/2010/main" val="99805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06C7-E236-41D9-BCEE-93ADCD2A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Response: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8135-9C36-4585-841D-DA0D120C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"jsonrpc": "2.0",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"error":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  "code": 1,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  "message": "No tickets available",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  "data": {"movie": "Terminator: Dark Fate"},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},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"id": 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}</a:t>
            </a:r>
          </a:p>
        </p:txBody>
      </p:sp>
    </p:spTree>
    <p:extLst>
      <p:ext uri="{BB962C8B-B14F-4D97-AF65-F5344CB8AC3E}">
        <p14:creationId xmlns:p14="http://schemas.microsoft.com/office/powerpoint/2010/main" val="228121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06C7-E236-41D9-BCEE-93ADCD2A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8135-9C36-4585-841D-DA0D120C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"jsonrpc": "2.0",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"method": "clearShoppingCart",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  "params": null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Fira Mono for Powerline" panose="020B0509050000020004" pitchFamily="49" charset="0"/>
                <a:ea typeface="Fira Mono for Powerline" panose="020B0509050000020004" pitchFamily="49" charset="0"/>
                <a:cs typeface="Courier New" panose="02070309020205020404" pitchFamily="49" charset="0"/>
              </a:rPr>
              <a:t>&gt; }</a:t>
            </a:r>
          </a:p>
        </p:txBody>
      </p:sp>
    </p:spTree>
    <p:extLst>
      <p:ext uri="{BB962C8B-B14F-4D97-AF65-F5344CB8AC3E}">
        <p14:creationId xmlns:p14="http://schemas.microsoft.com/office/powerpoint/2010/main" val="211508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F53A32486DC543B889D37F1866826D" ma:contentTypeVersion="5" ma:contentTypeDescription="Create a new document." ma:contentTypeScope="" ma:versionID="93313ecb7dba072a72332d90d54d10d2">
  <xsd:schema xmlns:xsd="http://www.w3.org/2001/XMLSchema" xmlns:xs="http://www.w3.org/2001/XMLSchema" xmlns:p="http://schemas.microsoft.com/office/2006/metadata/properties" xmlns:ns3="ad65d159-91f7-4670-9140-e72a29aa6510" targetNamespace="http://schemas.microsoft.com/office/2006/metadata/properties" ma:root="true" ma:fieldsID="d33fb23d0a79caea38fbd7c8a9aabf68" ns3:_="">
    <xsd:import namespace="ad65d159-91f7-4670-9140-e72a29aa65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65d159-91f7-4670-9140-e72a29aa6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86CF37-A25C-4C2F-9123-27E07ACE4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65d159-91f7-4670-9140-e72a29aa65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3961CA-1C6F-4F15-9602-D2CF2A11BD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7077BC-8131-47E5-9577-9B41D50FAE6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ad65d159-91f7-4670-9140-e72a29aa6510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744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Annabelle</vt:lpstr>
      <vt:lpstr>Arial</vt:lpstr>
      <vt:lpstr>Calibri</vt:lpstr>
      <vt:lpstr>Calibri Light</vt:lpstr>
      <vt:lpstr>Cambria</vt:lpstr>
      <vt:lpstr>Fira Mono for Powerline</vt:lpstr>
      <vt:lpstr>Office Theme</vt:lpstr>
      <vt:lpstr>JSON RPC</vt:lpstr>
      <vt:lpstr>The Protocol Overview</vt:lpstr>
      <vt:lpstr>The Specification</vt:lpstr>
      <vt:lpstr>Request: No Params</vt:lpstr>
      <vt:lpstr>Request: Positional Params</vt:lpstr>
      <vt:lpstr>Request: Named Params</vt:lpstr>
      <vt:lpstr>Response: Success</vt:lpstr>
      <vt:lpstr>Response: Failure</vt:lpstr>
      <vt:lpstr>Notification</vt:lpstr>
      <vt:lpstr>Batch</vt:lpstr>
      <vt:lpstr>JSON RPC over HTTP</vt:lpstr>
      <vt:lpstr>Example: Regular Request</vt:lpstr>
      <vt:lpstr>Example: Failing Request</vt:lpstr>
      <vt:lpstr>Example: Notification</vt:lpstr>
      <vt:lpstr>There is More</vt:lpstr>
      <vt:lpstr>Advantages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RPC</dc:title>
  <dc:creator>Dmitry Antonyuk</dc:creator>
  <cp:lastModifiedBy>Dmitry Antonyuk</cp:lastModifiedBy>
  <cp:revision>4</cp:revision>
  <dcterms:created xsi:type="dcterms:W3CDTF">2019-10-25T00:31:51Z</dcterms:created>
  <dcterms:modified xsi:type="dcterms:W3CDTF">2019-11-14T19:56:53Z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0x010100D9F53A32486DC543B889D37F1866826D</vt:lpwstr>
  </property>
</Properties>
</file>