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78" r:id="rId25"/>
    <p:sldId id="281" r:id="rId26"/>
    <p:sldId id="282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0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11:47.59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 16383,'59'0'0,"-8"0"0,-30 0 0,2 0 0,1 0 0,1 0 0,0 0 0,6 0 0,4 0 0,0 0 0,0 0 0,-7 0 0,-2 0 0,2 0 0,-3 0 0,2 0 0,-2 0 0,-3 0 0,2 0 0,-4 0 0,4 0 0,-6 0 0,5 0 0,-2 0 0,3 0 0,-1 0 0,-2-1 0,4-2 0,-9 1 0,8 0 0,-4 2 0,0 0 0,3 0 0,1 0 0,-6 0 0,7 0 0,-8 0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11:41.00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16383,'71'0'0,"-9"0"0,-32 0 0,0 0 0,0 0 0,7 0 0,-8 0 0,11 0 0,-14 0 0,5 0 0,-2 0 0,1 0 0,1 0 0,4 0 0,-1 0 0,2 0 0,0 0 0,-2 0 0,0 0 0,-1 0 0,-1 0 0,-1 0 0,-3 0 0,-3 0 0,-1 0 0,-1 0 0,-1 0 0,-1 0 0,3 0 0,-5 0 0,3 0 0,0 0 0,-5 0 0,11 0 0,-8 0 0,0 0 0,3 0 0,-3 0 0,1 0 0,2 0 0,-6 0 0,3 0 0,10 0 0,-7 0 0,5 0 0,-10 0 0,1 0 0,5 0 0,-4 0 0,4 0 0,-6 0 0,13 0 0,-13 0 0,8 0 0,-6 0 0,-5 0 0,12 0 0,-9 0 0,3 0 0,1 0 0,-4 0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E836-E321-804D-392C-93BFE5F37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DF93D-22A2-D14E-418E-F804C399A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93133-06EE-8C13-7B54-3DA9772C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0A8A-5780-B752-DE6C-DD3D8952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29657-735E-BC4F-9E1B-6A64F7F5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21E2-19D8-7DAF-960A-327F2699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16C20-6E8C-E98D-522C-61938982B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BC38-C5D7-9BCD-7661-37BB82C1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8353-1C25-1AE0-8BAC-AACBEC22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F23B-F267-A10B-3178-8CB9CFD1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EB4BB-FF9D-74B6-DEB9-966874138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E6F7E-B982-C636-97D2-80BC8412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8A42-6569-E103-628B-34CC0CD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7D3D-4646-6227-2563-86D23AA6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336A-700C-2525-8B97-B008F517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8C60-FED7-963E-E0AE-E2218039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C8A1-47F9-0277-7C7C-9977C81A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73BD-DC00-F6CB-7E7A-0B70D65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EFE61-C8E3-7319-303D-24F792C4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EE2F-1B48-9BBF-A415-7F13DCA6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9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C019-42FC-DF88-16CF-A6F94D85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6C138-5457-0F05-0910-19188FC1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B754-97C3-2D84-54C6-8B31A5DE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DFB3-E51B-4255-1788-6DE4051F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9B51-B09E-DFAA-B841-09044F63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9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2225-DF9A-4A08-8C1E-991F9FAB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AAAC-92E5-3C9F-2BC5-380AC2004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112F7-4AB9-6E6E-0086-79799BBF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CC3C-EA8B-B545-C5BF-33BEF2D1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712A0-048D-5B4C-E92C-586B792E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0B319-A806-022B-5EFC-C8C05377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DAEB-D45F-9F27-E21A-FDE3B0B5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2F9C-97CD-D75F-3EA1-B9A68EAC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14C9B-D8EF-4016-4DB5-CE386D4F4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7626F-1283-2F26-D72D-3F14F440B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A0CCD-CED3-99AB-8770-5441586F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67024-E455-FA08-9244-33C92BBC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526B9-EF0C-87A0-605D-A808D714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38510-6D22-C694-47FB-265720F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6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E04C-CEDE-A342-F7C6-A9F0CF7C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40564-B5FB-030C-23FD-57D500F8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CAF5A-F55C-3055-ED4C-363B326E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A1C73-AD4E-0DFA-017B-69E63BAA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8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48357-D47E-8A18-F47B-92BEED80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395A6-5270-FF0A-FEDB-22C740BA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08C53-87AA-ED16-E76A-314ECA7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1B50-AC86-4093-C84C-21C582C8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EC38-00E1-FB4B-DC62-99B89099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4CCCC-0F5B-5B0D-BC19-92B4761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3743-0D17-8A8D-E6A3-BD62F097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FFAAA-2DB1-A2B8-A448-E2B73B7E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2E88D-047E-428C-CF84-2A060050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4A63-9477-BDBA-1ADA-169A7AF6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04627-9C7A-2D95-93B0-AE30C4C4A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91A10-4CF3-D6EE-41D1-3CF07BBF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72B4B-1BE0-85F4-45E7-A1D0A853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240A9-EAF8-22C6-9F6C-A7AD2B9A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75604-F638-86C4-F495-5278ED30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2712D-0EE2-C175-2A72-36AD9BCE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5DCE-CE3F-36FE-16DB-30622391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4989-254A-22E2-9700-08F4D5E59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D955-3F6E-A04C-9C36-5CAF9BB1E93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BB4A-3A94-7745-A01F-D42AA8BC4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38C0-CD7F-90CF-B280-07E99729B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5BEB6-B001-334F-A589-9CE6AA21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lipswap.jira.com/wiki/spaces/EN/pages/3775397940/How+to+Create+a+CodeArtifact+Repository" TargetMode="External"/><Relationship Id="rId2" Type="http://schemas.openxmlformats.org/officeDocument/2006/relationships/hyperlink" Target="https://flipswap.jira.com/wiki/spaces/EN/pages/3775201312/Migrating+from+Artifactory+to+AWS+CodeArtif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ipswap.jira.com/wiki/spaces/EN/pages/3775823898/How+to+Work+with+the+CodeArtifact+Repository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E267-A7EA-716F-5216-F8AD77C4C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 to </a:t>
            </a:r>
            <a:r>
              <a:rPr lang="en-US" dirty="0" err="1"/>
              <a:t>CodeArtifact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3E19-7F90-DEEA-B184-C955628E1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3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1214-A0E7-2260-13DA-78EF64EC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668AAC-E03E-7A4B-8173-AEDD1F281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470" y="1825625"/>
            <a:ext cx="7081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6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A7B-E1C4-4A8A-38EC-DE9B65FC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7D5F-A58E-77A2-B8AF-5564C1C43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7B43-F224-C4A4-C40D-85EB17ED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C0F9-2AD1-ECA9-68F0-BC6CB7B2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Migrating artifacts from Artifactory</a:t>
            </a:r>
          </a:p>
          <a:p>
            <a:r>
              <a:rPr lang="en-US" dirty="0"/>
              <a:t>Apps and Services to start using </a:t>
            </a:r>
            <a:r>
              <a:rPr lang="en-US" dirty="0" err="1"/>
              <a:t>CodeArtifact</a:t>
            </a:r>
            <a:endParaRPr lang="en-US" dirty="0"/>
          </a:p>
          <a:p>
            <a:r>
              <a:rPr lang="en-US" dirty="0"/>
              <a:t>Libraries to start publishing to </a:t>
            </a:r>
            <a:r>
              <a:rPr lang="en-US" dirty="0" err="1"/>
              <a:t>CodeArtifact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6B68-F0C1-54F8-2739-8899A473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Migration: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752A-3FE5-222D-4E4B-E51D6575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migration script:</a:t>
            </a:r>
          </a:p>
          <a:p>
            <a:r>
              <a:rPr lang="en-US" dirty="0"/>
              <a:t>Collects domain name, repo name, API Key, </a:t>
            </a:r>
            <a:r>
              <a:rPr lang="en-US" dirty="0" err="1"/>
              <a:t>CodeArtifact</a:t>
            </a:r>
            <a:r>
              <a:rPr lang="en-US" dirty="0"/>
              <a:t> URL</a:t>
            </a:r>
          </a:p>
          <a:p>
            <a:r>
              <a:rPr lang="en-US" dirty="0"/>
              <a:t>Gathers all the needed dependencies</a:t>
            </a:r>
          </a:p>
          <a:p>
            <a:r>
              <a:rPr lang="en-US" dirty="0"/>
              <a:t>For each dependency</a:t>
            </a:r>
          </a:p>
          <a:p>
            <a:pPr lvl="1"/>
            <a:r>
              <a:rPr lang="en-US" dirty="0"/>
              <a:t>Download its assets: binaries, sources, </a:t>
            </a:r>
            <a:r>
              <a:rPr lang="en-US" dirty="0" err="1"/>
              <a:t>javadocs</a:t>
            </a:r>
            <a:r>
              <a:rPr lang="en-US" dirty="0"/>
              <a:t>, poms,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err="1"/>
              <a:t>metainfos</a:t>
            </a:r>
            <a:endParaRPr lang="en-US" dirty="0"/>
          </a:p>
          <a:p>
            <a:pPr lvl="1"/>
            <a:r>
              <a:rPr lang="en-US" dirty="0"/>
              <a:t>Publish assets as a package version to the </a:t>
            </a:r>
            <a:r>
              <a:rPr lang="en-US" dirty="0" err="1"/>
              <a:t>CodeArtifact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token should be generated. Maven settings should be defined to use the token as a password.</a:t>
            </a:r>
          </a:p>
        </p:txBody>
      </p:sp>
    </p:spTree>
    <p:extLst>
      <p:ext uri="{BB962C8B-B14F-4D97-AF65-F5344CB8AC3E}">
        <p14:creationId xmlns:p14="http://schemas.microsoft.com/office/powerpoint/2010/main" val="311025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E63C-0C05-1845-0301-0804F73F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Migration: Fetching Artifacts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69A6-D0C5-156A-B6C7-022A28872CB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maven {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url</a:t>
            </a: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"https://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maven.dls-test.com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credentials(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HttpHeaderCredentials</a:t>
            </a: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    name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"X-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Api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-Key"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    value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"…"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authentication {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    header(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HttpHeaderAuthentication</a:t>
            </a: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7126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48EB-E649-8391-14DC-100D283B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Migration: Publishing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18B0-79D1-99F5-8BF9-D7CFBD7F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build.gradle</a:t>
            </a:r>
            <a:r>
              <a:rPr lang="en-US" dirty="0"/>
              <a:t> to publish to </a:t>
            </a:r>
            <a:r>
              <a:rPr lang="en-US" dirty="0" err="1"/>
              <a:t>CodeArtifact</a:t>
            </a:r>
            <a:r>
              <a:rPr lang="en-US" dirty="0"/>
              <a:t> (wiki doc)</a:t>
            </a:r>
          </a:p>
          <a:p>
            <a:r>
              <a:rPr lang="en-US" dirty="0"/>
              <a:t>Provide the version in the 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gradle.properties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r>
              <a:rPr lang="en-US" dirty="0"/>
              <a:t>Add 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publish.yml</a:t>
            </a:r>
            <a:r>
              <a:rPr lang="en-US" dirty="0"/>
              <a:t> to the </a:t>
            </a: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.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github</a:t>
            </a: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/workflows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8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8D6C-37BE-0A39-84B7-A15AE31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CodeArtifact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6493-53BA-24B1-AFA7-B4DA08DD7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1CC7-92BA-B5F1-AD34-D2D11F85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CodeArtifact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92C1-8CC4-ACDF-E643-E3F18C4C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changes. Good old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./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gradlew</a:t>
            </a: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bootJar</a:t>
            </a: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/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boorWar</a:t>
            </a: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/…</a:t>
            </a:r>
          </a:p>
        </p:txBody>
      </p:sp>
    </p:spTree>
    <p:extLst>
      <p:ext uri="{BB962C8B-B14F-4D97-AF65-F5344CB8AC3E}">
        <p14:creationId xmlns:p14="http://schemas.microsoft.com/office/powerpoint/2010/main" val="274669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D9C0-2CF2-7B95-7B5D-031DE152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to </a:t>
            </a:r>
            <a:r>
              <a:rPr lang="en-US" dirty="0" err="1"/>
              <a:t>CodeArtifact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207D6-50BB-2F19-5184-E8780E03A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7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7B02-BB6F-790A-8FDE-1BD34D9D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Publishing: Three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3ADD-8DC4-1EA7-C971-8FC5840C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merging into master</a:t>
            </a:r>
          </a:p>
          <a:p>
            <a:r>
              <a:rPr lang="en-US" dirty="0"/>
              <a:t>By running workflow manually</a:t>
            </a:r>
          </a:p>
          <a:p>
            <a:r>
              <a:rPr lang="en-US" dirty="0"/>
              <a:t>By requesting a snapshot publishing in the PR </a:t>
            </a:r>
          </a:p>
        </p:txBody>
      </p:sp>
    </p:spTree>
    <p:extLst>
      <p:ext uri="{BB962C8B-B14F-4D97-AF65-F5344CB8AC3E}">
        <p14:creationId xmlns:p14="http://schemas.microsoft.com/office/powerpoint/2010/main" val="259752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9AF0-126F-5AB8-299C-9D6E0829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D495-517F-24A8-5AED-C6A7516B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AWS </a:t>
            </a:r>
            <a:r>
              <a:rPr lang="en-US" dirty="0" err="1"/>
              <a:t>CodeArtifact</a:t>
            </a:r>
            <a:endParaRPr lang="en-US" dirty="0"/>
          </a:p>
          <a:p>
            <a:r>
              <a:rPr lang="en-US" dirty="0"/>
              <a:t>Solution</a:t>
            </a:r>
          </a:p>
          <a:p>
            <a:r>
              <a:rPr lang="en-US" dirty="0"/>
              <a:t>Migration</a:t>
            </a:r>
          </a:p>
          <a:p>
            <a:r>
              <a:rPr lang="en-US" dirty="0"/>
              <a:t>Using </a:t>
            </a:r>
            <a:r>
              <a:rPr lang="en-US" dirty="0" err="1"/>
              <a:t>CodeArtifact</a:t>
            </a:r>
            <a:endParaRPr lang="en-US" dirty="0"/>
          </a:p>
          <a:p>
            <a:r>
              <a:rPr lang="en-US" dirty="0"/>
              <a:t>Publishing to </a:t>
            </a:r>
            <a:r>
              <a:rPr lang="en-US" dirty="0" err="1"/>
              <a:t>CodeArtifact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1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4D08-B7C5-C681-F0A2-26F42917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Publishing: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C20D-5944-7B36-B3DD-612F02C0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the Artifact Version</a:t>
            </a:r>
          </a:p>
          <a:p>
            <a:r>
              <a:rPr lang="en-US" dirty="0"/>
              <a:t>Notifies if it’s a in-PR run</a:t>
            </a:r>
          </a:p>
          <a:p>
            <a:r>
              <a:rPr lang="en-US" dirty="0"/>
              <a:t>Tags if it’s a release publishing (v1.2.3)</a:t>
            </a:r>
          </a:p>
          <a:p>
            <a:r>
              <a:rPr lang="en-US" dirty="0"/>
              <a:t>Publishes</a:t>
            </a:r>
          </a:p>
          <a:p>
            <a:r>
              <a:rPr lang="en-US" dirty="0" err="1"/>
              <a:t>Untags</a:t>
            </a:r>
            <a:r>
              <a:rPr lang="en-US" dirty="0"/>
              <a:t> if publishing failed</a:t>
            </a:r>
          </a:p>
          <a:p>
            <a:r>
              <a:rPr lang="en-US" dirty="0"/>
              <a:t>Notifies about success/failure</a:t>
            </a:r>
          </a:p>
        </p:txBody>
      </p:sp>
    </p:spTree>
    <p:extLst>
      <p:ext uri="{BB962C8B-B14F-4D97-AF65-F5344CB8AC3E}">
        <p14:creationId xmlns:p14="http://schemas.microsoft.com/office/powerpoint/2010/main" val="83227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82B6-033A-D4A9-FA16-C25D3027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Publishing: Manually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0FD440-EAA2-7B0B-0F52-A58EF9FBD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700" y="2235994"/>
            <a:ext cx="4546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7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22FE-522D-66CB-9937-B5614802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Publishing: Snapshot from PR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952953-E147-E41B-502A-953877F8C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000" y="3220244"/>
            <a:ext cx="7366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3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51CA-F691-2DDA-A954-6D18D62D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Publishing: Snapshot from PR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F2E63-F4C3-4B05-8BFB-4A41357DE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3067844"/>
            <a:ext cx="7696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5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593F-9B83-00BE-593D-6B24CAB7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Publishing: Snapshot from PR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A921EF-4015-A3F0-47D2-A96D2457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350" y="3163094"/>
            <a:ext cx="7607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9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2830-CD01-770A-87A2-D473DC82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Publishing: Action Run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36F58F-9138-79BD-E163-63C902076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582"/>
            <a:ext cx="10515600" cy="42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6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31E4-5000-D5AE-912B-D1CACD00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353A-FC09-01EC-111D-4C32234A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Migrating from Artifactory to AWS CodeArtifact</a:t>
            </a:r>
            <a:endParaRPr lang="en-US" dirty="0"/>
          </a:p>
          <a:p>
            <a:r>
              <a:rPr lang="en-US" dirty="0">
                <a:hlinkClick r:id="rId3"/>
              </a:rPr>
              <a:t>How to Create a CodeArtifact Repository</a:t>
            </a:r>
            <a:endParaRPr lang="en-US" dirty="0"/>
          </a:p>
          <a:p>
            <a:r>
              <a:rPr lang="en-US" dirty="0">
                <a:hlinkClick r:id="rId4"/>
              </a:rPr>
              <a:t>How to Work with the CodeArtifact Repository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06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903-9FF7-1FF3-F6BF-10C97E15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E020-C2BD-B5FB-ECD3-B239165D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226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9C87-3265-9C66-0ADF-C6606CB5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8CDA7-1BEF-3342-A37A-9016C3DF5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0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E54B-D665-BFC8-8A68-C2922046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3BD0-20AA-AE25-90B6-85394520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Decommissioning of the legacy hosting</a:t>
            </a:r>
          </a:p>
          <a:p>
            <a:r>
              <a:rPr lang="en-US" dirty="0"/>
              <a:t>Operating on artifacts as AWS resource</a:t>
            </a:r>
          </a:p>
          <a:p>
            <a:r>
              <a:rPr lang="en-US" dirty="0"/>
              <a:t>Securing fetching/publishing</a:t>
            </a:r>
          </a:p>
          <a:p>
            <a:r>
              <a:rPr lang="en-US" dirty="0"/>
              <a:t>Minimal affection on the current build processes</a:t>
            </a:r>
          </a:p>
          <a:p>
            <a:r>
              <a:rPr lang="en-US" dirty="0"/>
              <a:t>Using modern, scalable, and secure repository</a:t>
            </a:r>
          </a:p>
        </p:txBody>
      </p:sp>
    </p:spTree>
    <p:extLst>
      <p:ext uri="{BB962C8B-B14F-4D97-AF65-F5344CB8AC3E}">
        <p14:creationId xmlns:p14="http://schemas.microsoft.com/office/powerpoint/2010/main" val="241390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0C32-3FF4-0EFA-E75C-0686910E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CodeArtifact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831A-1C04-89EB-DE83-B43B84CAE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78AC60-B7DD-B68D-BB59-9A88F5AAF8FD}"/>
                  </a:ext>
                </a:extLst>
              </p14:cNvPr>
              <p14:cNvContentPartPr/>
              <p14:nvPr/>
            </p14:nvContentPartPr>
            <p14:xfrm>
              <a:off x="10047420" y="4667760"/>
              <a:ext cx="351720" cy="3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78AC60-B7DD-B68D-BB59-9A88F5AAF8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5420" y="4524120"/>
                <a:ext cx="4953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334CFB-FB7E-FB9E-AA9F-58C21FF5F675}"/>
                  </a:ext>
                </a:extLst>
              </p14:cNvPr>
              <p14:cNvContentPartPr/>
              <p14:nvPr/>
            </p14:nvContentPartPr>
            <p14:xfrm>
              <a:off x="2503260" y="4680720"/>
              <a:ext cx="5983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334CFB-FB7E-FB9E-AA9F-58C21FF5F6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1620" y="4537080"/>
                <a:ext cx="74196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DB6A37A-3FBF-0B9E-734C-431A4B54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CodeArtifact</a:t>
            </a:r>
            <a:r>
              <a:rPr lang="en-US" dirty="0"/>
              <a:t>: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39F6-256A-EBBE-2820-5A00B837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Repository</a:t>
            </a:r>
            <a:r>
              <a:rPr lang="en-US" dirty="0"/>
              <a:t> is a set of package versions, each of which maps to a set of assets (individual files stored in </a:t>
            </a:r>
            <a:r>
              <a:rPr lang="en-US" dirty="0" err="1"/>
              <a:t>CodeArtifact</a:t>
            </a:r>
            <a:r>
              <a:rPr lang="en-US" dirty="0"/>
              <a:t>).</a:t>
            </a:r>
          </a:p>
          <a:p>
            <a:r>
              <a:rPr lang="en-US" i="1" dirty="0"/>
              <a:t>Domain</a:t>
            </a:r>
            <a:r>
              <a:rPr lang="en-US" dirty="0"/>
              <a:t> is a higher-level entity, repositories are aggregated into. Domains expose the repositories' endpoints and allow managing the permissions of the repositories.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/>
              <a:t>https://</a:t>
            </a:r>
            <a:r>
              <a:rPr lang="en-US" sz="2000" i="1" dirty="0"/>
              <a:t>domain</a:t>
            </a:r>
            <a:r>
              <a:rPr lang="en-US" sz="2000" dirty="0"/>
              <a:t>-123456789012.d.codeartifact.us-east-1.amazonaws.com/maven/</a:t>
            </a:r>
            <a:r>
              <a:rPr lang="en-US" sz="2000" i="1" dirty="0"/>
              <a:t>repo</a:t>
            </a: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929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E8E8-B9EF-36DE-C7B9-CA05FC1A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CodeArtifact</a:t>
            </a:r>
            <a:r>
              <a:rPr lang="en-US" dirty="0"/>
              <a:t>: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BF53-5F68-FB68-3256-5EA192BC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token. If the token is expired, generate a new one.</a:t>
            </a:r>
          </a:p>
          <a:p>
            <a:r>
              <a:rPr lang="en-US" dirty="0"/>
              <a:t>Send a request to fetch the file from the </a:t>
            </a:r>
            <a:r>
              <a:rPr lang="en-US" dirty="0" err="1"/>
              <a:t>CodeArtifact</a:t>
            </a:r>
            <a:r>
              <a:rPr lang="en-US" dirty="0"/>
              <a:t> repository.</a:t>
            </a:r>
          </a:p>
          <a:p>
            <a:r>
              <a:rPr lang="en-US" dirty="0"/>
              <a:t>AWS </a:t>
            </a:r>
            <a:r>
              <a:rPr lang="en-US" dirty="0" err="1"/>
              <a:t>CodeArtifact</a:t>
            </a:r>
            <a:r>
              <a:rPr lang="en-US" dirty="0"/>
              <a:t> redirects to the pre-signed S3 URL.</a:t>
            </a:r>
          </a:p>
          <a:p>
            <a:r>
              <a:rPr lang="en-US" dirty="0"/>
              <a:t>Download the file from the S3 by the provided URL.</a:t>
            </a:r>
          </a:p>
        </p:txBody>
      </p:sp>
    </p:spTree>
    <p:extLst>
      <p:ext uri="{BB962C8B-B14F-4D97-AF65-F5344CB8AC3E}">
        <p14:creationId xmlns:p14="http://schemas.microsoft.com/office/powerpoint/2010/main" val="386179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E1E0-9CC4-02DE-BEA9-C8AD018C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AC8E-23BC-773C-5037-B614F1E1C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17D4-64EA-69CA-9E10-086DE60A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0DF0-27ED-1DAF-77C6-ABFE1276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change the current building processes</a:t>
            </a:r>
          </a:p>
          <a:p>
            <a:r>
              <a:rPr lang="en-US" dirty="0"/>
              <a:t>Allow developers to downloads artifacts</a:t>
            </a:r>
          </a:p>
          <a:p>
            <a:r>
              <a:rPr lang="en-US" dirty="0"/>
              <a:t>Publish custom libraries only from the GitHub</a:t>
            </a:r>
          </a:p>
        </p:txBody>
      </p:sp>
    </p:spTree>
    <p:extLst>
      <p:ext uri="{BB962C8B-B14F-4D97-AF65-F5344CB8AC3E}">
        <p14:creationId xmlns:p14="http://schemas.microsoft.com/office/powerpoint/2010/main" val="19917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475</Words>
  <Application>Microsoft Macintosh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FiraCode Nerd Font Mono</vt:lpstr>
      <vt:lpstr>Office Theme</vt:lpstr>
      <vt:lpstr>Migration to CodeArtifact</vt:lpstr>
      <vt:lpstr>Agenda</vt:lpstr>
      <vt:lpstr>Objectives</vt:lpstr>
      <vt:lpstr>Objectives</vt:lpstr>
      <vt:lpstr>AWS CodeArtifact</vt:lpstr>
      <vt:lpstr>CodeArtifact: Glossary</vt:lpstr>
      <vt:lpstr>CodeArtifact: Access</vt:lpstr>
      <vt:lpstr>Solution</vt:lpstr>
      <vt:lpstr>Solution</vt:lpstr>
      <vt:lpstr>Solution</vt:lpstr>
      <vt:lpstr>Migration</vt:lpstr>
      <vt:lpstr>Migration</vt:lpstr>
      <vt:lpstr>Migration: Artifacts</vt:lpstr>
      <vt:lpstr>Migration: Fetching Artifacts </vt:lpstr>
      <vt:lpstr>Migration: Publishing Artifacts</vt:lpstr>
      <vt:lpstr>Using CodeArtifact</vt:lpstr>
      <vt:lpstr>Using CodeArtifact</vt:lpstr>
      <vt:lpstr>Publishing to CodeArtifact</vt:lpstr>
      <vt:lpstr>Publishing: Three Ways</vt:lpstr>
      <vt:lpstr>Publishing: Process</vt:lpstr>
      <vt:lpstr>Publishing: Manually</vt:lpstr>
      <vt:lpstr>Publishing: Snapshot from PR</vt:lpstr>
      <vt:lpstr>Publishing: Snapshot from PR</vt:lpstr>
      <vt:lpstr>Publishing: Snapshot from PR</vt:lpstr>
      <vt:lpstr>Publishing: Action Run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to CodeArtifact</dc:title>
  <dc:creator>Dmitry Antonyuk</dc:creator>
  <cp:lastModifiedBy>Dmitry Antonyuk</cp:lastModifiedBy>
  <cp:revision>4</cp:revision>
  <dcterms:created xsi:type="dcterms:W3CDTF">2022-09-21T20:41:20Z</dcterms:created>
  <dcterms:modified xsi:type="dcterms:W3CDTF">2022-09-22T15:17:05Z</dcterms:modified>
</cp:coreProperties>
</file>