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69"/>
  </p:handoutMasterIdLst>
  <p:sldIdLst>
    <p:sldId id="256" r:id="rId2"/>
    <p:sldId id="257" r:id="rId3"/>
    <p:sldId id="282" r:id="rId4"/>
    <p:sldId id="289" r:id="rId5"/>
    <p:sldId id="279" r:id="rId6"/>
    <p:sldId id="306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61" r:id="rId17"/>
    <p:sldId id="262" r:id="rId18"/>
    <p:sldId id="272" r:id="rId19"/>
    <p:sldId id="273" r:id="rId20"/>
    <p:sldId id="274" r:id="rId21"/>
    <p:sldId id="275" r:id="rId22"/>
    <p:sldId id="277" r:id="rId23"/>
    <p:sldId id="290" r:id="rId24"/>
    <p:sldId id="278" r:id="rId25"/>
    <p:sldId id="258" r:id="rId26"/>
    <p:sldId id="276" r:id="rId27"/>
    <p:sldId id="332" r:id="rId28"/>
    <p:sldId id="288" r:id="rId29"/>
    <p:sldId id="283" r:id="rId30"/>
    <p:sldId id="285" r:id="rId31"/>
    <p:sldId id="284" r:id="rId32"/>
    <p:sldId id="286" r:id="rId33"/>
    <p:sldId id="293" r:id="rId34"/>
    <p:sldId id="292" r:id="rId35"/>
    <p:sldId id="297" r:id="rId36"/>
    <p:sldId id="317" r:id="rId37"/>
    <p:sldId id="298" r:id="rId38"/>
    <p:sldId id="291" r:id="rId39"/>
    <p:sldId id="299" r:id="rId40"/>
    <p:sldId id="319" r:id="rId41"/>
    <p:sldId id="314" r:id="rId42"/>
    <p:sldId id="316" r:id="rId43"/>
    <p:sldId id="318" r:id="rId44"/>
    <p:sldId id="320" r:id="rId45"/>
    <p:sldId id="322" r:id="rId46"/>
    <p:sldId id="323" r:id="rId47"/>
    <p:sldId id="324" r:id="rId48"/>
    <p:sldId id="300" r:id="rId49"/>
    <p:sldId id="313" r:id="rId50"/>
    <p:sldId id="312" r:id="rId51"/>
    <p:sldId id="295" r:id="rId52"/>
    <p:sldId id="303" r:id="rId53"/>
    <p:sldId id="301" r:id="rId54"/>
    <p:sldId id="305" r:id="rId55"/>
    <p:sldId id="304" r:id="rId56"/>
    <p:sldId id="307" r:id="rId57"/>
    <p:sldId id="308" r:id="rId58"/>
    <p:sldId id="309" r:id="rId59"/>
    <p:sldId id="326" r:id="rId60"/>
    <p:sldId id="325" r:id="rId61"/>
    <p:sldId id="327" r:id="rId62"/>
    <p:sldId id="329" r:id="rId63"/>
    <p:sldId id="330" r:id="rId64"/>
    <p:sldId id="331" r:id="rId65"/>
    <p:sldId id="294" r:id="rId66"/>
    <p:sldId id="296" r:id="rId67"/>
    <p:sldId id="33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up" id="{208F78D4-E36B-4305-81BD-C5C93D40CC09}">
          <p14:sldIdLst>
            <p14:sldId id="256"/>
            <p14:sldId id="257"/>
            <p14:sldId id="282"/>
            <p14:sldId id="289"/>
            <p14:sldId id="279"/>
          </p14:sldIdLst>
        </p14:section>
        <p14:section name="REST Architecture" id="{1E72C1EE-76B1-4294-B603-EFC0E744D1C9}">
          <p14:sldIdLst>
            <p14:sldId id="30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60"/>
            <p14:sldId id="261"/>
            <p14:sldId id="262"/>
            <p14:sldId id="272"/>
            <p14:sldId id="273"/>
            <p14:sldId id="274"/>
            <p14:sldId id="275"/>
            <p14:sldId id="277"/>
            <p14:sldId id="290"/>
            <p14:sldId id="278"/>
            <p14:sldId id="258"/>
            <p14:sldId id="276"/>
            <p14:sldId id="332"/>
          </p14:sldIdLst>
        </p14:section>
        <p14:section name="Best Practices" id="{4F205802-FF27-4D30-A54E-DF00EC97AEFE}">
          <p14:sldIdLst>
            <p14:sldId id="288"/>
            <p14:sldId id="283"/>
            <p14:sldId id="285"/>
            <p14:sldId id="284"/>
            <p14:sldId id="286"/>
            <p14:sldId id="293"/>
            <p14:sldId id="292"/>
            <p14:sldId id="297"/>
            <p14:sldId id="317"/>
            <p14:sldId id="298"/>
            <p14:sldId id="291"/>
            <p14:sldId id="299"/>
            <p14:sldId id="319"/>
            <p14:sldId id="314"/>
            <p14:sldId id="316"/>
            <p14:sldId id="318"/>
            <p14:sldId id="320"/>
            <p14:sldId id="322"/>
            <p14:sldId id="323"/>
            <p14:sldId id="324"/>
            <p14:sldId id="300"/>
            <p14:sldId id="313"/>
            <p14:sldId id="312"/>
            <p14:sldId id="295"/>
            <p14:sldId id="303"/>
            <p14:sldId id="301"/>
            <p14:sldId id="305"/>
            <p14:sldId id="304"/>
            <p14:sldId id="307"/>
            <p14:sldId id="308"/>
            <p14:sldId id="309"/>
            <p14:sldId id="326"/>
            <p14:sldId id="325"/>
            <p14:sldId id="327"/>
            <p14:sldId id="329"/>
            <p14:sldId id="330"/>
            <p14:sldId id="331"/>
            <p14:sldId id="294"/>
            <p14:sldId id="296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249" autoAdjust="0"/>
  </p:normalViewPr>
  <p:slideViewPr>
    <p:cSldViewPr snapToGrid="0">
      <p:cViewPr varScale="1">
        <p:scale>
          <a:sx n="67" d="100"/>
          <a:sy n="67" d="100"/>
        </p:scale>
        <p:origin x="63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6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564"/>
    </p:cViewPr>
  </p:sorterViewPr>
  <p:notesViewPr>
    <p:cSldViewPr snapToGrid="0">
      <p:cViewPr varScale="1">
        <p:scale>
          <a:sx n="54" d="100"/>
          <a:sy n="54" d="100"/>
        </p:scale>
        <p:origin x="28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y Antonyuk" userId="b3fe6272-5fbc-4cb9-8118-66aed0070d59" providerId="ADAL" clId="{44C739B5-1260-4CDC-BC23-437E349EEECE}"/>
    <pc:docChg chg="undo custSel mod addSld delSld modSld sldOrd modMainMaster addSection delSection modSection">
      <pc:chgData name="Dmitry Antonyuk" userId="b3fe6272-5fbc-4cb9-8118-66aed0070d59" providerId="ADAL" clId="{44C739B5-1260-4CDC-BC23-437E349EEECE}" dt="2019-08-01T14:16:10.176" v="8708" actId="20577"/>
      <pc:docMkLst>
        <pc:docMk/>
      </pc:docMkLst>
      <pc:sldChg chg="addSp delSp modSp mod setBg setClrOvrMap">
        <pc:chgData name="Dmitry Antonyuk" userId="b3fe6272-5fbc-4cb9-8118-66aed0070d59" providerId="ADAL" clId="{44C739B5-1260-4CDC-BC23-437E349EEECE}" dt="2019-07-24T23:47:43.838" v="8369" actId="26606"/>
        <pc:sldMkLst>
          <pc:docMk/>
          <pc:sldMk cId="3532546845" sldId="256"/>
        </pc:sldMkLst>
        <pc:spChg chg="mod ord">
          <ac:chgData name="Dmitry Antonyuk" userId="b3fe6272-5fbc-4cb9-8118-66aed0070d59" providerId="ADAL" clId="{44C739B5-1260-4CDC-BC23-437E349EEECE}" dt="2019-07-24T23:47:43.838" v="8369" actId="26606"/>
          <ac:spMkLst>
            <pc:docMk/>
            <pc:sldMk cId="3532546845" sldId="256"/>
            <ac:spMk id="2" creationId="{E5415BBA-1513-4757-AEB4-A627789A1D8B}"/>
          </ac:spMkLst>
        </pc:spChg>
        <pc:spChg chg="mod">
          <ac:chgData name="Dmitry Antonyuk" userId="b3fe6272-5fbc-4cb9-8118-66aed0070d59" providerId="ADAL" clId="{44C739B5-1260-4CDC-BC23-437E349EEECE}" dt="2019-07-24T23:47:43.838" v="8369" actId="26606"/>
          <ac:spMkLst>
            <pc:docMk/>
            <pc:sldMk cId="3532546845" sldId="256"/>
            <ac:spMk id="3" creationId="{28345B12-3DA7-46F2-A360-7C76D1783D8A}"/>
          </ac:spMkLst>
        </pc:spChg>
        <pc:spChg chg="add del">
          <ac:chgData name="Dmitry Antonyuk" userId="b3fe6272-5fbc-4cb9-8118-66aed0070d59" providerId="ADAL" clId="{44C739B5-1260-4CDC-BC23-437E349EEECE}" dt="2019-07-23T23:42:49.613" v="4100" actId="26606"/>
          <ac:spMkLst>
            <pc:docMk/>
            <pc:sldMk cId="3532546845" sldId="256"/>
            <ac:spMk id="5" creationId="{559AE206-7EBA-4D33-8BC9-9D8158553F0E}"/>
          </ac:spMkLst>
        </pc:spChg>
        <pc:spChg chg="add del">
          <ac:chgData name="Dmitry Antonyuk" userId="b3fe6272-5fbc-4cb9-8118-66aed0070d59" providerId="ADAL" clId="{44C739B5-1260-4CDC-BC23-437E349EEECE}" dt="2019-07-23T23:42:49.613" v="4100" actId="26606"/>
          <ac:spMkLst>
            <pc:docMk/>
            <pc:sldMk cId="3532546845" sldId="256"/>
            <ac:spMk id="6" creationId="{6437D937-A7F1-4011-92B4-328E5BE1B166}"/>
          </ac:spMkLst>
        </pc:spChg>
        <pc:spChg chg="add del">
          <ac:chgData name="Dmitry Antonyuk" userId="b3fe6272-5fbc-4cb9-8118-66aed0070d59" providerId="ADAL" clId="{44C739B5-1260-4CDC-BC23-437E349EEECE}" dt="2019-07-23T23:43:13.077" v="4102" actId="26606"/>
          <ac:spMkLst>
            <pc:docMk/>
            <pc:sldMk cId="3532546845" sldId="256"/>
            <ac:spMk id="7" creationId="{2A8AA5BC-4F7A-4226-8F99-6D824B226A97}"/>
          </ac:spMkLst>
        </pc:spChg>
        <pc:spChg chg="add del">
          <ac:chgData name="Dmitry Antonyuk" userId="b3fe6272-5fbc-4cb9-8118-66aed0070d59" providerId="ADAL" clId="{44C739B5-1260-4CDC-BC23-437E349EEECE}" dt="2019-07-23T23:42:37.512" v="4096" actId="26606"/>
          <ac:spMkLst>
            <pc:docMk/>
            <pc:sldMk cId="3532546845" sldId="256"/>
            <ac:spMk id="8" creationId="{23962611-DFD5-4092-AAFD-559E3DFCE2C9}"/>
          </ac:spMkLst>
        </pc:spChg>
        <pc:spChg chg="add del">
          <ac:chgData name="Dmitry Antonyuk" userId="b3fe6272-5fbc-4cb9-8118-66aed0070d59" providerId="ADAL" clId="{44C739B5-1260-4CDC-BC23-437E349EEECE}" dt="2019-07-23T23:43:13.077" v="4102" actId="26606"/>
          <ac:spMkLst>
            <pc:docMk/>
            <pc:sldMk cId="3532546845" sldId="256"/>
            <ac:spMk id="9" creationId="{3E5445C6-DD42-4979-86FF-03730E8C6DB0}"/>
          </ac:spMkLst>
        </pc:spChg>
        <pc:spChg chg="add del">
          <ac:chgData name="Dmitry Antonyuk" userId="b3fe6272-5fbc-4cb9-8118-66aed0070d59" providerId="ADAL" clId="{44C739B5-1260-4CDC-BC23-437E349EEECE}" dt="2019-07-23T23:42:49.613" v="4100" actId="26606"/>
          <ac:spMkLst>
            <pc:docMk/>
            <pc:sldMk cId="3532546845" sldId="256"/>
            <ac:spMk id="12" creationId="{B672F332-AF08-46C6-94F0-77684310D7B7}"/>
          </ac:spMkLst>
        </pc:spChg>
        <pc:spChg chg="add del">
          <ac:chgData name="Dmitry Antonyuk" userId="b3fe6272-5fbc-4cb9-8118-66aed0070d59" providerId="ADAL" clId="{44C739B5-1260-4CDC-BC23-437E349EEECE}" dt="2019-07-23T23:43:17.467" v="4104" actId="26606"/>
          <ac:spMkLst>
            <pc:docMk/>
            <pc:sldMk cId="3532546845" sldId="256"/>
            <ac:spMk id="13" creationId="{053FB2EE-284F-4C87-AB3D-BBF87A9FAB97}"/>
          </ac:spMkLst>
        </pc:spChg>
        <pc:spChg chg="add del">
          <ac:chgData name="Dmitry Antonyuk" userId="b3fe6272-5fbc-4cb9-8118-66aed0070d59" providerId="ADAL" clId="{44C739B5-1260-4CDC-BC23-437E349EEECE}" dt="2019-07-23T23:42:49.613" v="4100" actId="26606"/>
          <ac:spMkLst>
            <pc:docMk/>
            <pc:sldMk cId="3532546845" sldId="256"/>
            <ac:spMk id="14" creationId="{34244EF8-D73A-40E1-BE73-D46E6B4B04ED}"/>
          </ac:spMkLst>
        </pc:spChg>
        <pc:spChg chg="add del">
          <ac:chgData name="Dmitry Antonyuk" userId="b3fe6272-5fbc-4cb9-8118-66aed0070d59" providerId="ADAL" clId="{44C739B5-1260-4CDC-BC23-437E349EEECE}" dt="2019-07-23T23:42:49.613" v="4100" actId="26606"/>
          <ac:spMkLst>
            <pc:docMk/>
            <pc:sldMk cId="3532546845" sldId="256"/>
            <ac:spMk id="16" creationId="{AB84D7E8-4ECB-42D7-ADBF-01689B0F24AE}"/>
          </ac:spMkLst>
        </pc:spChg>
        <pc:spChg chg="add del">
          <ac:chgData name="Dmitry Antonyuk" userId="b3fe6272-5fbc-4cb9-8118-66aed0070d59" providerId="ADAL" clId="{44C739B5-1260-4CDC-BC23-437E349EEECE}" dt="2019-07-24T23:47:39.525" v="8365" actId="26606"/>
          <ac:spMkLst>
            <pc:docMk/>
            <pc:sldMk cId="3532546845" sldId="256"/>
            <ac:spMk id="17" creationId="{2A8AA5BC-4F7A-4226-8F99-6D824B226A97}"/>
          </ac:spMkLst>
        </pc:spChg>
        <pc:spChg chg="add del">
          <ac:chgData name="Dmitry Antonyuk" userId="b3fe6272-5fbc-4cb9-8118-66aed0070d59" providerId="ADAL" clId="{44C739B5-1260-4CDC-BC23-437E349EEECE}" dt="2019-07-24T23:47:39.525" v="8365" actId="26606"/>
          <ac:spMkLst>
            <pc:docMk/>
            <pc:sldMk cId="3532546845" sldId="256"/>
            <ac:spMk id="19" creationId="{3E5445C6-DD42-4979-86FF-03730E8C6DB0}"/>
          </ac:spMkLst>
        </pc:spChg>
        <pc:spChg chg="add del">
          <ac:chgData name="Dmitry Antonyuk" userId="b3fe6272-5fbc-4cb9-8118-66aed0070d59" providerId="ADAL" clId="{44C739B5-1260-4CDC-BC23-437E349EEECE}" dt="2019-07-24T23:47:41.501" v="8367" actId="26606"/>
          <ac:spMkLst>
            <pc:docMk/>
            <pc:sldMk cId="3532546845" sldId="256"/>
            <ac:spMk id="24" creationId="{23962611-DFD5-4092-AAFD-559E3DFCE2C9}"/>
          </ac:spMkLst>
        </pc:spChg>
        <pc:grpChg chg="add del">
          <ac:chgData name="Dmitry Antonyuk" userId="b3fe6272-5fbc-4cb9-8118-66aed0070d59" providerId="ADAL" clId="{44C739B5-1260-4CDC-BC23-437E349EEECE}" dt="2019-07-23T23:43:17.467" v="4104" actId="26606"/>
          <ac:grpSpMkLst>
            <pc:docMk/>
            <pc:sldMk cId="3532546845" sldId="256"/>
            <ac:grpSpMk id="15" creationId="{D2C4BFA1-2075-4901-9E24-E41D1FDD51FD}"/>
          </ac:grpSpMkLst>
        </pc:grpChg>
        <pc:picChg chg="add del">
          <ac:chgData name="Dmitry Antonyuk" userId="b3fe6272-5fbc-4cb9-8118-66aed0070d59" providerId="ADAL" clId="{44C739B5-1260-4CDC-BC23-437E349EEECE}" dt="2019-07-23T23:42:37.512" v="4096" actId="26606"/>
          <ac:picMkLst>
            <pc:docMk/>
            <pc:sldMk cId="3532546845" sldId="256"/>
            <ac:picMk id="10" creationId="{2270F1FA-0425-408F-9861-80BF5AFB276D}"/>
          </ac:picMkLst>
        </pc:picChg>
        <pc:picChg chg="add del">
          <ac:chgData name="Dmitry Antonyuk" userId="b3fe6272-5fbc-4cb9-8118-66aed0070d59" providerId="ADAL" clId="{44C739B5-1260-4CDC-BC23-437E349EEECE}" dt="2019-07-23T23:43:20.287" v="4106" actId="26606"/>
          <ac:picMkLst>
            <pc:docMk/>
            <pc:sldMk cId="3532546845" sldId="256"/>
            <ac:picMk id="22" creationId="{DF32A90D-E16D-4549-92D5-AFE7B2EB69B6}"/>
          </ac:picMkLst>
        </pc:picChg>
        <pc:picChg chg="add del">
          <ac:chgData name="Dmitry Antonyuk" userId="b3fe6272-5fbc-4cb9-8118-66aed0070d59" providerId="ADAL" clId="{44C739B5-1260-4CDC-BC23-437E349EEECE}" dt="2019-07-23T23:43:20.287" v="4106" actId="26606"/>
          <ac:picMkLst>
            <pc:docMk/>
            <pc:sldMk cId="3532546845" sldId="256"/>
            <ac:picMk id="23" creationId="{74B5DFEB-6CFC-4977-8171-E11B7A121F3D}"/>
          </ac:picMkLst>
        </pc:picChg>
        <pc:picChg chg="add del">
          <ac:chgData name="Dmitry Antonyuk" userId="b3fe6272-5fbc-4cb9-8118-66aed0070d59" providerId="ADAL" clId="{44C739B5-1260-4CDC-BC23-437E349EEECE}" dt="2019-07-24T23:47:41.501" v="8367" actId="26606"/>
          <ac:picMkLst>
            <pc:docMk/>
            <pc:sldMk cId="3532546845" sldId="256"/>
            <ac:picMk id="25" creationId="{2270F1FA-0425-408F-9861-80BF5AFB276D}"/>
          </ac:picMkLst>
        </pc:picChg>
        <pc:cxnChg chg="add del">
          <ac:chgData name="Dmitry Antonyuk" userId="b3fe6272-5fbc-4cb9-8118-66aed0070d59" providerId="ADAL" clId="{44C739B5-1260-4CDC-BC23-437E349EEECE}" dt="2019-07-23T23:43:13.077" v="4102" actId="26606"/>
          <ac:cxnSpMkLst>
            <pc:docMk/>
            <pc:sldMk cId="3532546845" sldId="256"/>
            <ac:cxnSpMk id="11" creationId="{45000665-DFC7-417E-8FD7-516A0F15C975}"/>
          </ac:cxnSpMkLst>
        </pc:cxnChg>
        <pc:cxnChg chg="add del">
          <ac:chgData name="Dmitry Antonyuk" userId="b3fe6272-5fbc-4cb9-8118-66aed0070d59" providerId="ADAL" clId="{44C739B5-1260-4CDC-BC23-437E349EEECE}" dt="2019-07-23T23:42:49.613" v="4100" actId="26606"/>
          <ac:cxnSpMkLst>
            <pc:docMk/>
            <pc:sldMk cId="3532546845" sldId="256"/>
            <ac:cxnSpMk id="18" creationId="{9E8E38ED-369A-44C2-B635-0BED0E48A6E8}"/>
          </ac:cxnSpMkLst>
        </pc:cxnChg>
        <pc:cxnChg chg="add del">
          <ac:chgData name="Dmitry Antonyuk" userId="b3fe6272-5fbc-4cb9-8118-66aed0070d59" providerId="ADAL" clId="{44C739B5-1260-4CDC-BC23-437E349EEECE}" dt="2019-07-24T23:47:39.525" v="8365" actId="26606"/>
          <ac:cxnSpMkLst>
            <pc:docMk/>
            <pc:sldMk cId="3532546845" sldId="256"/>
            <ac:cxnSpMk id="20" creationId="{45000665-DFC7-417E-8FD7-516A0F15C975}"/>
          </ac:cxnSpMkLst>
        </pc:cxnChg>
      </pc:sldChg>
      <pc:sldChg chg="modSp setBg">
        <pc:chgData name="Dmitry Antonyuk" userId="b3fe6272-5fbc-4cb9-8118-66aed0070d59" providerId="ADAL" clId="{44C739B5-1260-4CDC-BC23-437E349EEECE}" dt="2019-07-24T23:53:42.733" v="8391"/>
        <pc:sldMkLst>
          <pc:docMk/>
          <pc:sldMk cId="2720638170" sldId="257"/>
        </pc:sldMkLst>
        <pc:spChg chg="mod">
          <ac:chgData name="Dmitry Antonyuk" userId="b3fe6272-5fbc-4cb9-8118-66aed0070d59" providerId="ADAL" clId="{44C739B5-1260-4CDC-BC23-437E349EEECE}" dt="2019-07-24T23:53:26.024" v="8385" actId="207"/>
          <ac:spMkLst>
            <pc:docMk/>
            <pc:sldMk cId="2720638170" sldId="257"/>
            <ac:spMk id="2" creationId="{46ACCA02-378F-4932-8228-00F082FC92D0}"/>
          </ac:spMkLst>
        </pc:spChg>
        <pc:spChg chg="mod">
          <ac:chgData name="Dmitry Antonyuk" userId="b3fe6272-5fbc-4cb9-8118-66aed0070d59" providerId="ADAL" clId="{44C739B5-1260-4CDC-BC23-437E349EEECE}" dt="2019-07-14T06:49:17.589" v="1000" actId="20577"/>
          <ac:spMkLst>
            <pc:docMk/>
            <pc:sldMk cId="2720638170" sldId="257"/>
            <ac:spMk id="3" creationId="{7965CCE7-0BE8-43CA-BFE3-77D72A9F62C4}"/>
          </ac:spMkLst>
        </pc:spChg>
      </pc:sldChg>
      <pc:sldChg chg="modSp add del ord">
        <pc:chgData name="Dmitry Antonyuk" userId="b3fe6272-5fbc-4cb9-8118-66aed0070d59" providerId="ADAL" clId="{44C739B5-1260-4CDC-BC23-437E349EEECE}" dt="2019-07-25T13:28:22.300" v="8535"/>
        <pc:sldMkLst>
          <pc:docMk/>
          <pc:sldMk cId="3003455533" sldId="258"/>
        </pc:sldMkLst>
        <pc:spChg chg="mod">
          <ac:chgData name="Dmitry Antonyuk" userId="b3fe6272-5fbc-4cb9-8118-66aed0070d59" providerId="ADAL" clId="{44C739B5-1260-4CDC-BC23-437E349EEECE}" dt="2019-07-25T13:28:16.020" v="8534" actId="6549"/>
          <ac:spMkLst>
            <pc:docMk/>
            <pc:sldMk cId="3003455533" sldId="258"/>
            <ac:spMk id="2" creationId="{CF210D8E-FCE7-48DE-A0DA-07AC8452BC0F}"/>
          </ac:spMkLst>
        </pc:spChg>
      </pc:sldChg>
      <pc:sldChg chg="modSp add del">
        <pc:chgData name="Dmitry Antonyuk" userId="b3fe6272-5fbc-4cb9-8118-66aed0070d59" providerId="ADAL" clId="{44C739B5-1260-4CDC-BC23-437E349EEECE}" dt="2019-07-24T00:51:06.271" v="4553" actId="255"/>
        <pc:sldMkLst>
          <pc:docMk/>
          <pc:sldMk cId="2408243366" sldId="260"/>
        </pc:sldMkLst>
        <pc:spChg chg="mod">
          <ac:chgData name="Dmitry Antonyuk" userId="b3fe6272-5fbc-4cb9-8118-66aed0070d59" providerId="ADAL" clId="{44C739B5-1260-4CDC-BC23-437E349EEECE}" dt="2019-07-24T00:51:06.271" v="4553" actId="255"/>
          <ac:spMkLst>
            <pc:docMk/>
            <pc:sldMk cId="2408243366" sldId="260"/>
            <ac:spMk id="3" creationId="{7965CCE7-0BE8-43CA-BFE3-77D72A9F62C4}"/>
          </ac:spMkLst>
        </pc:spChg>
      </pc:sldChg>
      <pc:sldChg chg="modSp add del modAnim">
        <pc:chgData name="Dmitry Antonyuk" userId="b3fe6272-5fbc-4cb9-8118-66aed0070d59" providerId="ADAL" clId="{44C739B5-1260-4CDC-BC23-437E349EEECE}" dt="2019-07-24T00:50:51.620" v="4552" actId="255"/>
        <pc:sldMkLst>
          <pc:docMk/>
          <pc:sldMk cId="3994273942" sldId="261"/>
        </pc:sldMkLst>
        <pc:spChg chg="mod">
          <ac:chgData name="Dmitry Antonyuk" userId="b3fe6272-5fbc-4cb9-8118-66aed0070d59" providerId="ADAL" clId="{44C739B5-1260-4CDC-BC23-437E349EEECE}" dt="2019-07-24T00:50:51.620" v="4552" actId="255"/>
          <ac:spMkLst>
            <pc:docMk/>
            <pc:sldMk cId="3994273942" sldId="261"/>
            <ac:spMk id="3" creationId="{7965CCE7-0BE8-43CA-BFE3-77D72A9F62C4}"/>
          </ac:spMkLst>
        </pc:spChg>
      </pc:sldChg>
      <pc:sldChg chg="modSp add del modAnim">
        <pc:chgData name="Dmitry Antonyuk" userId="b3fe6272-5fbc-4cb9-8118-66aed0070d59" providerId="ADAL" clId="{44C739B5-1260-4CDC-BC23-437E349EEECE}" dt="2019-07-24T23:47:48.051" v="8372" actId="27636"/>
        <pc:sldMkLst>
          <pc:docMk/>
          <pc:sldMk cId="44183524" sldId="262"/>
        </pc:sldMkLst>
        <pc:spChg chg="mod">
          <ac:chgData name="Dmitry Antonyuk" userId="b3fe6272-5fbc-4cb9-8118-66aed0070d59" providerId="ADAL" clId="{44C739B5-1260-4CDC-BC23-437E349EEECE}" dt="2019-07-24T23:47:48.051" v="8372" actId="27636"/>
          <ac:spMkLst>
            <pc:docMk/>
            <pc:sldMk cId="44183524" sldId="262"/>
            <ac:spMk id="3" creationId="{7965CCE7-0BE8-43CA-BFE3-77D72A9F62C4}"/>
          </ac:spMkLst>
        </pc:spChg>
      </pc:sldChg>
      <pc:sldChg chg="modSp add del modAnim">
        <pc:chgData name="Dmitry Antonyuk" userId="b3fe6272-5fbc-4cb9-8118-66aed0070d59" providerId="ADAL" clId="{44C739B5-1260-4CDC-BC23-437E349EEECE}" dt="2019-07-24T00:52:43.011" v="4567" actId="255"/>
        <pc:sldMkLst>
          <pc:docMk/>
          <pc:sldMk cId="3475280110" sldId="264"/>
        </pc:sldMkLst>
        <pc:spChg chg="mod">
          <ac:chgData name="Dmitry Antonyuk" userId="b3fe6272-5fbc-4cb9-8118-66aed0070d59" providerId="ADAL" clId="{44C739B5-1260-4CDC-BC23-437E349EEECE}" dt="2019-07-24T00:52:43.011" v="4567" actId="255"/>
          <ac:spMkLst>
            <pc:docMk/>
            <pc:sldMk cId="3475280110" sldId="264"/>
            <ac:spMk id="3" creationId="{7965CCE7-0BE8-43CA-BFE3-77D72A9F62C4}"/>
          </ac:spMkLst>
        </pc:spChg>
      </pc:sldChg>
      <pc:sldChg chg="addSp delSp modSp add del mod setBg modAnim setClrOvrMap">
        <pc:chgData name="Dmitry Antonyuk" userId="b3fe6272-5fbc-4cb9-8118-66aed0070d59" providerId="ADAL" clId="{44C739B5-1260-4CDC-BC23-437E349EEECE}" dt="2019-07-24T23:54:07.443" v="8393"/>
        <pc:sldMkLst>
          <pc:docMk/>
          <pc:sldMk cId="4103839508" sldId="265"/>
        </pc:sldMkLst>
        <pc:spChg chg="mod">
          <ac:chgData name="Dmitry Antonyuk" userId="b3fe6272-5fbc-4cb9-8118-66aed0070d59" providerId="ADAL" clId="{44C739B5-1260-4CDC-BC23-437E349EEECE}" dt="2019-07-24T23:45:55.079" v="8361" actId="26606"/>
          <ac:spMkLst>
            <pc:docMk/>
            <pc:sldMk cId="4103839508" sldId="265"/>
            <ac:spMk id="2" creationId="{46ACCA02-378F-4932-8228-00F082FC92D0}"/>
          </ac:spMkLst>
        </pc:spChg>
        <pc:spChg chg="mod">
          <ac:chgData name="Dmitry Antonyuk" userId="b3fe6272-5fbc-4cb9-8118-66aed0070d59" providerId="ADAL" clId="{44C739B5-1260-4CDC-BC23-437E349EEECE}" dt="2019-07-24T23:45:55.079" v="8361" actId="26606"/>
          <ac:spMkLst>
            <pc:docMk/>
            <pc:sldMk cId="4103839508" sldId="265"/>
            <ac:spMk id="3" creationId="{7965CCE7-0BE8-43CA-BFE3-77D72A9F62C4}"/>
          </ac:spMkLst>
        </pc:spChg>
        <pc:spChg chg="add del">
          <ac:chgData name="Dmitry Antonyuk" userId="b3fe6272-5fbc-4cb9-8118-66aed0070d59" providerId="ADAL" clId="{44C739B5-1260-4CDC-BC23-437E349EEECE}" dt="2019-07-24T23:45:45.645" v="8357" actId="26606"/>
          <ac:spMkLst>
            <pc:docMk/>
            <pc:sldMk cId="4103839508" sldId="265"/>
            <ac:spMk id="6" creationId="{35230A27-1553-42F8-99D7-829868E13715}"/>
          </ac:spMkLst>
        </pc:spChg>
        <pc:spChg chg="add del">
          <ac:chgData name="Dmitry Antonyuk" userId="b3fe6272-5fbc-4cb9-8118-66aed0070d59" providerId="ADAL" clId="{44C739B5-1260-4CDC-BC23-437E349EEECE}" dt="2019-07-24T23:45:32.599" v="8355" actId="26606"/>
          <ac:spMkLst>
            <pc:docMk/>
            <pc:sldMk cId="4103839508" sldId="265"/>
            <ac:spMk id="8" creationId="{CECF0FC6-D57B-48B6-9036-F4FFD91A4B34}"/>
          </ac:spMkLst>
        </pc:spChg>
        <pc:spChg chg="add del">
          <ac:chgData name="Dmitry Antonyuk" userId="b3fe6272-5fbc-4cb9-8118-66aed0070d59" providerId="ADAL" clId="{44C739B5-1260-4CDC-BC23-437E349EEECE}" dt="2019-07-24T23:45:45.645" v="8357" actId="26606"/>
          <ac:spMkLst>
            <pc:docMk/>
            <pc:sldMk cId="4103839508" sldId="265"/>
            <ac:spMk id="9" creationId="{A772232D-B4D6-429F-B3D1-2D9891B85E08}"/>
          </ac:spMkLst>
        </pc:spChg>
        <pc:spChg chg="add del">
          <ac:chgData name="Dmitry Antonyuk" userId="b3fe6272-5fbc-4cb9-8118-66aed0070d59" providerId="ADAL" clId="{44C739B5-1260-4CDC-BC23-437E349EEECE}" dt="2019-07-24T23:45:32.599" v="8355" actId="26606"/>
          <ac:spMkLst>
            <pc:docMk/>
            <pc:sldMk cId="4103839508" sldId="265"/>
            <ac:spMk id="10" creationId="{717A211C-5863-4303-AC3D-AEBFDF6D6A4C}"/>
          </ac:spMkLst>
        </pc:spChg>
        <pc:spChg chg="add del">
          <ac:chgData name="Dmitry Antonyuk" userId="b3fe6272-5fbc-4cb9-8118-66aed0070d59" providerId="ADAL" clId="{44C739B5-1260-4CDC-BC23-437E349EEECE}" dt="2019-07-24T23:45:32.599" v="8355" actId="26606"/>
          <ac:spMkLst>
            <pc:docMk/>
            <pc:sldMk cId="4103839508" sldId="265"/>
            <ac:spMk id="12" creationId="{087519CD-2FFF-42E3-BB0C-FEAA828BA5DB}"/>
          </ac:spMkLst>
        </pc:spChg>
        <pc:spChg chg="add del">
          <ac:chgData name="Dmitry Antonyuk" userId="b3fe6272-5fbc-4cb9-8118-66aed0070d59" providerId="ADAL" clId="{44C739B5-1260-4CDC-BC23-437E349EEECE}" dt="2019-07-24T23:45:51.135" v="8359" actId="26606"/>
          <ac:spMkLst>
            <pc:docMk/>
            <pc:sldMk cId="4103839508" sldId="265"/>
            <ac:spMk id="13" creationId="{3558DB37-9FEE-48A2-8578-ED0401573943}"/>
          </ac:spMkLst>
        </pc:spChg>
        <pc:spChg chg="add del">
          <ac:chgData name="Dmitry Antonyuk" userId="b3fe6272-5fbc-4cb9-8118-66aed0070d59" providerId="ADAL" clId="{44C739B5-1260-4CDC-BC23-437E349EEECE}" dt="2019-07-24T23:45:51.135" v="8359" actId="26606"/>
          <ac:spMkLst>
            <pc:docMk/>
            <pc:sldMk cId="4103839508" sldId="265"/>
            <ac:spMk id="14" creationId="{5F7FCCA6-00E2-4F74-A105-0D769872F243}"/>
          </ac:spMkLst>
        </pc:spChg>
        <pc:spChg chg="add del">
          <ac:chgData name="Dmitry Antonyuk" userId="b3fe6272-5fbc-4cb9-8118-66aed0070d59" providerId="ADAL" clId="{44C739B5-1260-4CDC-BC23-437E349EEECE}" dt="2019-07-24T23:45:51.135" v="8359" actId="26606"/>
          <ac:spMkLst>
            <pc:docMk/>
            <pc:sldMk cId="4103839508" sldId="265"/>
            <ac:spMk id="15" creationId="{5E1ED12F-9F06-4B37-87B7-F98F52937F86}"/>
          </ac:spMkLst>
        </pc:spChg>
        <pc:spChg chg="add del">
          <ac:chgData name="Dmitry Antonyuk" userId="b3fe6272-5fbc-4cb9-8118-66aed0070d59" providerId="ADAL" clId="{44C739B5-1260-4CDC-BC23-437E349EEECE}" dt="2019-07-24T23:45:55.079" v="8361" actId="26606"/>
          <ac:spMkLst>
            <pc:docMk/>
            <pc:sldMk cId="4103839508" sldId="265"/>
            <ac:spMk id="16" creationId="{E0CB0DF6-DC4A-4EC9-AEA8-82886538C770}"/>
          </ac:spMkLst>
        </pc:spChg>
        <pc:spChg chg="add del">
          <ac:chgData name="Dmitry Antonyuk" userId="b3fe6272-5fbc-4cb9-8118-66aed0070d59" providerId="ADAL" clId="{44C739B5-1260-4CDC-BC23-437E349EEECE}" dt="2019-07-24T23:45:55.079" v="8361" actId="26606"/>
          <ac:spMkLst>
            <pc:docMk/>
            <pc:sldMk cId="4103839508" sldId="265"/>
            <ac:spMk id="17" creationId="{C7C7F224-A6D9-44B0-B3F1-626CC8E90937}"/>
          </ac:spMkLst>
        </pc:spChg>
        <pc:spChg chg="add del">
          <ac:chgData name="Dmitry Antonyuk" userId="b3fe6272-5fbc-4cb9-8118-66aed0070d59" providerId="ADAL" clId="{44C739B5-1260-4CDC-BC23-437E349EEECE}" dt="2019-07-24T23:45:55.079" v="8361" actId="26606"/>
          <ac:spMkLst>
            <pc:docMk/>
            <pc:sldMk cId="4103839508" sldId="265"/>
            <ac:spMk id="18" creationId="{AF1586C9-AA8C-467B-9953-858982D3D939}"/>
          </ac:spMkLst>
        </pc:spChg>
        <pc:picChg chg="add del">
          <ac:chgData name="Dmitry Antonyuk" userId="b3fe6272-5fbc-4cb9-8118-66aed0070d59" providerId="ADAL" clId="{44C739B5-1260-4CDC-BC23-437E349EEECE}" dt="2019-07-24T23:45:28.934" v="8353" actId="26606"/>
          <ac:picMkLst>
            <pc:docMk/>
            <pc:sldMk cId="4103839508" sldId="265"/>
            <ac:picMk id="5" creationId="{477A0406-C148-4EF3-BD1F-8526781E1699}"/>
          </ac:picMkLst>
        </pc:picChg>
        <pc:picChg chg="add del">
          <ac:chgData name="Dmitry Antonyuk" userId="b3fe6272-5fbc-4cb9-8118-66aed0070d59" providerId="ADAL" clId="{44C739B5-1260-4CDC-BC23-437E349EEECE}" dt="2019-07-24T23:45:23.753" v="8351" actId="26606"/>
          <ac:picMkLst>
            <pc:docMk/>
            <pc:sldMk cId="4103839508" sldId="265"/>
            <ac:picMk id="7" creationId="{477A0406-C148-4EF3-BD1F-8526781E1699}"/>
          </ac:picMkLst>
        </pc:picChg>
        <pc:picChg chg="add del">
          <ac:chgData name="Dmitry Antonyuk" userId="b3fe6272-5fbc-4cb9-8118-66aed0070d59" providerId="ADAL" clId="{44C739B5-1260-4CDC-BC23-437E349EEECE}" dt="2019-07-24T23:45:55.079" v="8361" actId="26606"/>
          <ac:picMkLst>
            <pc:docMk/>
            <pc:sldMk cId="4103839508" sldId="265"/>
            <ac:picMk id="19" creationId="{2D106902-D909-4286-A81F-81DA900E2317}"/>
          </ac:picMkLst>
        </pc:picChg>
        <pc:cxnChg chg="add del">
          <ac:chgData name="Dmitry Antonyuk" userId="b3fe6272-5fbc-4cb9-8118-66aed0070d59" providerId="ADAL" clId="{44C739B5-1260-4CDC-BC23-437E349EEECE}" dt="2019-07-24T23:45:45.645" v="8357" actId="26606"/>
          <ac:cxnSpMkLst>
            <pc:docMk/>
            <pc:sldMk cId="4103839508" sldId="265"/>
            <ac:cxnSpMk id="11" creationId="{02CC3441-26B3-4381-B3DF-8AE3C288BC0D}"/>
          </ac:cxnSpMkLst>
        </pc:cxnChg>
      </pc:sldChg>
      <pc:sldChg chg="modSp add del modAnim">
        <pc:chgData name="Dmitry Antonyuk" userId="b3fe6272-5fbc-4cb9-8118-66aed0070d59" providerId="ADAL" clId="{44C739B5-1260-4CDC-BC23-437E349EEECE}" dt="2019-07-24T23:56:53.148" v="8394" actId="16037"/>
        <pc:sldMkLst>
          <pc:docMk/>
          <pc:sldMk cId="3297491026" sldId="266"/>
        </pc:sldMkLst>
        <pc:spChg chg="mod">
          <ac:chgData name="Dmitry Antonyuk" userId="b3fe6272-5fbc-4cb9-8118-66aed0070d59" providerId="ADAL" clId="{44C739B5-1260-4CDC-BC23-437E349EEECE}" dt="2019-07-24T23:56:53.148" v="8394" actId="16037"/>
          <ac:spMkLst>
            <pc:docMk/>
            <pc:sldMk cId="3297491026" sldId="266"/>
            <ac:spMk id="2" creationId="{46ACCA02-378F-4932-8228-00F082FC92D0}"/>
          </ac:spMkLst>
        </pc:spChg>
        <pc:spChg chg="mod">
          <ac:chgData name="Dmitry Antonyuk" userId="b3fe6272-5fbc-4cb9-8118-66aed0070d59" providerId="ADAL" clId="{44C739B5-1260-4CDC-BC23-437E349EEECE}" dt="2019-07-24T00:52:19.251" v="4563" actId="255"/>
          <ac:spMkLst>
            <pc:docMk/>
            <pc:sldMk cId="3297491026" sldId="266"/>
            <ac:spMk id="3" creationId="{7965CCE7-0BE8-43CA-BFE3-77D72A9F62C4}"/>
          </ac:spMkLst>
        </pc:spChg>
      </pc:sldChg>
      <pc:sldChg chg="modSp add del modAnim">
        <pc:chgData name="Dmitry Antonyuk" userId="b3fe6272-5fbc-4cb9-8118-66aed0070d59" providerId="ADAL" clId="{44C739B5-1260-4CDC-BC23-437E349EEECE}" dt="2019-07-24T00:52:08.990" v="4561" actId="255"/>
        <pc:sldMkLst>
          <pc:docMk/>
          <pc:sldMk cId="3614122759" sldId="267"/>
        </pc:sldMkLst>
        <pc:spChg chg="mod">
          <ac:chgData name="Dmitry Antonyuk" userId="b3fe6272-5fbc-4cb9-8118-66aed0070d59" providerId="ADAL" clId="{44C739B5-1260-4CDC-BC23-437E349EEECE}" dt="2019-07-24T00:52:08.990" v="4561" actId="255"/>
          <ac:spMkLst>
            <pc:docMk/>
            <pc:sldMk cId="3614122759" sldId="267"/>
            <ac:spMk id="3" creationId="{7965CCE7-0BE8-43CA-BFE3-77D72A9F62C4}"/>
          </ac:spMkLst>
        </pc:spChg>
      </pc:sldChg>
      <pc:sldChg chg="modSp add del modAnim">
        <pc:chgData name="Dmitry Antonyuk" userId="b3fe6272-5fbc-4cb9-8118-66aed0070d59" providerId="ADAL" clId="{44C739B5-1260-4CDC-BC23-437E349EEECE}" dt="2019-07-24T00:51:58.158" v="4559" actId="255"/>
        <pc:sldMkLst>
          <pc:docMk/>
          <pc:sldMk cId="2175015221" sldId="268"/>
        </pc:sldMkLst>
        <pc:spChg chg="mod">
          <ac:chgData name="Dmitry Antonyuk" userId="b3fe6272-5fbc-4cb9-8118-66aed0070d59" providerId="ADAL" clId="{44C739B5-1260-4CDC-BC23-437E349EEECE}" dt="2019-07-24T00:51:58.158" v="4559" actId="255"/>
          <ac:spMkLst>
            <pc:docMk/>
            <pc:sldMk cId="2175015221" sldId="268"/>
            <ac:spMk id="3" creationId="{7965CCE7-0BE8-43CA-BFE3-77D72A9F62C4}"/>
          </ac:spMkLst>
        </pc:spChg>
      </pc:sldChg>
      <pc:sldChg chg="modSp add del modAnim">
        <pc:chgData name="Dmitry Antonyuk" userId="b3fe6272-5fbc-4cb9-8118-66aed0070d59" providerId="ADAL" clId="{44C739B5-1260-4CDC-BC23-437E349EEECE}" dt="2019-07-24T00:51:45.464" v="4557" actId="255"/>
        <pc:sldMkLst>
          <pc:docMk/>
          <pc:sldMk cId="4239260638" sldId="269"/>
        </pc:sldMkLst>
        <pc:spChg chg="mod">
          <ac:chgData name="Dmitry Antonyuk" userId="b3fe6272-5fbc-4cb9-8118-66aed0070d59" providerId="ADAL" clId="{44C739B5-1260-4CDC-BC23-437E349EEECE}" dt="2019-07-24T00:51:45.464" v="4557" actId="255"/>
          <ac:spMkLst>
            <pc:docMk/>
            <pc:sldMk cId="4239260638" sldId="269"/>
            <ac:spMk id="3" creationId="{7965CCE7-0BE8-43CA-BFE3-77D72A9F62C4}"/>
          </ac:spMkLst>
        </pc:spChg>
      </pc:sldChg>
      <pc:sldChg chg="modSp add del modAnim">
        <pc:chgData name="Dmitry Antonyuk" userId="b3fe6272-5fbc-4cb9-8118-66aed0070d59" providerId="ADAL" clId="{44C739B5-1260-4CDC-BC23-437E349EEECE}" dt="2019-07-24T00:51:33.398" v="4555" actId="255"/>
        <pc:sldMkLst>
          <pc:docMk/>
          <pc:sldMk cId="183631591" sldId="270"/>
        </pc:sldMkLst>
        <pc:spChg chg="mod">
          <ac:chgData name="Dmitry Antonyuk" userId="b3fe6272-5fbc-4cb9-8118-66aed0070d59" providerId="ADAL" clId="{44C739B5-1260-4CDC-BC23-437E349EEECE}" dt="2019-07-24T00:51:33.398" v="4555" actId="255"/>
          <ac:spMkLst>
            <pc:docMk/>
            <pc:sldMk cId="183631591" sldId="270"/>
            <ac:spMk id="3" creationId="{7965CCE7-0BE8-43CA-BFE3-77D72A9F62C4}"/>
          </ac:spMkLst>
        </pc:spChg>
      </pc:sldChg>
      <pc:sldChg chg="modSp add del">
        <pc:chgData name="Dmitry Antonyuk" userId="b3fe6272-5fbc-4cb9-8118-66aed0070d59" providerId="ADAL" clId="{44C739B5-1260-4CDC-BC23-437E349EEECE}" dt="2019-07-24T00:51:25.542" v="4554" actId="255"/>
        <pc:sldMkLst>
          <pc:docMk/>
          <pc:sldMk cId="4179685624" sldId="271"/>
        </pc:sldMkLst>
        <pc:spChg chg="mod">
          <ac:chgData name="Dmitry Antonyuk" userId="b3fe6272-5fbc-4cb9-8118-66aed0070d59" providerId="ADAL" clId="{44C739B5-1260-4CDC-BC23-437E349EEECE}" dt="2019-07-24T00:51:25.542" v="4554" actId="255"/>
          <ac:spMkLst>
            <pc:docMk/>
            <pc:sldMk cId="4179685624" sldId="271"/>
            <ac:spMk id="3" creationId="{7965CCE7-0BE8-43CA-BFE3-77D72A9F62C4}"/>
          </ac:spMkLst>
        </pc:spChg>
      </pc:sldChg>
      <pc:sldChg chg="modSp add del modAnim">
        <pc:chgData name="Dmitry Antonyuk" userId="b3fe6272-5fbc-4cb9-8118-66aed0070d59" providerId="ADAL" clId="{44C739B5-1260-4CDC-BC23-437E349EEECE}" dt="2019-07-24T00:53:22.453" v="4574" actId="255"/>
        <pc:sldMkLst>
          <pc:docMk/>
          <pc:sldMk cId="2763020969" sldId="272"/>
        </pc:sldMkLst>
        <pc:spChg chg="mod">
          <ac:chgData name="Dmitry Antonyuk" userId="b3fe6272-5fbc-4cb9-8118-66aed0070d59" providerId="ADAL" clId="{44C739B5-1260-4CDC-BC23-437E349EEECE}" dt="2019-07-24T00:53:22.453" v="4574" actId="255"/>
          <ac:spMkLst>
            <pc:docMk/>
            <pc:sldMk cId="2763020969" sldId="272"/>
            <ac:spMk id="3" creationId="{7965CCE7-0BE8-43CA-BFE3-77D72A9F62C4}"/>
          </ac:spMkLst>
        </pc:spChg>
      </pc:sldChg>
      <pc:sldChg chg="modSp add del modAnim">
        <pc:chgData name="Dmitry Antonyuk" userId="b3fe6272-5fbc-4cb9-8118-66aed0070d59" providerId="ADAL" clId="{44C739B5-1260-4CDC-BC23-437E349EEECE}" dt="2019-07-25T00:03:53.340" v="8435" actId="2"/>
        <pc:sldMkLst>
          <pc:docMk/>
          <pc:sldMk cId="2561441327" sldId="273"/>
        </pc:sldMkLst>
        <pc:spChg chg="mod">
          <ac:chgData name="Dmitry Antonyuk" userId="b3fe6272-5fbc-4cb9-8118-66aed0070d59" providerId="ADAL" clId="{44C739B5-1260-4CDC-BC23-437E349EEECE}" dt="2019-07-25T00:03:53.340" v="8435" actId="2"/>
          <ac:spMkLst>
            <pc:docMk/>
            <pc:sldMk cId="2561441327" sldId="273"/>
            <ac:spMk id="3" creationId="{7965CCE7-0BE8-43CA-BFE3-77D72A9F62C4}"/>
          </ac:spMkLst>
        </pc:spChg>
      </pc:sldChg>
      <pc:sldChg chg="modSp add del modAnim">
        <pc:chgData name="Dmitry Antonyuk" userId="b3fe6272-5fbc-4cb9-8118-66aed0070d59" providerId="ADAL" clId="{44C739B5-1260-4CDC-BC23-437E349EEECE}" dt="2019-07-24T00:53:43.002" v="4578" actId="255"/>
        <pc:sldMkLst>
          <pc:docMk/>
          <pc:sldMk cId="2175258857" sldId="274"/>
        </pc:sldMkLst>
        <pc:spChg chg="mod">
          <ac:chgData name="Dmitry Antonyuk" userId="b3fe6272-5fbc-4cb9-8118-66aed0070d59" providerId="ADAL" clId="{44C739B5-1260-4CDC-BC23-437E349EEECE}" dt="2019-07-24T00:53:43.002" v="4578" actId="255"/>
          <ac:spMkLst>
            <pc:docMk/>
            <pc:sldMk cId="2175258857" sldId="274"/>
            <ac:spMk id="3" creationId="{7965CCE7-0BE8-43CA-BFE3-77D72A9F62C4}"/>
          </ac:spMkLst>
        </pc:spChg>
      </pc:sldChg>
      <pc:sldChg chg="modSp add del modAnim">
        <pc:chgData name="Dmitry Antonyuk" userId="b3fe6272-5fbc-4cb9-8118-66aed0070d59" providerId="ADAL" clId="{44C739B5-1260-4CDC-BC23-437E349EEECE}" dt="2019-07-24T00:53:52.101" v="4579" actId="255"/>
        <pc:sldMkLst>
          <pc:docMk/>
          <pc:sldMk cId="2239687174" sldId="275"/>
        </pc:sldMkLst>
        <pc:spChg chg="mod">
          <ac:chgData name="Dmitry Antonyuk" userId="b3fe6272-5fbc-4cb9-8118-66aed0070d59" providerId="ADAL" clId="{44C739B5-1260-4CDC-BC23-437E349EEECE}" dt="2019-07-24T00:53:52.101" v="4579" actId="255"/>
          <ac:spMkLst>
            <pc:docMk/>
            <pc:sldMk cId="2239687174" sldId="275"/>
            <ac:spMk id="3" creationId="{7965CCE7-0BE8-43CA-BFE3-77D72A9F62C4}"/>
          </ac:spMkLst>
        </pc:spChg>
      </pc:sldChg>
      <pc:sldChg chg="modSp add del ord">
        <pc:chgData name="Dmitry Antonyuk" userId="b3fe6272-5fbc-4cb9-8118-66aed0070d59" providerId="ADAL" clId="{44C739B5-1260-4CDC-BC23-437E349EEECE}" dt="2019-07-25T13:28:07.290" v="8533" actId="6549"/>
        <pc:sldMkLst>
          <pc:docMk/>
          <pc:sldMk cId="1924825988" sldId="276"/>
        </pc:sldMkLst>
        <pc:spChg chg="mod">
          <ac:chgData name="Dmitry Antonyuk" userId="b3fe6272-5fbc-4cb9-8118-66aed0070d59" providerId="ADAL" clId="{44C739B5-1260-4CDC-BC23-437E349EEECE}" dt="2019-07-25T13:28:07.290" v="8533" actId="6549"/>
          <ac:spMkLst>
            <pc:docMk/>
            <pc:sldMk cId="1924825988" sldId="276"/>
            <ac:spMk id="2" creationId="{46ACCA02-378F-4932-8228-00F082FC92D0}"/>
          </ac:spMkLst>
        </pc:spChg>
        <pc:spChg chg="mod">
          <ac:chgData name="Dmitry Antonyuk" userId="b3fe6272-5fbc-4cb9-8118-66aed0070d59" providerId="ADAL" clId="{44C739B5-1260-4CDC-BC23-437E349EEECE}" dt="2019-07-25T00:04:03.254" v="8437" actId="20577"/>
          <ac:spMkLst>
            <pc:docMk/>
            <pc:sldMk cId="1924825988" sldId="276"/>
            <ac:spMk id="3" creationId="{7965CCE7-0BE8-43CA-BFE3-77D72A9F62C4}"/>
          </ac:spMkLst>
        </pc:spChg>
      </pc:sldChg>
      <pc:sldChg chg="modSp add del">
        <pc:chgData name="Dmitry Antonyuk" userId="b3fe6272-5fbc-4cb9-8118-66aed0070d59" providerId="ADAL" clId="{44C739B5-1260-4CDC-BC23-437E349EEECE}" dt="2019-07-24T00:54:00.070" v="4580" actId="255"/>
        <pc:sldMkLst>
          <pc:docMk/>
          <pc:sldMk cId="2216324888" sldId="277"/>
        </pc:sldMkLst>
        <pc:spChg chg="mod">
          <ac:chgData name="Dmitry Antonyuk" userId="b3fe6272-5fbc-4cb9-8118-66aed0070d59" providerId="ADAL" clId="{44C739B5-1260-4CDC-BC23-437E349EEECE}" dt="2019-07-24T00:54:00.070" v="4580" actId="255"/>
          <ac:spMkLst>
            <pc:docMk/>
            <pc:sldMk cId="2216324888" sldId="277"/>
            <ac:spMk id="3" creationId="{7965CCE7-0BE8-43CA-BFE3-77D72A9F62C4}"/>
          </ac:spMkLst>
        </pc:spChg>
      </pc:sldChg>
      <pc:sldChg chg="modSp add del ord modAnim">
        <pc:chgData name="Dmitry Antonyuk" userId="b3fe6272-5fbc-4cb9-8118-66aed0070d59" providerId="ADAL" clId="{44C739B5-1260-4CDC-BC23-437E349EEECE}" dt="2019-07-24T00:38:49.521" v="4500" actId="255"/>
        <pc:sldMkLst>
          <pc:docMk/>
          <pc:sldMk cId="2586762602" sldId="278"/>
        </pc:sldMkLst>
        <pc:spChg chg="mod">
          <ac:chgData name="Dmitry Antonyuk" userId="b3fe6272-5fbc-4cb9-8118-66aed0070d59" providerId="ADAL" clId="{44C739B5-1260-4CDC-BC23-437E349EEECE}" dt="2019-07-13T20:57:17.957" v="78" actId="20577"/>
          <ac:spMkLst>
            <pc:docMk/>
            <pc:sldMk cId="2586762602" sldId="278"/>
            <ac:spMk id="2" creationId="{46ACCA02-378F-4932-8228-00F082FC92D0}"/>
          </ac:spMkLst>
        </pc:spChg>
        <pc:spChg chg="mod">
          <ac:chgData name="Dmitry Antonyuk" userId="b3fe6272-5fbc-4cb9-8118-66aed0070d59" providerId="ADAL" clId="{44C739B5-1260-4CDC-BC23-437E349EEECE}" dt="2019-07-24T00:38:49.521" v="4500" actId="255"/>
          <ac:spMkLst>
            <pc:docMk/>
            <pc:sldMk cId="2586762602" sldId="278"/>
            <ac:spMk id="3" creationId="{7965CCE7-0BE8-43CA-BFE3-77D72A9F62C4}"/>
          </ac:spMkLst>
        </pc:spChg>
      </pc:sldChg>
      <pc:sldChg chg="modSp add">
        <pc:chgData name="Dmitry Antonyuk" userId="b3fe6272-5fbc-4cb9-8118-66aed0070d59" providerId="ADAL" clId="{44C739B5-1260-4CDC-BC23-437E349EEECE}" dt="2019-07-24T00:25:56.375" v="4413" actId="6549"/>
        <pc:sldMkLst>
          <pc:docMk/>
          <pc:sldMk cId="1702492610" sldId="279"/>
        </pc:sldMkLst>
        <pc:spChg chg="mod">
          <ac:chgData name="Dmitry Antonyuk" userId="b3fe6272-5fbc-4cb9-8118-66aed0070d59" providerId="ADAL" clId="{44C739B5-1260-4CDC-BC23-437E349EEECE}" dt="2019-07-15T03:31:59.606" v="1665" actId="20577"/>
          <ac:spMkLst>
            <pc:docMk/>
            <pc:sldMk cId="1702492610" sldId="279"/>
            <ac:spMk id="2" creationId="{46ACCA02-378F-4932-8228-00F082FC92D0}"/>
          </ac:spMkLst>
        </pc:spChg>
        <pc:spChg chg="mod">
          <ac:chgData name="Dmitry Antonyuk" userId="b3fe6272-5fbc-4cb9-8118-66aed0070d59" providerId="ADAL" clId="{44C739B5-1260-4CDC-BC23-437E349EEECE}" dt="2019-07-24T00:25:56.375" v="4413" actId="6549"/>
          <ac:spMkLst>
            <pc:docMk/>
            <pc:sldMk cId="1702492610" sldId="279"/>
            <ac:spMk id="3" creationId="{7965CCE7-0BE8-43CA-BFE3-77D72A9F62C4}"/>
          </ac:spMkLst>
        </pc:spChg>
      </pc:sldChg>
      <pc:sldChg chg="modSp add modAnim">
        <pc:chgData name="Dmitry Antonyuk" userId="b3fe6272-5fbc-4cb9-8118-66aed0070d59" providerId="ADAL" clId="{44C739B5-1260-4CDC-BC23-437E349EEECE}" dt="2019-08-01T03:27:53.193" v="8536" actId="6549"/>
        <pc:sldMkLst>
          <pc:docMk/>
          <pc:sldMk cId="3468428993" sldId="282"/>
        </pc:sldMkLst>
        <pc:spChg chg="mod">
          <ac:chgData name="Dmitry Antonyuk" userId="b3fe6272-5fbc-4cb9-8118-66aed0070d59" providerId="ADAL" clId="{44C739B5-1260-4CDC-BC23-437E349EEECE}" dt="2019-08-01T03:27:53.193" v="8536" actId="6549"/>
          <ac:spMkLst>
            <pc:docMk/>
            <pc:sldMk cId="3468428993" sldId="282"/>
            <ac:spMk id="3" creationId="{7965CCE7-0BE8-43CA-BFE3-77D72A9F62C4}"/>
          </ac:spMkLst>
        </pc:spChg>
      </pc:sldChg>
      <pc:sldChg chg="modSp add setBg modAnim">
        <pc:chgData name="Dmitry Antonyuk" userId="b3fe6272-5fbc-4cb9-8118-66aed0070d59" providerId="ADAL" clId="{44C739B5-1260-4CDC-BC23-437E349EEECE}" dt="2019-07-25T00:01:04.276" v="8402" actId="16037"/>
        <pc:sldMkLst>
          <pc:docMk/>
          <pc:sldMk cId="3479250824" sldId="283"/>
        </pc:sldMkLst>
        <pc:spChg chg="mod">
          <ac:chgData name="Dmitry Antonyuk" userId="b3fe6272-5fbc-4cb9-8118-66aed0070d59" providerId="ADAL" clId="{44C739B5-1260-4CDC-BC23-437E349EEECE}" dt="2019-07-25T00:01:04.276" v="8402" actId="16037"/>
          <ac:spMkLst>
            <pc:docMk/>
            <pc:sldMk cId="3479250824" sldId="283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0:57:29.987" v="4627" actId="255"/>
          <ac:spMkLst>
            <pc:docMk/>
            <pc:sldMk cId="3479250824" sldId="283"/>
            <ac:spMk id="3" creationId="{DEABD706-2B56-446D-BAC1-0F1ECC8970B2}"/>
          </ac:spMkLst>
        </pc:spChg>
      </pc:sldChg>
      <pc:sldChg chg="modSp add modAnim">
        <pc:chgData name="Dmitry Antonyuk" userId="b3fe6272-5fbc-4cb9-8118-66aed0070d59" providerId="ADAL" clId="{44C739B5-1260-4CDC-BC23-437E349EEECE}" dt="2019-07-24T02:49:51.532" v="6227" actId="20577"/>
        <pc:sldMkLst>
          <pc:docMk/>
          <pc:sldMk cId="2802064493" sldId="284"/>
        </pc:sldMkLst>
        <pc:spChg chg="mod">
          <ac:chgData name="Dmitry Antonyuk" userId="b3fe6272-5fbc-4cb9-8118-66aed0070d59" providerId="ADAL" clId="{44C739B5-1260-4CDC-BC23-437E349EEECE}" dt="2019-07-24T02:49:51.532" v="6227" actId="20577"/>
          <ac:spMkLst>
            <pc:docMk/>
            <pc:sldMk cId="2802064493" sldId="284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0:57:14.074" v="4625" actId="255"/>
          <ac:spMkLst>
            <pc:docMk/>
            <pc:sldMk cId="2802064493" sldId="284"/>
            <ac:spMk id="3" creationId="{DEABD706-2B56-446D-BAC1-0F1ECC8970B2}"/>
          </ac:spMkLst>
        </pc:spChg>
      </pc:sldChg>
      <pc:sldChg chg="modSp add modAnim">
        <pc:chgData name="Dmitry Antonyuk" userId="b3fe6272-5fbc-4cb9-8118-66aed0070d59" providerId="ADAL" clId="{44C739B5-1260-4CDC-BC23-437E349EEECE}" dt="2019-07-25T00:03:11.710" v="8403" actId="2"/>
        <pc:sldMkLst>
          <pc:docMk/>
          <pc:sldMk cId="3501979070" sldId="285"/>
        </pc:sldMkLst>
        <pc:spChg chg="mod">
          <ac:chgData name="Dmitry Antonyuk" userId="b3fe6272-5fbc-4cb9-8118-66aed0070d59" providerId="ADAL" clId="{44C739B5-1260-4CDC-BC23-437E349EEECE}" dt="2019-07-16T02:51:29.346" v="1922" actId="20577"/>
          <ac:spMkLst>
            <pc:docMk/>
            <pc:sldMk cId="3501979070" sldId="285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5T00:03:11.710" v="8403" actId="2"/>
          <ac:spMkLst>
            <pc:docMk/>
            <pc:sldMk cId="3501979070" sldId="285"/>
            <ac:spMk id="3" creationId="{DEABD706-2B56-446D-BAC1-0F1ECC8970B2}"/>
          </ac:spMkLst>
        </pc:spChg>
      </pc:sldChg>
      <pc:sldChg chg="addSp delSp modSp add">
        <pc:chgData name="Dmitry Antonyuk" userId="b3fe6272-5fbc-4cb9-8118-66aed0070d59" providerId="ADAL" clId="{44C739B5-1260-4CDC-BC23-437E349EEECE}" dt="2019-07-24T00:45:04.932" v="4526"/>
        <pc:sldMkLst>
          <pc:docMk/>
          <pc:sldMk cId="1257723896" sldId="286"/>
        </pc:sldMkLst>
        <pc:spChg chg="mod">
          <ac:chgData name="Dmitry Antonyuk" userId="b3fe6272-5fbc-4cb9-8118-66aed0070d59" providerId="ADAL" clId="{44C739B5-1260-4CDC-BC23-437E349EEECE}" dt="2019-07-16T14:06:14.804" v="2212" actId="20577"/>
          <ac:spMkLst>
            <pc:docMk/>
            <pc:sldMk cId="1257723896" sldId="286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16T13:48:43.774" v="1941" actId="6549"/>
          <ac:spMkLst>
            <pc:docMk/>
            <pc:sldMk cId="1257723896" sldId="286"/>
            <ac:spMk id="3" creationId="{DEABD706-2B56-446D-BAC1-0F1ECC8970B2}"/>
          </ac:spMkLst>
        </pc:spChg>
        <pc:spChg chg="add del">
          <ac:chgData name="Dmitry Antonyuk" userId="b3fe6272-5fbc-4cb9-8118-66aed0070d59" providerId="ADAL" clId="{44C739B5-1260-4CDC-BC23-437E349EEECE}" dt="2019-07-16T13:59:09.902" v="2164"/>
          <ac:spMkLst>
            <pc:docMk/>
            <pc:sldMk cId="1257723896" sldId="286"/>
            <ac:spMk id="5" creationId="{723DF5AA-D3B8-4BED-AD34-E51605001FDA}"/>
          </ac:spMkLst>
        </pc:spChg>
        <pc:graphicFrameChg chg="mod modGraphic">
          <ac:chgData name="Dmitry Antonyuk" userId="b3fe6272-5fbc-4cb9-8118-66aed0070d59" providerId="ADAL" clId="{44C739B5-1260-4CDC-BC23-437E349EEECE}" dt="2019-07-24T00:45:04.932" v="4526"/>
          <ac:graphicFrameMkLst>
            <pc:docMk/>
            <pc:sldMk cId="1257723896" sldId="286"/>
            <ac:graphicFrameMk id="4" creationId="{D7A467BD-63A5-49DB-B4D1-BD31B43C9BDF}"/>
          </ac:graphicFrameMkLst>
        </pc:graphicFrameChg>
      </pc:sldChg>
      <pc:sldChg chg="add">
        <pc:chgData name="Dmitry Antonyuk" userId="b3fe6272-5fbc-4cb9-8118-66aed0070d59" providerId="ADAL" clId="{44C739B5-1260-4CDC-BC23-437E349EEECE}" dt="2019-07-16T02:40:19.816" v="1688"/>
        <pc:sldMkLst>
          <pc:docMk/>
          <pc:sldMk cId="1313405033" sldId="288"/>
        </pc:sldMkLst>
      </pc:sldChg>
      <pc:sldChg chg="modSp add modAnim">
        <pc:chgData name="Dmitry Antonyuk" userId="b3fe6272-5fbc-4cb9-8118-66aed0070d59" providerId="ADAL" clId="{44C739B5-1260-4CDC-BC23-437E349EEECE}" dt="2019-07-24T00:25:40.397" v="4412"/>
        <pc:sldMkLst>
          <pc:docMk/>
          <pc:sldMk cId="980545090" sldId="289"/>
        </pc:sldMkLst>
        <pc:spChg chg="mod">
          <ac:chgData name="Dmitry Antonyuk" userId="b3fe6272-5fbc-4cb9-8118-66aed0070d59" providerId="ADAL" clId="{44C739B5-1260-4CDC-BC23-437E349EEECE}" dt="2019-07-15T03:31:47.919" v="1660" actId="20577"/>
          <ac:spMkLst>
            <pc:docMk/>
            <pc:sldMk cId="980545090" sldId="289"/>
            <ac:spMk id="2" creationId="{5EC9FD53-6741-4EDC-8FD0-45612B43B0DB}"/>
          </ac:spMkLst>
        </pc:spChg>
      </pc:sldChg>
      <pc:sldChg chg="modSp add del">
        <pc:chgData name="Dmitry Antonyuk" userId="b3fe6272-5fbc-4cb9-8118-66aed0070d59" providerId="ADAL" clId="{44C739B5-1260-4CDC-BC23-437E349EEECE}" dt="2019-07-24T00:26:39.774" v="4441" actId="2696"/>
        <pc:sldMkLst>
          <pc:docMk/>
          <pc:sldMk cId="3689500835" sldId="290"/>
        </pc:sldMkLst>
        <pc:spChg chg="mod">
          <ac:chgData name="Dmitry Antonyuk" userId="b3fe6272-5fbc-4cb9-8118-66aed0070d59" providerId="ADAL" clId="{44C739B5-1260-4CDC-BC23-437E349EEECE}" dt="2019-07-16T02:39:41.199" v="1686" actId="20577"/>
          <ac:spMkLst>
            <pc:docMk/>
            <pc:sldMk cId="3689500835" sldId="290"/>
            <ac:spMk id="2" creationId="{5EC9FD53-6741-4EDC-8FD0-45612B43B0DB}"/>
          </ac:spMkLst>
        </pc:spChg>
      </pc:sldChg>
      <pc:sldChg chg="modSp add modAnim">
        <pc:chgData name="Dmitry Antonyuk" userId="b3fe6272-5fbc-4cb9-8118-66aed0070d59" providerId="ADAL" clId="{44C739B5-1260-4CDC-BC23-437E349EEECE}" dt="2019-07-24T01:58:22.353" v="5175" actId="14100"/>
        <pc:sldMkLst>
          <pc:docMk/>
          <pc:sldMk cId="1464159733" sldId="291"/>
        </pc:sldMkLst>
        <pc:spChg chg="mod">
          <ac:chgData name="Dmitry Antonyuk" userId="b3fe6272-5fbc-4cb9-8118-66aed0070d59" providerId="ADAL" clId="{44C739B5-1260-4CDC-BC23-437E349EEECE}" dt="2019-07-23T19:59:57.426" v="3313" actId="20577"/>
          <ac:spMkLst>
            <pc:docMk/>
            <pc:sldMk cId="1464159733" sldId="291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1:58:22.353" v="5175" actId="14100"/>
          <ac:spMkLst>
            <pc:docMk/>
            <pc:sldMk cId="1464159733" sldId="291"/>
            <ac:spMk id="3" creationId="{DEABD706-2B56-446D-BAC1-0F1ECC8970B2}"/>
          </ac:spMkLst>
        </pc:spChg>
      </pc:sldChg>
      <pc:sldChg chg="modSp add">
        <pc:chgData name="Dmitry Antonyuk" userId="b3fe6272-5fbc-4cb9-8118-66aed0070d59" providerId="ADAL" clId="{44C739B5-1260-4CDC-BC23-437E349EEECE}" dt="2019-07-25T00:03:18.931" v="8405" actId="2"/>
        <pc:sldMkLst>
          <pc:docMk/>
          <pc:sldMk cId="2810194428" sldId="292"/>
        </pc:sldMkLst>
        <pc:spChg chg="mod">
          <ac:chgData name="Dmitry Antonyuk" userId="b3fe6272-5fbc-4cb9-8118-66aed0070d59" providerId="ADAL" clId="{44C739B5-1260-4CDC-BC23-437E349EEECE}" dt="2019-07-24T02:50:13.100" v="6256" actId="20577"/>
          <ac:spMkLst>
            <pc:docMk/>
            <pc:sldMk cId="2810194428" sldId="292"/>
            <ac:spMk id="2" creationId="{CF210D8E-FCE7-48DE-A0DA-07AC8452BC0F}"/>
          </ac:spMkLst>
        </pc:spChg>
        <pc:graphicFrameChg chg="mod modGraphic">
          <ac:chgData name="Dmitry Antonyuk" userId="b3fe6272-5fbc-4cb9-8118-66aed0070d59" providerId="ADAL" clId="{44C739B5-1260-4CDC-BC23-437E349EEECE}" dt="2019-07-25T00:03:18.931" v="8405" actId="2"/>
          <ac:graphicFrameMkLst>
            <pc:docMk/>
            <pc:sldMk cId="2810194428" sldId="292"/>
            <ac:graphicFrameMk id="4" creationId="{D7A467BD-63A5-49DB-B4D1-BD31B43C9BDF}"/>
          </ac:graphicFrameMkLst>
        </pc:graphicFrameChg>
      </pc:sldChg>
      <pc:sldChg chg="modSp add">
        <pc:chgData name="Dmitry Antonyuk" userId="b3fe6272-5fbc-4cb9-8118-66aed0070d59" providerId="ADAL" clId="{44C739B5-1260-4CDC-BC23-437E349EEECE}" dt="2019-07-24T02:50:04.580" v="6245" actId="20577"/>
        <pc:sldMkLst>
          <pc:docMk/>
          <pc:sldMk cId="2530790529" sldId="293"/>
        </pc:sldMkLst>
        <pc:spChg chg="mod">
          <ac:chgData name="Dmitry Antonyuk" userId="b3fe6272-5fbc-4cb9-8118-66aed0070d59" providerId="ADAL" clId="{44C739B5-1260-4CDC-BC23-437E349EEECE}" dt="2019-07-24T02:50:04.580" v="6245" actId="20577"/>
          <ac:spMkLst>
            <pc:docMk/>
            <pc:sldMk cId="2530790529" sldId="293"/>
            <ac:spMk id="2" creationId="{CF210D8E-FCE7-48DE-A0DA-07AC8452BC0F}"/>
          </ac:spMkLst>
        </pc:spChg>
      </pc:sldChg>
      <pc:sldChg chg="modSp add">
        <pc:chgData name="Dmitry Antonyuk" userId="b3fe6272-5fbc-4cb9-8118-66aed0070d59" providerId="ADAL" clId="{44C739B5-1260-4CDC-BC23-437E349EEECE}" dt="2019-08-01T14:16:10.176" v="8708" actId="20577"/>
        <pc:sldMkLst>
          <pc:docMk/>
          <pc:sldMk cId="3835313837" sldId="294"/>
        </pc:sldMkLst>
        <pc:spChg chg="mod">
          <ac:chgData name="Dmitry Antonyuk" userId="b3fe6272-5fbc-4cb9-8118-66aed0070d59" providerId="ADAL" clId="{44C739B5-1260-4CDC-BC23-437E349EEECE}" dt="2019-07-24T19:18:22.272" v="8241" actId="20577"/>
          <ac:spMkLst>
            <pc:docMk/>
            <pc:sldMk cId="3835313837" sldId="294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8-01T14:16:10.176" v="8708" actId="20577"/>
          <ac:spMkLst>
            <pc:docMk/>
            <pc:sldMk cId="3835313837" sldId="294"/>
            <ac:spMk id="3" creationId="{DEABD706-2B56-446D-BAC1-0F1ECC8970B2}"/>
          </ac:spMkLst>
        </pc:spChg>
      </pc:sldChg>
      <pc:sldChg chg="addSp delSp modSp add ord modAnim">
        <pc:chgData name="Dmitry Antonyuk" userId="b3fe6272-5fbc-4cb9-8118-66aed0070d59" providerId="ADAL" clId="{44C739B5-1260-4CDC-BC23-437E349EEECE}" dt="2019-07-24T04:12:12.580" v="6922" actId="20577"/>
        <pc:sldMkLst>
          <pc:docMk/>
          <pc:sldMk cId="566900528" sldId="295"/>
        </pc:sldMkLst>
        <pc:spChg chg="mod">
          <ac:chgData name="Dmitry Antonyuk" userId="b3fe6272-5fbc-4cb9-8118-66aed0070d59" providerId="ADAL" clId="{44C739B5-1260-4CDC-BC23-437E349EEECE}" dt="2019-07-23T20:27:19.083" v="3420" actId="6549"/>
          <ac:spMkLst>
            <pc:docMk/>
            <pc:sldMk cId="566900528" sldId="295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4:12:12.580" v="6922" actId="20577"/>
          <ac:spMkLst>
            <pc:docMk/>
            <pc:sldMk cId="566900528" sldId="295"/>
            <ac:spMk id="3" creationId="{DEABD706-2B56-446D-BAC1-0F1ECC8970B2}"/>
          </ac:spMkLst>
        </pc:spChg>
        <pc:spChg chg="add del">
          <ac:chgData name="Dmitry Antonyuk" userId="b3fe6272-5fbc-4cb9-8118-66aed0070d59" providerId="ADAL" clId="{44C739B5-1260-4CDC-BC23-437E349EEECE}" dt="2019-07-23T21:51:58.476" v="3788"/>
          <ac:spMkLst>
            <pc:docMk/>
            <pc:sldMk cId="566900528" sldId="295"/>
            <ac:spMk id="4" creationId="{5354C4EC-0F9A-4A37-A76B-1A89983F5EFE}"/>
          </ac:spMkLst>
        </pc:spChg>
      </pc:sldChg>
      <pc:sldChg chg="modSp add">
        <pc:chgData name="Dmitry Antonyuk" userId="b3fe6272-5fbc-4cb9-8118-66aed0070d59" providerId="ADAL" clId="{44C739B5-1260-4CDC-BC23-437E349EEECE}" dt="2019-07-25T00:32:26.918" v="8525" actId="6549"/>
        <pc:sldMkLst>
          <pc:docMk/>
          <pc:sldMk cId="908563078" sldId="296"/>
        </pc:sldMkLst>
        <pc:spChg chg="mod">
          <ac:chgData name="Dmitry Antonyuk" userId="b3fe6272-5fbc-4cb9-8118-66aed0070d59" providerId="ADAL" clId="{44C739B5-1260-4CDC-BC23-437E349EEECE}" dt="2019-07-24T05:35:21.147" v="7782" actId="20577"/>
          <ac:spMkLst>
            <pc:docMk/>
            <pc:sldMk cId="908563078" sldId="296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5T00:32:26.918" v="8525" actId="6549"/>
          <ac:spMkLst>
            <pc:docMk/>
            <pc:sldMk cId="908563078" sldId="296"/>
            <ac:spMk id="3" creationId="{DEABD706-2B56-446D-BAC1-0F1ECC8970B2}"/>
          </ac:spMkLst>
        </pc:spChg>
      </pc:sldChg>
      <pc:sldChg chg="addSp delSp modSp add modAnim">
        <pc:chgData name="Dmitry Antonyuk" userId="b3fe6272-5fbc-4cb9-8118-66aed0070d59" providerId="ADAL" clId="{44C739B5-1260-4CDC-BC23-437E349EEECE}" dt="2019-07-24T02:50:43.130" v="6289"/>
        <pc:sldMkLst>
          <pc:docMk/>
          <pc:sldMk cId="2307988952" sldId="297"/>
        </pc:sldMkLst>
        <pc:spChg chg="mod">
          <ac:chgData name="Dmitry Antonyuk" userId="b3fe6272-5fbc-4cb9-8118-66aed0070d59" providerId="ADAL" clId="{44C739B5-1260-4CDC-BC23-437E349EEECE}" dt="2019-07-24T02:50:20.879" v="6267" actId="20577"/>
          <ac:spMkLst>
            <pc:docMk/>
            <pc:sldMk cId="2307988952" sldId="297"/>
            <ac:spMk id="2" creationId="{CF210D8E-FCE7-48DE-A0DA-07AC8452BC0F}"/>
          </ac:spMkLst>
        </pc:spChg>
        <pc:spChg chg="add mod">
          <ac:chgData name="Dmitry Antonyuk" userId="b3fe6272-5fbc-4cb9-8118-66aed0070d59" providerId="ADAL" clId="{44C739B5-1260-4CDC-BC23-437E349EEECE}" dt="2019-07-24T02:50:37.974" v="6288" actId="20577"/>
          <ac:spMkLst>
            <pc:docMk/>
            <pc:sldMk cId="2307988952" sldId="297"/>
            <ac:spMk id="5" creationId="{BB617DB0-9BE2-4F16-94D3-3337E9F489DB}"/>
          </ac:spMkLst>
        </pc:spChg>
        <pc:graphicFrameChg chg="del modGraphic">
          <ac:chgData name="Dmitry Antonyuk" userId="b3fe6272-5fbc-4cb9-8118-66aed0070d59" providerId="ADAL" clId="{44C739B5-1260-4CDC-BC23-437E349EEECE}" dt="2019-07-16T14:30:03.592" v="2669" actId="478"/>
          <ac:graphicFrameMkLst>
            <pc:docMk/>
            <pc:sldMk cId="2307988952" sldId="297"/>
            <ac:graphicFrameMk id="4" creationId="{D7A467BD-63A5-49DB-B4D1-BD31B43C9BDF}"/>
          </ac:graphicFrameMkLst>
        </pc:graphicFrameChg>
      </pc:sldChg>
      <pc:sldChg chg="modSp add modAnim">
        <pc:chgData name="Dmitry Antonyuk" userId="b3fe6272-5fbc-4cb9-8118-66aed0070d59" providerId="ADAL" clId="{44C739B5-1260-4CDC-BC23-437E349EEECE}" dt="2019-07-24T02:51:38.648" v="6319" actId="20577"/>
        <pc:sldMkLst>
          <pc:docMk/>
          <pc:sldMk cId="3881217751" sldId="298"/>
        </pc:sldMkLst>
        <pc:spChg chg="mod">
          <ac:chgData name="Dmitry Antonyuk" userId="b3fe6272-5fbc-4cb9-8118-66aed0070d59" providerId="ADAL" clId="{44C739B5-1260-4CDC-BC23-437E349EEECE}" dt="2019-07-24T02:51:38.648" v="6319" actId="20577"/>
          <ac:spMkLst>
            <pc:docMk/>
            <pc:sldMk cId="3881217751" sldId="298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0:56:54.758" v="4623" actId="255"/>
          <ac:spMkLst>
            <pc:docMk/>
            <pc:sldMk cId="3881217751" sldId="298"/>
            <ac:spMk id="3" creationId="{DEABD706-2B56-446D-BAC1-0F1ECC8970B2}"/>
          </ac:spMkLst>
        </pc:spChg>
      </pc:sldChg>
      <pc:sldChg chg="modSp add">
        <pc:chgData name="Dmitry Antonyuk" userId="b3fe6272-5fbc-4cb9-8118-66aed0070d59" providerId="ADAL" clId="{44C739B5-1260-4CDC-BC23-437E349EEECE}" dt="2019-07-25T00:11:40.649" v="8442" actId="20577"/>
        <pc:sldMkLst>
          <pc:docMk/>
          <pc:sldMk cId="4215309978" sldId="299"/>
        </pc:sldMkLst>
        <pc:spChg chg="mod">
          <ac:chgData name="Dmitry Antonyuk" userId="b3fe6272-5fbc-4cb9-8118-66aed0070d59" providerId="ADAL" clId="{44C739B5-1260-4CDC-BC23-437E349EEECE}" dt="2019-07-23T20:11:27.347" v="3343" actId="20577"/>
          <ac:spMkLst>
            <pc:docMk/>
            <pc:sldMk cId="4215309978" sldId="299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5T00:11:40.649" v="8442" actId="20577"/>
          <ac:spMkLst>
            <pc:docMk/>
            <pc:sldMk cId="4215309978" sldId="299"/>
            <ac:spMk id="3" creationId="{DEABD706-2B56-446D-BAC1-0F1ECC8970B2}"/>
          </ac:spMkLst>
        </pc:spChg>
      </pc:sldChg>
      <pc:sldChg chg="modSp add ord modAnim">
        <pc:chgData name="Dmitry Antonyuk" userId="b3fe6272-5fbc-4cb9-8118-66aed0070d59" providerId="ADAL" clId="{44C739B5-1260-4CDC-BC23-437E349EEECE}" dt="2019-07-25T00:21:01.487" v="8448"/>
        <pc:sldMkLst>
          <pc:docMk/>
          <pc:sldMk cId="41741284" sldId="300"/>
        </pc:sldMkLst>
        <pc:spChg chg="mod">
          <ac:chgData name="Dmitry Antonyuk" userId="b3fe6272-5fbc-4cb9-8118-66aed0070d59" providerId="ADAL" clId="{44C739B5-1260-4CDC-BC23-437E349EEECE}" dt="2019-07-24T01:33:40.505" v="4818" actId="20577"/>
          <ac:spMkLst>
            <pc:docMk/>
            <pc:sldMk cId="41741284" sldId="300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4:14:15.467" v="6957" actId="20577"/>
          <ac:spMkLst>
            <pc:docMk/>
            <pc:sldMk cId="41741284" sldId="300"/>
            <ac:spMk id="3" creationId="{DEABD706-2B56-446D-BAC1-0F1ECC8970B2}"/>
          </ac:spMkLst>
        </pc:spChg>
      </pc:sldChg>
      <pc:sldChg chg="addSp delSp modSp add mod ord setBg modAnim setClrOvrMap">
        <pc:chgData name="Dmitry Antonyuk" userId="b3fe6272-5fbc-4cb9-8118-66aed0070d59" providerId="ADAL" clId="{44C739B5-1260-4CDC-BC23-437E349EEECE}" dt="2019-07-24T04:12:21.160" v="6923" actId="6549"/>
        <pc:sldMkLst>
          <pc:docMk/>
          <pc:sldMk cId="2598799456" sldId="301"/>
        </pc:sldMkLst>
        <pc:spChg chg="mod">
          <ac:chgData name="Dmitry Antonyuk" userId="b3fe6272-5fbc-4cb9-8118-66aed0070d59" providerId="ADAL" clId="{44C739B5-1260-4CDC-BC23-437E349EEECE}" dt="2019-07-24T00:24:00.497" v="4410" actId="26606"/>
          <ac:spMkLst>
            <pc:docMk/>
            <pc:sldMk cId="2598799456" sldId="301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4:12:21.160" v="6923" actId="6549"/>
          <ac:spMkLst>
            <pc:docMk/>
            <pc:sldMk cId="2598799456" sldId="301"/>
            <ac:spMk id="3" creationId="{DEABD706-2B56-446D-BAC1-0F1ECC8970B2}"/>
          </ac:spMkLst>
        </pc:spChg>
        <pc:spChg chg="add del">
          <ac:chgData name="Dmitry Antonyuk" userId="b3fe6272-5fbc-4cb9-8118-66aed0070d59" providerId="ADAL" clId="{44C739B5-1260-4CDC-BC23-437E349EEECE}" dt="2019-07-24T00:24:00.497" v="4410" actId="26606"/>
          <ac:spMkLst>
            <pc:docMk/>
            <pc:sldMk cId="2598799456" sldId="301"/>
            <ac:spMk id="8" creationId="{48A740BC-A0AA-45E0-B899-2AE9C6FE11CA}"/>
          </ac:spMkLst>
        </pc:spChg>
        <pc:cxnChg chg="add del">
          <ac:chgData name="Dmitry Antonyuk" userId="b3fe6272-5fbc-4cb9-8118-66aed0070d59" providerId="ADAL" clId="{44C739B5-1260-4CDC-BC23-437E349EEECE}" dt="2019-07-24T00:24:00.497" v="4410" actId="26606"/>
          <ac:cxnSpMkLst>
            <pc:docMk/>
            <pc:sldMk cId="2598799456" sldId="301"/>
            <ac:cxnSpMk id="10" creationId="{B874EF51-C858-4BB9-97C3-D17755787127}"/>
          </ac:cxnSpMkLst>
        </pc:cxnChg>
      </pc:sldChg>
      <pc:sldChg chg="modSp add ord modAnim">
        <pc:chgData name="Dmitry Antonyuk" userId="b3fe6272-5fbc-4cb9-8118-66aed0070d59" providerId="ADAL" clId="{44C739B5-1260-4CDC-BC23-437E349EEECE}" dt="2019-07-25T00:03:36.462" v="8414" actId="2"/>
        <pc:sldMkLst>
          <pc:docMk/>
          <pc:sldMk cId="3855412194" sldId="303"/>
        </pc:sldMkLst>
        <pc:spChg chg="mod">
          <ac:chgData name="Dmitry Antonyuk" userId="b3fe6272-5fbc-4cb9-8118-66aed0070d59" providerId="ADAL" clId="{44C739B5-1260-4CDC-BC23-437E349EEECE}" dt="2019-07-23T20:33:35.939" v="3643" actId="20577"/>
          <ac:spMkLst>
            <pc:docMk/>
            <pc:sldMk cId="3855412194" sldId="303"/>
            <ac:spMk id="2" creationId="{C184C3F7-BF28-4AD5-ACBF-59F837D02A2C}"/>
          </ac:spMkLst>
        </pc:spChg>
        <pc:spChg chg="mod">
          <ac:chgData name="Dmitry Antonyuk" userId="b3fe6272-5fbc-4cb9-8118-66aed0070d59" providerId="ADAL" clId="{44C739B5-1260-4CDC-BC23-437E349EEECE}" dt="2019-07-25T00:03:36.462" v="8414" actId="2"/>
          <ac:spMkLst>
            <pc:docMk/>
            <pc:sldMk cId="3855412194" sldId="303"/>
            <ac:spMk id="3" creationId="{976D41FC-2A29-468E-911F-2282E6A9413B}"/>
          </ac:spMkLst>
        </pc:spChg>
      </pc:sldChg>
      <pc:sldChg chg="modSp add modAnim">
        <pc:chgData name="Dmitry Antonyuk" userId="b3fe6272-5fbc-4cb9-8118-66aed0070d59" providerId="ADAL" clId="{44C739B5-1260-4CDC-BC23-437E349EEECE}" dt="2019-07-24T01:07:35.151" v="4635" actId="14100"/>
        <pc:sldMkLst>
          <pc:docMk/>
          <pc:sldMk cId="3973479397" sldId="304"/>
        </pc:sldMkLst>
        <pc:spChg chg="mod">
          <ac:chgData name="Dmitry Antonyuk" userId="b3fe6272-5fbc-4cb9-8118-66aed0070d59" providerId="ADAL" clId="{44C739B5-1260-4CDC-BC23-437E349EEECE}" dt="2019-07-23T21:48:55.368" v="3735"/>
          <ac:spMkLst>
            <pc:docMk/>
            <pc:sldMk cId="3973479397" sldId="304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1:07:35.151" v="4635" actId="14100"/>
          <ac:spMkLst>
            <pc:docMk/>
            <pc:sldMk cId="3973479397" sldId="304"/>
            <ac:spMk id="3" creationId="{DEABD706-2B56-446D-BAC1-0F1ECC8970B2}"/>
          </ac:spMkLst>
        </pc:spChg>
      </pc:sldChg>
      <pc:sldChg chg="modSp add modAnim">
        <pc:chgData name="Dmitry Antonyuk" userId="b3fe6272-5fbc-4cb9-8118-66aed0070d59" providerId="ADAL" clId="{44C739B5-1260-4CDC-BC23-437E349EEECE}" dt="2019-07-24T01:07:06.303" v="4634" actId="14100"/>
        <pc:sldMkLst>
          <pc:docMk/>
          <pc:sldMk cId="1415775422" sldId="305"/>
        </pc:sldMkLst>
        <pc:spChg chg="mod">
          <ac:chgData name="Dmitry Antonyuk" userId="b3fe6272-5fbc-4cb9-8118-66aed0070d59" providerId="ADAL" clId="{44C739B5-1260-4CDC-BC23-437E349EEECE}" dt="2019-07-23T21:47:14.230" v="3701" actId="20577"/>
          <ac:spMkLst>
            <pc:docMk/>
            <pc:sldMk cId="1415775422" sldId="305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1:07:06.303" v="4634" actId="14100"/>
          <ac:spMkLst>
            <pc:docMk/>
            <pc:sldMk cId="1415775422" sldId="305"/>
            <ac:spMk id="3" creationId="{DEABD706-2B56-446D-BAC1-0F1ECC8970B2}"/>
          </ac:spMkLst>
        </pc:spChg>
      </pc:sldChg>
      <pc:sldChg chg="modSp add del">
        <pc:chgData name="Dmitry Antonyuk" userId="b3fe6272-5fbc-4cb9-8118-66aed0070d59" providerId="ADAL" clId="{44C739B5-1260-4CDC-BC23-437E349EEECE}" dt="2019-07-24T00:52:51.568" v="4569" actId="6549"/>
        <pc:sldMkLst>
          <pc:docMk/>
          <pc:sldMk cId="4233134983" sldId="306"/>
        </pc:sldMkLst>
        <pc:spChg chg="mod">
          <ac:chgData name="Dmitry Antonyuk" userId="b3fe6272-5fbc-4cb9-8118-66aed0070d59" providerId="ADAL" clId="{44C739B5-1260-4CDC-BC23-437E349EEECE}" dt="2019-07-24T00:52:51.568" v="4569" actId="6549"/>
          <ac:spMkLst>
            <pc:docMk/>
            <pc:sldMk cId="4233134983" sldId="306"/>
            <ac:spMk id="3" creationId="{7965CCE7-0BE8-43CA-BFE3-77D72A9F62C4}"/>
          </ac:spMkLst>
        </pc:spChg>
      </pc:sldChg>
      <pc:sldChg chg="modSp add modAnim">
        <pc:chgData name="Dmitry Antonyuk" userId="b3fe6272-5fbc-4cb9-8118-66aed0070d59" providerId="ADAL" clId="{44C739B5-1260-4CDC-BC23-437E349EEECE}" dt="2019-07-25T00:03:37.596" v="8415" actId="2"/>
        <pc:sldMkLst>
          <pc:docMk/>
          <pc:sldMk cId="938487671" sldId="307"/>
        </pc:sldMkLst>
        <pc:spChg chg="mod">
          <ac:chgData name="Dmitry Antonyuk" userId="b3fe6272-5fbc-4cb9-8118-66aed0070d59" providerId="ADAL" clId="{44C739B5-1260-4CDC-BC23-437E349EEECE}" dt="2019-07-25T00:03:37.596" v="8415" actId="2"/>
          <ac:spMkLst>
            <pc:docMk/>
            <pc:sldMk cId="938487671" sldId="307"/>
            <ac:spMk id="3" creationId="{DEABD706-2B56-446D-BAC1-0F1ECC8970B2}"/>
          </ac:spMkLst>
        </pc:spChg>
      </pc:sldChg>
      <pc:sldChg chg="addSp delSp modSp add modAnim">
        <pc:chgData name="Dmitry Antonyuk" userId="b3fe6272-5fbc-4cb9-8118-66aed0070d59" providerId="ADAL" clId="{44C739B5-1260-4CDC-BC23-437E349EEECE}" dt="2019-07-24T01:08:49.771" v="4645"/>
        <pc:sldMkLst>
          <pc:docMk/>
          <pc:sldMk cId="3466014707" sldId="308"/>
        </pc:sldMkLst>
        <pc:spChg chg="mod">
          <ac:chgData name="Dmitry Antonyuk" userId="b3fe6272-5fbc-4cb9-8118-66aed0070d59" providerId="ADAL" clId="{44C739B5-1260-4CDC-BC23-437E349EEECE}" dt="2019-07-24T01:08:08.911" v="4642" actId="14100"/>
          <ac:spMkLst>
            <pc:docMk/>
            <pc:sldMk cId="3466014707" sldId="308"/>
            <ac:spMk id="3" creationId="{DEABD706-2B56-446D-BAC1-0F1ECC8970B2}"/>
          </ac:spMkLst>
        </pc:spChg>
        <pc:spChg chg="add del">
          <ac:chgData name="Dmitry Antonyuk" userId="b3fe6272-5fbc-4cb9-8118-66aed0070d59" providerId="ADAL" clId="{44C739B5-1260-4CDC-BC23-437E349EEECE}" dt="2019-07-24T00:16:00.318" v="4342"/>
          <ac:spMkLst>
            <pc:docMk/>
            <pc:sldMk cId="3466014707" sldId="308"/>
            <ac:spMk id="4" creationId="{60A29A25-C941-4A54-8BEF-1D91B407A2D0}"/>
          </ac:spMkLst>
        </pc:spChg>
        <pc:spChg chg="add del">
          <ac:chgData name="Dmitry Antonyuk" userId="b3fe6272-5fbc-4cb9-8118-66aed0070d59" providerId="ADAL" clId="{44C739B5-1260-4CDC-BC23-437E349EEECE}" dt="2019-07-24T00:16:03.730" v="4344"/>
          <ac:spMkLst>
            <pc:docMk/>
            <pc:sldMk cId="3466014707" sldId="308"/>
            <ac:spMk id="5" creationId="{15A259C3-FDF6-4EA5-90A0-5EC1B266A5BE}"/>
          </ac:spMkLst>
        </pc:spChg>
      </pc:sldChg>
      <pc:sldChg chg="addSp delSp modSp add mod setBg modAnim setClrOvrMap">
        <pc:chgData name="Dmitry Antonyuk" userId="b3fe6272-5fbc-4cb9-8118-66aed0070d59" providerId="ADAL" clId="{44C739B5-1260-4CDC-BC23-437E349EEECE}" dt="2019-07-25T00:03:38.459" v="8416" actId="2"/>
        <pc:sldMkLst>
          <pc:docMk/>
          <pc:sldMk cId="811885920" sldId="309"/>
        </pc:sldMkLst>
        <pc:spChg chg="mod">
          <ac:chgData name="Dmitry Antonyuk" userId="b3fe6272-5fbc-4cb9-8118-66aed0070d59" providerId="ADAL" clId="{44C739B5-1260-4CDC-BC23-437E349EEECE}" dt="2019-07-24T00:21:14.134" v="4401" actId="26606"/>
          <ac:spMkLst>
            <pc:docMk/>
            <pc:sldMk cId="811885920" sldId="309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5T00:03:38.459" v="8416" actId="2"/>
          <ac:spMkLst>
            <pc:docMk/>
            <pc:sldMk cId="811885920" sldId="309"/>
            <ac:spMk id="3" creationId="{DEABD706-2B56-446D-BAC1-0F1ECC8970B2}"/>
          </ac:spMkLst>
        </pc:spChg>
        <pc:spChg chg="add del">
          <ac:chgData name="Dmitry Antonyuk" userId="b3fe6272-5fbc-4cb9-8118-66aed0070d59" providerId="ADAL" clId="{44C739B5-1260-4CDC-BC23-437E349EEECE}" dt="2019-07-24T00:20:33.565" v="4397" actId="26606"/>
          <ac:spMkLst>
            <pc:docMk/>
            <pc:sldMk cId="811885920" sldId="309"/>
            <ac:spMk id="5" creationId="{5B336162-B533-4EFE-8BB3-8EBB4A5E32F8}"/>
          </ac:spMkLst>
        </pc:spChg>
        <pc:spChg chg="add del">
          <ac:chgData name="Dmitry Antonyuk" userId="b3fe6272-5fbc-4cb9-8118-66aed0070d59" providerId="ADAL" clId="{44C739B5-1260-4CDC-BC23-437E349EEECE}" dt="2019-07-24T00:21:14.134" v="4401" actId="26606"/>
          <ac:spMkLst>
            <pc:docMk/>
            <pc:sldMk cId="811885920" sldId="309"/>
            <ac:spMk id="6" creationId="{3A4F209C-C20E-4FA7-B241-1EF4F8D193B2}"/>
          </ac:spMkLst>
        </pc:spChg>
        <pc:spChg chg="add del">
          <ac:chgData name="Dmitry Antonyuk" userId="b3fe6272-5fbc-4cb9-8118-66aed0070d59" providerId="ADAL" clId="{44C739B5-1260-4CDC-BC23-437E349EEECE}" dt="2019-07-24T00:21:14.134" v="4401" actId="26606"/>
          <ac:spMkLst>
            <pc:docMk/>
            <pc:sldMk cId="811885920" sldId="309"/>
            <ac:spMk id="7" creationId="{E4564234-45B0-4ED8-A9E2-199C00173276}"/>
          </ac:spMkLst>
        </pc:spChg>
        <pc:spChg chg="add del">
          <ac:chgData name="Dmitry Antonyuk" userId="b3fe6272-5fbc-4cb9-8118-66aed0070d59" providerId="ADAL" clId="{44C739B5-1260-4CDC-BC23-437E349EEECE}" dt="2019-07-24T00:19:47.086" v="4393" actId="26606"/>
          <ac:spMkLst>
            <pc:docMk/>
            <pc:sldMk cId="811885920" sldId="309"/>
            <ac:spMk id="8" creationId="{3B854194-185D-494D-905C-7C7CB2E30F6E}"/>
          </ac:spMkLst>
        </pc:spChg>
        <pc:spChg chg="add del">
          <ac:chgData name="Dmitry Antonyuk" userId="b3fe6272-5fbc-4cb9-8118-66aed0070d59" providerId="ADAL" clId="{44C739B5-1260-4CDC-BC23-437E349EEECE}" dt="2019-07-24T00:19:47.086" v="4393" actId="26606"/>
          <ac:spMkLst>
            <pc:docMk/>
            <pc:sldMk cId="811885920" sldId="309"/>
            <ac:spMk id="10" creationId="{B4F5FA0D-0104-4987-8241-EFF7C85B88DE}"/>
          </ac:spMkLst>
        </pc:spChg>
        <pc:spChg chg="add del">
          <ac:chgData name="Dmitry Antonyuk" userId="b3fe6272-5fbc-4cb9-8118-66aed0070d59" providerId="ADAL" clId="{44C739B5-1260-4CDC-BC23-437E349EEECE}" dt="2019-07-24T00:20:02.076" v="4395" actId="26606"/>
          <ac:spMkLst>
            <pc:docMk/>
            <pc:sldMk cId="811885920" sldId="309"/>
            <ac:spMk id="14" creationId="{8D70B121-56F4-4848-B38B-182089D909FA}"/>
          </ac:spMkLst>
        </pc:spChg>
        <pc:picChg chg="add del">
          <ac:chgData name="Dmitry Antonyuk" userId="b3fe6272-5fbc-4cb9-8118-66aed0070d59" providerId="ADAL" clId="{44C739B5-1260-4CDC-BC23-437E349EEECE}" dt="2019-07-24T00:19:47.086" v="4393" actId="26606"/>
          <ac:picMkLst>
            <pc:docMk/>
            <pc:sldMk cId="811885920" sldId="309"/>
            <ac:picMk id="12" creationId="{2897127E-6CEF-446C-BE87-93B7C46E49D1}"/>
          </ac:picMkLst>
        </pc:picChg>
        <pc:cxnChg chg="add del">
          <ac:chgData name="Dmitry Antonyuk" userId="b3fe6272-5fbc-4cb9-8118-66aed0070d59" providerId="ADAL" clId="{44C739B5-1260-4CDC-BC23-437E349EEECE}" dt="2019-07-24T00:20:02.076" v="4395" actId="26606"/>
          <ac:cxnSpMkLst>
            <pc:docMk/>
            <pc:sldMk cId="811885920" sldId="309"/>
            <ac:cxnSpMk id="15" creationId="{2D72A2C9-F3CA-4216-8BAD-FA4C970C3C4E}"/>
          </ac:cxnSpMkLst>
        </pc:cxnChg>
      </pc:sldChg>
      <pc:sldChg chg="modSp add ord modAnim">
        <pc:chgData name="Dmitry Antonyuk" userId="b3fe6272-5fbc-4cb9-8118-66aed0070d59" providerId="ADAL" clId="{44C739B5-1260-4CDC-BC23-437E349EEECE}" dt="2019-07-25T00:23:01.507" v="8456"/>
        <pc:sldMkLst>
          <pc:docMk/>
          <pc:sldMk cId="2478887560" sldId="312"/>
        </pc:sldMkLst>
        <pc:spChg chg="mod">
          <ac:chgData name="Dmitry Antonyuk" userId="b3fe6272-5fbc-4cb9-8118-66aed0070d59" providerId="ADAL" clId="{44C739B5-1260-4CDC-BC23-437E349EEECE}" dt="2019-07-25T00:03:34.944" v="8413" actId="2"/>
          <ac:spMkLst>
            <pc:docMk/>
            <pc:sldMk cId="2478887560" sldId="312"/>
            <ac:spMk id="3" creationId="{DEABD706-2B56-446D-BAC1-0F1ECC8970B2}"/>
          </ac:spMkLst>
        </pc:spChg>
      </pc:sldChg>
      <pc:sldChg chg="modSp add ord modAnim">
        <pc:chgData name="Dmitry Antonyuk" userId="b3fe6272-5fbc-4cb9-8118-66aed0070d59" providerId="ADAL" clId="{44C739B5-1260-4CDC-BC23-437E349EEECE}" dt="2019-07-25T00:21:55.539" v="8452"/>
        <pc:sldMkLst>
          <pc:docMk/>
          <pc:sldMk cId="3201740465" sldId="313"/>
        </pc:sldMkLst>
        <pc:spChg chg="mod">
          <ac:chgData name="Dmitry Antonyuk" userId="b3fe6272-5fbc-4cb9-8118-66aed0070d59" providerId="ADAL" clId="{44C739B5-1260-4CDC-BC23-437E349EEECE}" dt="2019-07-24T01:45:33.953" v="5036" actId="20577"/>
          <ac:spMkLst>
            <pc:docMk/>
            <pc:sldMk cId="3201740465" sldId="313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4:13:21.768" v="6935" actId="20577"/>
          <ac:spMkLst>
            <pc:docMk/>
            <pc:sldMk cId="3201740465" sldId="313"/>
            <ac:spMk id="3" creationId="{DEABD706-2B56-446D-BAC1-0F1ECC8970B2}"/>
          </ac:spMkLst>
        </pc:spChg>
      </pc:sldChg>
      <pc:sldChg chg="addSp delSp modSp add modAnim">
        <pc:chgData name="Dmitry Antonyuk" userId="b3fe6272-5fbc-4cb9-8118-66aed0070d59" providerId="ADAL" clId="{44C739B5-1260-4CDC-BC23-437E349EEECE}" dt="2019-07-25T00:03:26.968" v="8407" actId="2"/>
        <pc:sldMkLst>
          <pc:docMk/>
          <pc:sldMk cId="1934434640" sldId="314"/>
        </pc:sldMkLst>
        <pc:spChg chg="mod">
          <ac:chgData name="Dmitry Antonyuk" userId="b3fe6272-5fbc-4cb9-8118-66aed0070d59" providerId="ADAL" clId="{44C739B5-1260-4CDC-BC23-437E349EEECE}" dt="2019-07-24T02:05:43.734" v="5278" actId="20577"/>
          <ac:spMkLst>
            <pc:docMk/>
            <pc:sldMk cId="1934434640" sldId="314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5T00:03:26.968" v="8407" actId="2"/>
          <ac:spMkLst>
            <pc:docMk/>
            <pc:sldMk cId="1934434640" sldId="314"/>
            <ac:spMk id="3" creationId="{DEABD706-2B56-446D-BAC1-0F1ECC8970B2}"/>
          </ac:spMkLst>
        </pc:spChg>
        <pc:spChg chg="add del">
          <ac:chgData name="Dmitry Antonyuk" userId="b3fe6272-5fbc-4cb9-8118-66aed0070d59" providerId="ADAL" clId="{44C739B5-1260-4CDC-BC23-437E349EEECE}" dt="2019-07-24T02:18:56.942" v="5854"/>
          <ac:spMkLst>
            <pc:docMk/>
            <pc:sldMk cId="1934434640" sldId="314"/>
            <ac:spMk id="4" creationId="{5C58AFC4-7A3C-4536-8E20-2DECFA1E235A}"/>
          </ac:spMkLst>
        </pc:spChg>
        <pc:spChg chg="add del">
          <ac:chgData name="Dmitry Antonyuk" userId="b3fe6272-5fbc-4cb9-8118-66aed0070d59" providerId="ADAL" clId="{44C739B5-1260-4CDC-BC23-437E349EEECE}" dt="2019-07-24T02:19:01.231" v="5856"/>
          <ac:spMkLst>
            <pc:docMk/>
            <pc:sldMk cId="1934434640" sldId="314"/>
            <ac:spMk id="5" creationId="{261258BF-EC4F-44BF-88ED-C351B41A0202}"/>
          </ac:spMkLst>
        </pc:spChg>
        <pc:spChg chg="add del">
          <ac:chgData name="Dmitry Antonyuk" userId="b3fe6272-5fbc-4cb9-8118-66aed0070d59" providerId="ADAL" clId="{44C739B5-1260-4CDC-BC23-437E349EEECE}" dt="2019-07-24T02:19:13.338" v="5860"/>
          <ac:spMkLst>
            <pc:docMk/>
            <pc:sldMk cId="1934434640" sldId="314"/>
            <ac:spMk id="6" creationId="{469DC5DD-F066-453A-A747-420106CC07F9}"/>
          </ac:spMkLst>
        </pc:spChg>
      </pc:sldChg>
      <pc:sldChg chg="addSp delSp modSp add modAnim">
        <pc:chgData name="Dmitry Antonyuk" userId="b3fe6272-5fbc-4cb9-8118-66aed0070d59" providerId="ADAL" clId="{44C739B5-1260-4CDC-BC23-437E349EEECE}" dt="2019-07-25T00:03:30.503" v="8409" actId="2"/>
        <pc:sldMkLst>
          <pc:docMk/>
          <pc:sldMk cId="1261622168" sldId="316"/>
        </pc:sldMkLst>
        <pc:spChg chg="mod">
          <ac:chgData name="Dmitry Antonyuk" userId="b3fe6272-5fbc-4cb9-8118-66aed0070d59" providerId="ADAL" clId="{44C739B5-1260-4CDC-BC23-437E349EEECE}" dt="2019-07-25T00:03:30.503" v="8409" actId="2"/>
          <ac:spMkLst>
            <pc:docMk/>
            <pc:sldMk cId="1261622168" sldId="316"/>
            <ac:spMk id="3" creationId="{DEABD706-2B56-446D-BAC1-0F1ECC8970B2}"/>
          </ac:spMkLst>
        </pc:spChg>
        <pc:spChg chg="add mod">
          <ac:chgData name="Dmitry Antonyuk" userId="b3fe6272-5fbc-4cb9-8118-66aed0070d59" providerId="ADAL" clId="{44C739B5-1260-4CDC-BC23-437E349EEECE}" dt="2019-07-24T02:29:51.824" v="6032" actId="255"/>
          <ac:spMkLst>
            <pc:docMk/>
            <pc:sldMk cId="1261622168" sldId="316"/>
            <ac:spMk id="4" creationId="{B6FCE795-0738-42B7-A25F-2BF5CABA11E8}"/>
          </ac:spMkLst>
        </pc:spChg>
        <pc:spChg chg="add del">
          <ac:chgData name="Dmitry Antonyuk" userId="b3fe6272-5fbc-4cb9-8118-66aed0070d59" providerId="ADAL" clId="{44C739B5-1260-4CDC-BC23-437E349EEECE}" dt="2019-07-24T02:31:55.233" v="6037"/>
          <ac:spMkLst>
            <pc:docMk/>
            <pc:sldMk cId="1261622168" sldId="316"/>
            <ac:spMk id="5" creationId="{A4AE4759-818F-4A9A-A214-92AC93B215A3}"/>
          </ac:spMkLst>
        </pc:spChg>
      </pc:sldChg>
      <pc:sldChg chg="modSp add ord modAnim">
        <pc:chgData name="Dmitry Antonyuk" userId="b3fe6272-5fbc-4cb9-8118-66aed0070d59" providerId="ADAL" clId="{44C739B5-1260-4CDC-BC23-437E349EEECE}" dt="2019-07-24T02:51:13.046" v="6306" actId="20577"/>
        <pc:sldMkLst>
          <pc:docMk/>
          <pc:sldMk cId="2108813534" sldId="317"/>
        </pc:sldMkLst>
        <pc:spChg chg="mod">
          <ac:chgData name="Dmitry Antonyuk" userId="b3fe6272-5fbc-4cb9-8118-66aed0070d59" providerId="ADAL" clId="{44C739B5-1260-4CDC-BC23-437E349EEECE}" dt="2019-07-24T02:51:13.046" v="6306" actId="20577"/>
          <ac:spMkLst>
            <pc:docMk/>
            <pc:sldMk cId="2108813534" sldId="317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2:48:27.652" v="6183" actId="20577"/>
          <ac:spMkLst>
            <pc:docMk/>
            <pc:sldMk cId="2108813534" sldId="317"/>
            <ac:spMk id="3" creationId="{DEABD706-2B56-446D-BAC1-0F1ECC8970B2}"/>
          </ac:spMkLst>
        </pc:spChg>
      </pc:sldChg>
      <pc:sldChg chg="addSp delSp modSp add">
        <pc:chgData name="Dmitry Antonyuk" userId="b3fe6272-5fbc-4cb9-8118-66aed0070d59" providerId="ADAL" clId="{44C739B5-1260-4CDC-BC23-437E349EEECE}" dt="2019-07-24T03:26:53.262" v="6594" actId="20577"/>
        <pc:sldMkLst>
          <pc:docMk/>
          <pc:sldMk cId="2609970230" sldId="318"/>
        </pc:sldMkLst>
        <pc:spChg chg="mod">
          <ac:chgData name="Dmitry Antonyuk" userId="b3fe6272-5fbc-4cb9-8118-66aed0070d59" providerId="ADAL" clId="{44C739B5-1260-4CDC-BC23-437E349EEECE}" dt="2019-07-24T03:23:04.355" v="6548" actId="20577"/>
          <ac:spMkLst>
            <pc:docMk/>
            <pc:sldMk cId="2609970230" sldId="318"/>
            <ac:spMk id="2" creationId="{CF210D8E-FCE7-48DE-A0DA-07AC8452BC0F}"/>
          </ac:spMkLst>
        </pc:spChg>
        <pc:spChg chg="add del mod">
          <ac:chgData name="Dmitry Antonyuk" userId="b3fe6272-5fbc-4cb9-8118-66aed0070d59" providerId="ADAL" clId="{44C739B5-1260-4CDC-BC23-437E349EEECE}" dt="2019-07-24T03:26:53.262" v="6594" actId="20577"/>
          <ac:spMkLst>
            <pc:docMk/>
            <pc:sldMk cId="2609970230" sldId="318"/>
            <ac:spMk id="3" creationId="{DEABD706-2B56-446D-BAC1-0F1ECC8970B2}"/>
          </ac:spMkLst>
        </pc:spChg>
        <pc:spChg chg="add del">
          <ac:chgData name="Dmitry Antonyuk" userId="b3fe6272-5fbc-4cb9-8118-66aed0070d59" providerId="ADAL" clId="{44C739B5-1260-4CDC-BC23-437E349EEECE}" dt="2019-07-24T03:23:10.678" v="6554"/>
          <ac:spMkLst>
            <pc:docMk/>
            <pc:sldMk cId="2609970230" sldId="318"/>
            <ac:spMk id="4" creationId="{37968A96-D97B-4C31-8427-34D8706E8F7A}"/>
          </ac:spMkLst>
        </pc:spChg>
      </pc:sldChg>
      <pc:sldChg chg="modSp add modAnim">
        <pc:chgData name="Dmitry Antonyuk" userId="b3fe6272-5fbc-4cb9-8118-66aed0070d59" providerId="ADAL" clId="{44C739B5-1260-4CDC-BC23-437E349EEECE}" dt="2019-07-24T03:06:54.871" v="6446"/>
        <pc:sldMkLst>
          <pc:docMk/>
          <pc:sldMk cId="3096792610" sldId="319"/>
        </pc:sldMkLst>
        <pc:spChg chg="mod">
          <ac:chgData name="Dmitry Antonyuk" userId="b3fe6272-5fbc-4cb9-8118-66aed0070d59" providerId="ADAL" clId="{44C739B5-1260-4CDC-BC23-437E349EEECE}" dt="2019-07-24T03:06:33.420" v="6444" actId="20577"/>
          <ac:spMkLst>
            <pc:docMk/>
            <pc:sldMk cId="3096792610" sldId="319"/>
            <ac:spMk id="3" creationId="{DEABD706-2B56-446D-BAC1-0F1ECC8970B2}"/>
          </ac:spMkLst>
        </pc:spChg>
      </pc:sldChg>
      <pc:sldChg chg="addSp delSp modSp add modAnim">
        <pc:chgData name="Dmitry Antonyuk" userId="b3fe6272-5fbc-4cb9-8118-66aed0070d59" providerId="ADAL" clId="{44C739B5-1260-4CDC-BC23-437E349EEECE}" dt="2019-07-24T03:43:55.713" v="6810" actId="113"/>
        <pc:sldMkLst>
          <pc:docMk/>
          <pc:sldMk cId="1140043763" sldId="320"/>
        </pc:sldMkLst>
        <pc:spChg chg="mod">
          <ac:chgData name="Dmitry Antonyuk" userId="b3fe6272-5fbc-4cb9-8118-66aed0070d59" providerId="ADAL" clId="{44C739B5-1260-4CDC-BC23-437E349EEECE}" dt="2019-07-24T03:27:20.728" v="6605" actId="20577"/>
          <ac:spMkLst>
            <pc:docMk/>
            <pc:sldMk cId="1140043763" sldId="320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03:43:55.713" v="6810" actId="113"/>
          <ac:spMkLst>
            <pc:docMk/>
            <pc:sldMk cId="1140043763" sldId="320"/>
            <ac:spMk id="3" creationId="{DEABD706-2B56-446D-BAC1-0F1ECC8970B2}"/>
          </ac:spMkLst>
        </pc:spChg>
        <pc:spChg chg="add del">
          <ac:chgData name="Dmitry Antonyuk" userId="b3fe6272-5fbc-4cb9-8118-66aed0070d59" providerId="ADAL" clId="{44C739B5-1260-4CDC-BC23-437E349EEECE}" dt="2019-07-24T03:38:05.711" v="6732"/>
          <ac:spMkLst>
            <pc:docMk/>
            <pc:sldMk cId="1140043763" sldId="320"/>
            <ac:spMk id="4" creationId="{45FC3E0C-8083-4B16-B8F3-A835BEB2733A}"/>
          </ac:spMkLst>
        </pc:spChg>
      </pc:sldChg>
      <pc:sldChg chg="addSp delSp modSp add modAnim">
        <pc:chgData name="Dmitry Antonyuk" userId="b3fe6272-5fbc-4cb9-8118-66aed0070d59" providerId="ADAL" clId="{44C739B5-1260-4CDC-BC23-437E349EEECE}" dt="2019-07-24T03:44:02.262" v="6811" actId="113"/>
        <pc:sldMkLst>
          <pc:docMk/>
          <pc:sldMk cId="1150016087" sldId="322"/>
        </pc:sldMkLst>
        <pc:spChg chg="mod">
          <ac:chgData name="Dmitry Antonyuk" userId="b3fe6272-5fbc-4cb9-8118-66aed0070d59" providerId="ADAL" clId="{44C739B5-1260-4CDC-BC23-437E349EEECE}" dt="2019-07-24T03:44:02.262" v="6811" actId="113"/>
          <ac:spMkLst>
            <pc:docMk/>
            <pc:sldMk cId="1150016087" sldId="322"/>
            <ac:spMk id="3" creationId="{DEABD706-2B56-446D-BAC1-0F1ECC8970B2}"/>
          </ac:spMkLst>
        </pc:spChg>
        <pc:spChg chg="add del">
          <ac:chgData name="Dmitry Antonyuk" userId="b3fe6272-5fbc-4cb9-8118-66aed0070d59" providerId="ADAL" clId="{44C739B5-1260-4CDC-BC23-437E349EEECE}" dt="2019-07-24T03:43:29.477" v="6805"/>
          <ac:spMkLst>
            <pc:docMk/>
            <pc:sldMk cId="1150016087" sldId="322"/>
            <ac:spMk id="4" creationId="{817AABED-F75E-4FDE-95F1-0A7BCC570087}"/>
          </ac:spMkLst>
        </pc:spChg>
        <pc:spChg chg="add del">
          <ac:chgData name="Dmitry Antonyuk" userId="b3fe6272-5fbc-4cb9-8118-66aed0070d59" providerId="ADAL" clId="{44C739B5-1260-4CDC-BC23-437E349EEECE}" dt="2019-07-24T03:43:32.957" v="6807"/>
          <ac:spMkLst>
            <pc:docMk/>
            <pc:sldMk cId="1150016087" sldId="322"/>
            <ac:spMk id="5" creationId="{C5589368-C986-4482-831A-56429BDD519E}"/>
          </ac:spMkLst>
        </pc:spChg>
      </pc:sldChg>
      <pc:sldChg chg="modSp add modAnim">
        <pc:chgData name="Dmitry Antonyuk" userId="b3fe6272-5fbc-4cb9-8118-66aed0070d59" providerId="ADAL" clId="{44C739B5-1260-4CDC-BC23-437E349EEECE}" dt="2019-07-25T00:03:31.909" v="8410" actId="2"/>
        <pc:sldMkLst>
          <pc:docMk/>
          <pc:sldMk cId="4185509220" sldId="323"/>
        </pc:sldMkLst>
        <pc:spChg chg="mod">
          <ac:chgData name="Dmitry Antonyuk" userId="b3fe6272-5fbc-4cb9-8118-66aed0070d59" providerId="ADAL" clId="{44C739B5-1260-4CDC-BC23-437E349EEECE}" dt="2019-07-25T00:03:31.909" v="8410" actId="2"/>
          <ac:spMkLst>
            <pc:docMk/>
            <pc:sldMk cId="4185509220" sldId="323"/>
            <ac:spMk id="3" creationId="{DEABD706-2B56-446D-BAC1-0F1ECC8970B2}"/>
          </ac:spMkLst>
        </pc:spChg>
      </pc:sldChg>
      <pc:sldChg chg="modSp add modAnim">
        <pc:chgData name="Dmitry Antonyuk" userId="b3fe6272-5fbc-4cb9-8118-66aed0070d59" providerId="ADAL" clId="{44C739B5-1260-4CDC-BC23-437E349EEECE}" dt="2019-07-25T00:03:32.874" v="8411" actId="2"/>
        <pc:sldMkLst>
          <pc:docMk/>
          <pc:sldMk cId="2661641352" sldId="324"/>
        </pc:sldMkLst>
        <pc:spChg chg="mod">
          <ac:chgData name="Dmitry Antonyuk" userId="b3fe6272-5fbc-4cb9-8118-66aed0070d59" providerId="ADAL" clId="{44C739B5-1260-4CDC-BC23-437E349EEECE}" dt="2019-07-25T00:03:32.874" v="8411" actId="2"/>
          <ac:spMkLst>
            <pc:docMk/>
            <pc:sldMk cId="2661641352" sldId="324"/>
            <ac:spMk id="3" creationId="{DEABD706-2B56-446D-BAC1-0F1ECC8970B2}"/>
          </ac:spMkLst>
        </pc:spChg>
      </pc:sldChg>
      <pc:sldChg chg="modSp add modAnim">
        <pc:chgData name="Dmitry Antonyuk" userId="b3fe6272-5fbc-4cb9-8118-66aed0070d59" providerId="ADAL" clId="{44C739B5-1260-4CDC-BC23-437E349EEECE}" dt="2019-07-25T00:30:22.234" v="8496"/>
        <pc:sldMkLst>
          <pc:docMk/>
          <pc:sldMk cId="1038909394" sldId="325"/>
        </pc:sldMkLst>
        <pc:spChg chg="mod">
          <ac:chgData name="Dmitry Antonyuk" userId="b3fe6272-5fbc-4cb9-8118-66aed0070d59" providerId="ADAL" clId="{44C739B5-1260-4CDC-BC23-437E349EEECE}" dt="2019-07-24T04:39:16.206" v="7526" actId="20577"/>
          <ac:spMkLst>
            <pc:docMk/>
            <pc:sldMk cId="1038909394" sldId="325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5T00:03:45.043" v="8425" actId="2"/>
          <ac:spMkLst>
            <pc:docMk/>
            <pc:sldMk cId="1038909394" sldId="325"/>
            <ac:spMk id="3" creationId="{DEABD706-2B56-446D-BAC1-0F1ECC8970B2}"/>
          </ac:spMkLst>
        </pc:spChg>
      </pc:sldChg>
      <pc:sldChg chg="modSp add ord modAnim">
        <pc:chgData name="Dmitry Antonyuk" userId="b3fe6272-5fbc-4cb9-8118-66aed0070d59" providerId="ADAL" clId="{44C739B5-1260-4CDC-BC23-437E349EEECE}" dt="2019-07-25T00:29:35.813" v="8493"/>
        <pc:sldMkLst>
          <pc:docMk/>
          <pc:sldMk cId="1886956473" sldId="326"/>
        </pc:sldMkLst>
        <pc:spChg chg="mod">
          <ac:chgData name="Dmitry Antonyuk" userId="b3fe6272-5fbc-4cb9-8118-66aed0070d59" providerId="ADAL" clId="{44C739B5-1260-4CDC-BC23-437E349EEECE}" dt="2019-07-25T00:29:30.182" v="8492" actId="20577"/>
          <ac:spMkLst>
            <pc:docMk/>
            <pc:sldMk cId="1886956473" sldId="326"/>
            <ac:spMk id="3" creationId="{DEABD706-2B56-446D-BAC1-0F1ECC8970B2}"/>
          </ac:spMkLst>
        </pc:spChg>
      </pc:sldChg>
      <pc:sldChg chg="modSp add modAnim">
        <pc:chgData name="Dmitry Antonyuk" userId="b3fe6272-5fbc-4cb9-8118-66aed0070d59" providerId="ADAL" clId="{44C739B5-1260-4CDC-BC23-437E349EEECE}" dt="2019-07-25T00:30:32.481" v="8497"/>
        <pc:sldMkLst>
          <pc:docMk/>
          <pc:sldMk cId="1589802161" sldId="327"/>
        </pc:sldMkLst>
        <pc:spChg chg="mod">
          <ac:chgData name="Dmitry Antonyuk" userId="b3fe6272-5fbc-4cb9-8118-66aed0070d59" providerId="ADAL" clId="{44C739B5-1260-4CDC-BC23-437E349EEECE}" dt="2019-07-24T05:28:57.263" v="7711" actId="20577"/>
          <ac:spMkLst>
            <pc:docMk/>
            <pc:sldMk cId="1589802161" sldId="327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5T00:03:47.584" v="8428" actId="2"/>
          <ac:spMkLst>
            <pc:docMk/>
            <pc:sldMk cId="1589802161" sldId="327"/>
            <ac:spMk id="3" creationId="{DEABD706-2B56-446D-BAC1-0F1ECC8970B2}"/>
          </ac:spMkLst>
        </pc:spChg>
      </pc:sldChg>
      <pc:sldChg chg="modSp add">
        <pc:chgData name="Dmitry Antonyuk" userId="b3fe6272-5fbc-4cb9-8118-66aed0070d59" providerId="ADAL" clId="{44C739B5-1260-4CDC-BC23-437E349EEECE}" dt="2019-08-01T03:31:54.727" v="8549" actId="20577"/>
        <pc:sldMkLst>
          <pc:docMk/>
          <pc:sldMk cId="3847743538" sldId="329"/>
        </pc:sldMkLst>
        <pc:spChg chg="mod">
          <ac:chgData name="Dmitry Antonyuk" userId="b3fe6272-5fbc-4cb9-8118-66aed0070d59" providerId="ADAL" clId="{44C739B5-1260-4CDC-BC23-437E349EEECE}" dt="2019-08-01T03:31:54.727" v="8549" actId="20577"/>
          <ac:spMkLst>
            <pc:docMk/>
            <pc:sldMk cId="3847743538" sldId="329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5T00:03:50.547" v="8432" actId="2"/>
          <ac:spMkLst>
            <pc:docMk/>
            <pc:sldMk cId="3847743538" sldId="329"/>
            <ac:spMk id="3" creationId="{DEABD706-2B56-446D-BAC1-0F1ECC8970B2}"/>
          </ac:spMkLst>
        </pc:spChg>
      </pc:sldChg>
      <pc:sldChg chg="modSp add">
        <pc:chgData name="Dmitry Antonyuk" userId="b3fe6272-5fbc-4cb9-8118-66aed0070d59" providerId="ADAL" clId="{44C739B5-1260-4CDC-BC23-437E349EEECE}" dt="2019-08-01T03:32:00.828" v="8552" actId="20577"/>
        <pc:sldMkLst>
          <pc:docMk/>
          <pc:sldMk cId="1938979571" sldId="330"/>
        </pc:sldMkLst>
        <pc:spChg chg="mod">
          <ac:chgData name="Dmitry Antonyuk" userId="b3fe6272-5fbc-4cb9-8118-66aed0070d59" providerId="ADAL" clId="{44C739B5-1260-4CDC-BC23-437E349EEECE}" dt="2019-08-01T03:32:00.828" v="8552" actId="20577"/>
          <ac:spMkLst>
            <pc:docMk/>
            <pc:sldMk cId="1938979571" sldId="330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5T00:31:23.247" v="8499" actId="6549"/>
          <ac:spMkLst>
            <pc:docMk/>
            <pc:sldMk cId="1938979571" sldId="330"/>
            <ac:spMk id="3" creationId="{DEABD706-2B56-446D-BAC1-0F1ECC8970B2}"/>
          </ac:spMkLst>
        </pc:spChg>
      </pc:sldChg>
      <pc:sldChg chg="modSp add">
        <pc:chgData name="Dmitry Antonyuk" userId="b3fe6272-5fbc-4cb9-8118-66aed0070d59" providerId="ADAL" clId="{44C739B5-1260-4CDC-BC23-437E349EEECE}" dt="2019-08-01T03:32:40.175" v="8560" actId="20577"/>
        <pc:sldMkLst>
          <pc:docMk/>
          <pc:sldMk cId="59837880" sldId="331"/>
        </pc:sldMkLst>
        <pc:spChg chg="mod">
          <ac:chgData name="Dmitry Antonyuk" userId="b3fe6272-5fbc-4cb9-8118-66aed0070d59" providerId="ADAL" clId="{44C739B5-1260-4CDC-BC23-437E349EEECE}" dt="2019-08-01T03:32:40.175" v="8560" actId="20577"/>
          <ac:spMkLst>
            <pc:docMk/>
            <pc:sldMk cId="59837880" sldId="331"/>
            <ac:spMk id="2" creationId="{CF210D8E-FCE7-48DE-A0DA-07AC8452BC0F}"/>
          </ac:spMkLst>
        </pc:spChg>
        <pc:spChg chg="mod">
          <ac:chgData name="Dmitry Antonyuk" userId="b3fe6272-5fbc-4cb9-8118-66aed0070d59" providerId="ADAL" clId="{44C739B5-1260-4CDC-BC23-437E349EEECE}" dt="2019-07-24T19:16:32.629" v="8230" actId="20577"/>
          <ac:spMkLst>
            <pc:docMk/>
            <pc:sldMk cId="59837880" sldId="331"/>
            <ac:spMk id="3" creationId="{DEABD706-2B56-446D-BAC1-0F1ECC8970B2}"/>
          </ac:spMkLst>
        </pc:spChg>
      </pc:sldChg>
      <pc:sldChg chg="modSp add">
        <pc:chgData name="Dmitry Antonyuk" userId="b3fe6272-5fbc-4cb9-8118-66aed0070d59" providerId="ADAL" clId="{44C739B5-1260-4CDC-BC23-437E349EEECE}" dt="2019-08-01T03:38:19.832" v="8686" actId="20577"/>
        <pc:sldMkLst>
          <pc:docMk/>
          <pc:sldMk cId="321851168" sldId="332"/>
        </pc:sldMkLst>
        <pc:spChg chg="mod">
          <ac:chgData name="Dmitry Antonyuk" userId="b3fe6272-5fbc-4cb9-8118-66aed0070d59" providerId="ADAL" clId="{44C739B5-1260-4CDC-BC23-437E349EEECE}" dt="2019-08-01T03:31:22.525" v="8544" actId="20577"/>
          <ac:spMkLst>
            <pc:docMk/>
            <pc:sldMk cId="321851168" sldId="332"/>
            <ac:spMk id="2" creationId="{46ACCA02-378F-4932-8228-00F082FC92D0}"/>
          </ac:spMkLst>
        </pc:spChg>
        <pc:spChg chg="mod">
          <ac:chgData name="Dmitry Antonyuk" userId="b3fe6272-5fbc-4cb9-8118-66aed0070d59" providerId="ADAL" clId="{44C739B5-1260-4CDC-BC23-437E349EEECE}" dt="2019-08-01T03:38:19.832" v="8686" actId="20577"/>
          <ac:spMkLst>
            <pc:docMk/>
            <pc:sldMk cId="321851168" sldId="332"/>
            <ac:spMk id="3" creationId="{7965CCE7-0BE8-43CA-BFE3-77D72A9F62C4}"/>
          </ac:spMkLst>
        </pc:spChg>
      </pc:sldChg>
      <pc:sldChg chg="addSp modSp add">
        <pc:chgData name="Dmitry Antonyuk" userId="b3fe6272-5fbc-4cb9-8118-66aed0070d59" providerId="ADAL" clId="{44C739B5-1260-4CDC-BC23-437E349EEECE}" dt="2019-08-01T03:34:37.793" v="8578" actId="14100"/>
        <pc:sldMkLst>
          <pc:docMk/>
          <pc:sldMk cId="46041209" sldId="333"/>
        </pc:sldMkLst>
        <pc:spChg chg="add mod">
          <ac:chgData name="Dmitry Antonyuk" userId="b3fe6272-5fbc-4cb9-8118-66aed0070d59" providerId="ADAL" clId="{44C739B5-1260-4CDC-BC23-437E349EEECE}" dt="2019-08-01T03:34:37.793" v="8578" actId="14100"/>
          <ac:spMkLst>
            <pc:docMk/>
            <pc:sldMk cId="46041209" sldId="333"/>
            <ac:spMk id="2" creationId="{243AADDC-1014-4889-BD43-05588A2930AA}"/>
          </ac:spMkLst>
        </pc:spChg>
      </pc:sldChg>
      <pc:sldChg chg="add del">
        <pc:chgData name="Dmitry Antonyuk" userId="b3fe6272-5fbc-4cb9-8118-66aed0070d59" providerId="ADAL" clId="{44C739B5-1260-4CDC-BC23-437E349EEECE}" dt="2019-08-01T03:33:15.660" v="8562" actId="2696"/>
        <pc:sldMkLst>
          <pc:docMk/>
          <pc:sldMk cId="2172082641" sldId="333"/>
        </pc:sldMkLst>
      </pc:sldChg>
      <pc:sldMasterChg chg="setBg modSldLayout">
        <pc:chgData name="Dmitry Antonyuk" userId="b3fe6272-5fbc-4cb9-8118-66aed0070d59" providerId="ADAL" clId="{44C739B5-1260-4CDC-BC23-437E349EEECE}" dt="2019-07-24T23:54:07.443" v="8393"/>
        <pc:sldMasterMkLst>
          <pc:docMk/>
          <pc:sldMasterMk cId="2277985430" sldId="2147483684"/>
        </pc:sldMasterMkLst>
        <pc:sldLayoutChg chg="setBg">
          <pc:chgData name="Dmitry Antonyuk" userId="b3fe6272-5fbc-4cb9-8118-66aed0070d59" providerId="ADAL" clId="{44C739B5-1260-4CDC-BC23-437E349EEECE}" dt="2019-07-24T23:54:07.443" v="8393"/>
          <pc:sldLayoutMkLst>
            <pc:docMk/>
            <pc:sldMasterMk cId="2277985430" sldId="2147483684"/>
            <pc:sldLayoutMk cId="728543126" sldId="2147483685"/>
          </pc:sldLayoutMkLst>
        </pc:sldLayoutChg>
        <pc:sldLayoutChg chg="setBg">
          <pc:chgData name="Dmitry Antonyuk" userId="b3fe6272-5fbc-4cb9-8118-66aed0070d59" providerId="ADAL" clId="{44C739B5-1260-4CDC-BC23-437E349EEECE}" dt="2019-07-24T23:54:07.443" v="8393"/>
          <pc:sldLayoutMkLst>
            <pc:docMk/>
            <pc:sldMasterMk cId="2277985430" sldId="2147483684"/>
            <pc:sldLayoutMk cId="1009953662" sldId="2147483686"/>
          </pc:sldLayoutMkLst>
        </pc:sldLayoutChg>
        <pc:sldLayoutChg chg="setBg">
          <pc:chgData name="Dmitry Antonyuk" userId="b3fe6272-5fbc-4cb9-8118-66aed0070d59" providerId="ADAL" clId="{44C739B5-1260-4CDC-BC23-437E349EEECE}" dt="2019-07-24T23:54:07.443" v="8393"/>
          <pc:sldLayoutMkLst>
            <pc:docMk/>
            <pc:sldMasterMk cId="2277985430" sldId="2147483684"/>
            <pc:sldLayoutMk cId="78662061" sldId="2147483687"/>
          </pc:sldLayoutMkLst>
        </pc:sldLayoutChg>
        <pc:sldLayoutChg chg="setBg">
          <pc:chgData name="Dmitry Antonyuk" userId="b3fe6272-5fbc-4cb9-8118-66aed0070d59" providerId="ADAL" clId="{44C739B5-1260-4CDC-BC23-437E349EEECE}" dt="2019-07-24T23:54:07.443" v="8393"/>
          <pc:sldLayoutMkLst>
            <pc:docMk/>
            <pc:sldMasterMk cId="2277985430" sldId="2147483684"/>
            <pc:sldLayoutMk cId="2593021357" sldId="2147483688"/>
          </pc:sldLayoutMkLst>
        </pc:sldLayoutChg>
        <pc:sldLayoutChg chg="setBg">
          <pc:chgData name="Dmitry Antonyuk" userId="b3fe6272-5fbc-4cb9-8118-66aed0070d59" providerId="ADAL" clId="{44C739B5-1260-4CDC-BC23-437E349EEECE}" dt="2019-07-24T23:54:07.443" v="8393"/>
          <pc:sldLayoutMkLst>
            <pc:docMk/>
            <pc:sldMasterMk cId="2277985430" sldId="2147483684"/>
            <pc:sldLayoutMk cId="3234112297" sldId="2147483689"/>
          </pc:sldLayoutMkLst>
        </pc:sldLayoutChg>
        <pc:sldLayoutChg chg="setBg">
          <pc:chgData name="Dmitry Antonyuk" userId="b3fe6272-5fbc-4cb9-8118-66aed0070d59" providerId="ADAL" clId="{44C739B5-1260-4CDC-BC23-437E349EEECE}" dt="2019-07-24T23:54:07.443" v="8393"/>
          <pc:sldLayoutMkLst>
            <pc:docMk/>
            <pc:sldMasterMk cId="2277985430" sldId="2147483684"/>
            <pc:sldLayoutMk cId="2114081635" sldId="2147483690"/>
          </pc:sldLayoutMkLst>
        </pc:sldLayoutChg>
        <pc:sldLayoutChg chg="setBg">
          <pc:chgData name="Dmitry Antonyuk" userId="b3fe6272-5fbc-4cb9-8118-66aed0070d59" providerId="ADAL" clId="{44C739B5-1260-4CDC-BC23-437E349EEECE}" dt="2019-07-24T23:54:07.443" v="8393"/>
          <pc:sldLayoutMkLst>
            <pc:docMk/>
            <pc:sldMasterMk cId="2277985430" sldId="2147483684"/>
            <pc:sldLayoutMk cId="3525170484" sldId="2147483691"/>
          </pc:sldLayoutMkLst>
        </pc:sldLayoutChg>
        <pc:sldLayoutChg chg="setBg">
          <pc:chgData name="Dmitry Antonyuk" userId="b3fe6272-5fbc-4cb9-8118-66aed0070d59" providerId="ADAL" clId="{44C739B5-1260-4CDC-BC23-437E349EEECE}" dt="2019-07-24T23:54:07.443" v="8393"/>
          <pc:sldLayoutMkLst>
            <pc:docMk/>
            <pc:sldMasterMk cId="2277985430" sldId="2147483684"/>
            <pc:sldLayoutMk cId="129517005" sldId="2147483692"/>
          </pc:sldLayoutMkLst>
        </pc:sldLayoutChg>
        <pc:sldLayoutChg chg="setBg">
          <pc:chgData name="Dmitry Antonyuk" userId="b3fe6272-5fbc-4cb9-8118-66aed0070d59" providerId="ADAL" clId="{44C739B5-1260-4CDC-BC23-437E349EEECE}" dt="2019-07-24T23:54:07.443" v="8393"/>
          <pc:sldLayoutMkLst>
            <pc:docMk/>
            <pc:sldMasterMk cId="2277985430" sldId="2147483684"/>
            <pc:sldLayoutMk cId="3497538208" sldId="2147483693"/>
          </pc:sldLayoutMkLst>
        </pc:sldLayoutChg>
        <pc:sldLayoutChg chg="setBg">
          <pc:chgData name="Dmitry Antonyuk" userId="b3fe6272-5fbc-4cb9-8118-66aed0070d59" providerId="ADAL" clId="{44C739B5-1260-4CDC-BC23-437E349EEECE}" dt="2019-07-24T23:54:07.443" v="8393"/>
          <pc:sldLayoutMkLst>
            <pc:docMk/>
            <pc:sldMasterMk cId="2277985430" sldId="2147483684"/>
            <pc:sldLayoutMk cId="1427014937" sldId="2147483694"/>
          </pc:sldLayoutMkLst>
        </pc:sldLayoutChg>
        <pc:sldLayoutChg chg="setBg">
          <pc:chgData name="Dmitry Antonyuk" userId="b3fe6272-5fbc-4cb9-8118-66aed0070d59" providerId="ADAL" clId="{44C739B5-1260-4CDC-BC23-437E349EEECE}" dt="2019-07-24T23:54:07.443" v="8393"/>
          <pc:sldLayoutMkLst>
            <pc:docMk/>
            <pc:sldMasterMk cId="2277985430" sldId="2147483684"/>
            <pc:sldLayoutMk cId="626053035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E2A93D-BC5A-497E-B02A-0206194635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39131-1C67-49E1-ABEF-6F891ADAE6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73F1-12DD-4E03-A645-B633DAE2D5E3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EF27F-DF13-4A96-92A7-C22D674F6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ADDFB-5231-4521-96C6-F8C315584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E767-ABAE-44F7-B459-25F3432941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72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07C7-716F-420E-A864-1BAB112DB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0D4EC-C43C-4EC4-B5BE-C11E9A1D1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A8E9-CC03-4E6A-8107-8FC322D7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A8E4C-7DCB-4BA4-9296-4E80272A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B7D1B-4967-4F2A-954F-9B523FA4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BB04-0C14-4104-8B5A-B4C71BFA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1F6D-1408-488D-9650-9A7E62A93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E5EE-F7D5-4164-8E9E-D2993666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7A59-B722-44AB-A7B1-73C1821F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8BD9B-9CC7-4AC6-A5E1-082D0D47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47BB6-1378-42A6-8EE8-4528AD5DD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52040-736D-4202-9DD7-D43D42E2E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75FF-E9AC-4145-B8B1-6411BA38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9CA9-4508-44B0-8263-52FA36FC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43C90-110B-4032-BEF3-5F4664DA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7923-7B54-4C7A-BA34-1B4663D1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E42D-54F4-439E-9B8E-39B1DDEF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78155-BF1B-47D9-9638-B4A80421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652C-1915-44C4-B5F2-6A8FDFAE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AB31-595D-4514-84C4-FC696534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5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5B5D-F7F1-451F-A636-8BC4A4E0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8BE1C-9272-4710-97CB-E1906182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5D8A-A26E-4DA0-8B45-FBFB34A4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DF31-AB1F-4F22-9903-D52275D7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0700-5693-4D01-82AB-5DA0C5DA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FEFE-E9BF-42C3-A0F6-5066B4CF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9BAC-744D-4B07-A4F3-8F475F774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31BCE-4D7C-4863-8CEF-A25077A86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9139-3803-4969-A96F-F7D05637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3EA63-1B73-4155-BB11-EC28D1AA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174FD-36C9-45F4-96A4-8FCC9856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2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AAC2-8C4E-43B9-A11A-6B42D631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9E9D-E680-4824-9E88-4A905406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3683F-5DB6-4588-88FD-EBA42388D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3F3C3-B67B-4C18-B16A-710E06399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817C0-B8E1-4835-8A55-DFD12AD19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18604-4036-473C-99A1-B4CB157D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EBE9C-64CA-4861-A373-F353E456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78096-A351-41B7-8367-B2064F1E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71E5-9CEF-4C4B-AF81-8FD6718B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A08E5-7EB7-432F-BBF2-BD9C64CD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4E984-D0AF-4851-9B7D-45485AB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80D91-AE8A-4E0C-8E30-FAA156B8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16ED5-AAB4-4EF8-939C-5CDECB59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006BD-6F94-48C2-A298-D0C2A663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59D0D-6EB8-424C-9FC1-21CA7326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7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3609-B3C5-443B-8853-52743D02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1446-8011-4F2D-968C-79605564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6FF0A-3A44-4F03-B25B-3A324099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C8EC3-23C8-4E7D-BE12-B63AC969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94893-F356-4DD7-A82A-0D74E5F2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16762-8E4B-4747-BDD4-6DABEDF2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1D73-78CD-4BDC-BCE0-322F4DCF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4A410-6025-4AE2-818D-F84D3960B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73B6E-D1F9-4B4B-A390-F880AB50C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746C3-1858-403E-B48B-EAD409D0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E81C8-BD13-4977-AB94-11B57513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9793-7420-4D19-9B13-C8108329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712DF-A7C4-4BF9-95E0-41932169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F292C-5A1F-42E2-BD9B-6400B681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4A1D-035F-43B3-8D30-8CC7786B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6884-3EB6-448E-8FC0-42FC8360D3F6}" type="datetimeFigureOut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A36D-3452-4B6E-A2F2-3A0A229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D3D4-AEC1-4B9F-A7F1-4EEA6BA06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3ED6-3E4D-4AD7-A898-8C3F042BF3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server/api/users/me" TargetMode="External"/><Relationship Id="rId3" Type="http://schemas.openxmlformats.org/officeDocument/2006/relationships/hyperlink" Target="http://server/api/findUsers?id=1" TargetMode="External"/><Relationship Id="rId7" Type="http://schemas.openxmlformats.org/officeDocument/2006/relationships/hyperlink" Target="http://server/api/users/1/roles" TargetMode="External"/><Relationship Id="rId2" Type="http://schemas.openxmlformats.org/officeDocument/2006/relationships/hyperlink" Target="http://server/api/getUs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rver/api/users/1" TargetMode="External"/><Relationship Id="rId5" Type="http://schemas.openxmlformats.org/officeDocument/2006/relationships/hyperlink" Target="http://server/api/users?active=true" TargetMode="External"/><Relationship Id="rId4" Type="http://schemas.openxmlformats.org/officeDocument/2006/relationships/hyperlink" Target="http://server/api/use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/api/user/1/delete" TargetMode="External"/><Relationship Id="rId2" Type="http://schemas.openxmlformats.org/officeDocument/2006/relationships/hyperlink" Target="http://server/api/deleteUser?id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rver/api/users/1" TargetMode="External"/><Relationship Id="rId4" Type="http://schemas.openxmlformats.org/officeDocument/2006/relationships/hyperlink" Target="http://server/api/user/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/api/users/1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/api/users/1" TargetMode="External"/><Relationship Id="rId2" Type="http://schemas.openxmlformats.org/officeDocument/2006/relationships/hyperlink" Target="http://server/api/users/1.x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top.ht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5BBA-1513-4757-AEB4-A627789A1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45B12-3DA7-46F2-A360-7C76D1783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You're doing it wrong</a:t>
            </a:r>
          </a:p>
        </p:txBody>
      </p:sp>
    </p:spTree>
    <p:extLst>
      <p:ext uri="{BB962C8B-B14F-4D97-AF65-F5344CB8AC3E}">
        <p14:creationId xmlns:p14="http://schemas.microsoft.com/office/powerpoint/2010/main" val="353254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Scalability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Simplicity</a:t>
            </a:r>
          </a:p>
          <a:p>
            <a:r>
              <a:rPr lang="en-US" sz="2400" b="1" dirty="0"/>
              <a:t>Modifiability</a:t>
            </a:r>
          </a:p>
          <a:p>
            <a:pPr marL="457200" lvl="1" indent="0">
              <a:buNone/>
            </a:pPr>
            <a:r>
              <a:rPr lang="en-US" sz="2000" dirty="0"/>
              <a:t>Easy to change an application architecture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Visibility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Portability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2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Scalability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Simplicity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Modifiability</a:t>
            </a:r>
          </a:p>
          <a:p>
            <a:r>
              <a:rPr lang="en-US" sz="2400" b="1" dirty="0"/>
              <a:t>Visibility</a:t>
            </a:r>
          </a:p>
          <a:p>
            <a:pPr marL="457200" lvl="1" indent="0">
              <a:buNone/>
            </a:pPr>
            <a:r>
              <a:rPr lang="en-US" sz="2000" dirty="0"/>
              <a:t>Monitor/mediate the interaction between components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Portability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1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Scalability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Simplicity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Modifiability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Visibility</a:t>
            </a:r>
          </a:p>
          <a:p>
            <a:r>
              <a:rPr lang="en-US" sz="2400" b="1" dirty="0"/>
              <a:t>Portability</a:t>
            </a:r>
          </a:p>
          <a:p>
            <a:pPr marL="457200" lvl="1" indent="0">
              <a:buNone/>
            </a:pPr>
            <a:r>
              <a:rPr lang="en-US" sz="2000" dirty="0"/>
              <a:t>Run in different environments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Scalability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Simplicity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Modifiability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Visibility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Portability</a:t>
            </a:r>
          </a:p>
          <a:p>
            <a:r>
              <a:rPr lang="en-US" sz="2400" b="1" dirty="0"/>
              <a:t>Reliability</a:t>
            </a:r>
          </a:p>
          <a:p>
            <a:pPr marL="457200" lvl="1" indent="0">
              <a:buNone/>
            </a:pPr>
            <a:r>
              <a:rPr lang="en-US" sz="2000" dirty="0"/>
              <a:t>System should not fail in the presence of partial 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Performance</a:t>
            </a:r>
          </a:p>
          <a:p>
            <a:r>
              <a:rPr lang="en-US" sz="2400" dirty="0"/>
              <a:t>Scalability</a:t>
            </a:r>
          </a:p>
          <a:p>
            <a:r>
              <a:rPr lang="en-US" sz="2400" dirty="0"/>
              <a:t>Simplicity</a:t>
            </a:r>
          </a:p>
          <a:p>
            <a:r>
              <a:rPr lang="en-US" sz="2400" dirty="0"/>
              <a:t>Modifiability</a:t>
            </a:r>
          </a:p>
          <a:p>
            <a:r>
              <a:rPr lang="en-US" sz="2400" dirty="0"/>
              <a:t>Visibility</a:t>
            </a:r>
          </a:p>
          <a:p>
            <a:r>
              <a:rPr lang="en-US" sz="2400" dirty="0"/>
              <a:t>Portability</a:t>
            </a:r>
          </a:p>
          <a:p>
            <a:r>
              <a:rPr lang="en-US" sz="2400" dirty="0"/>
              <a:t>Reliability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968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Deriving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Client-Server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Stateless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Cache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Uniform Interface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Layered System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Code-On-Demand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4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Deriving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Client-Server</a:t>
            </a:r>
          </a:p>
          <a:p>
            <a:pPr marL="457200" lvl="1" indent="0">
              <a:buNone/>
            </a:pPr>
            <a:r>
              <a:rPr lang="en-US" sz="2000" dirty="0"/>
              <a:t>Separation of Concerns (UI and Data Storage)</a:t>
            </a:r>
          </a:p>
          <a:p>
            <a:pPr marL="457200" lvl="1" indent="0">
              <a:buNone/>
            </a:pPr>
            <a:r>
              <a:rPr lang="en-US" sz="2000" dirty="0"/>
              <a:t>Improves UI portability, scalability, evolvability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Stateless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Cache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Uniform Interface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Layered System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Code-On-Demand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Deriving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Client-Server</a:t>
            </a:r>
          </a:p>
          <a:p>
            <a:r>
              <a:rPr lang="en-US" sz="2400" b="1" dirty="0"/>
              <a:t>Stateless</a:t>
            </a:r>
          </a:p>
          <a:p>
            <a:pPr marL="457200" lvl="1" indent="0">
              <a:buNone/>
            </a:pPr>
            <a:r>
              <a:rPr lang="en-US" sz="2000" dirty="0"/>
              <a:t>Session state is kept on the client</a:t>
            </a:r>
          </a:p>
          <a:p>
            <a:pPr marL="457200" lvl="1" indent="0">
              <a:buNone/>
            </a:pPr>
            <a:r>
              <a:rPr lang="en-US" sz="2000" dirty="0"/>
              <a:t>Improves visibility, reliability and scalability</a:t>
            </a:r>
          </a:p>
          <a:p>
            <a:pPr marL="457200" lvl="1" indent="0">
              <a:buNone/>
            </a:pPr>
            <a:r>
              <a:rPr lang="en-US" sz="2000" dirty="0"/>
              <a:t>Decrease network performance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Cache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Uniform Interface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Layered System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Code-On-Demand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Deriving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Client-Server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Stateless</a:t>
            </a:r>
          </a:p>
          <a:p>
            <a:r>
              <a:rPr lang="en-US" sz="2400" b="1" dirty="0"/>
              <a:t>Cache</a:t>
            </a:r>
          </a:p>
          <a:p>
            <a:pPr marL="457200" lvl="1" indent="0">
              <a:buNone/>
            </a:pPr>
            <a:r>
              <a:rPr lang="en-US" sz="2000" dirty="0"/>
              <a:t>Improves network efficiency, scalability and user-perceived performance</a:t>
            </a:r>
          </a:p>
          <a:p>
            <a:pPr marL="457200" lvl="1" indent="0">
              <a:buNone/>
            </a:pPr>
            <a:r>
              <a:rPr lang="en-US" sz="2000" dirty="0"/>
              <a:t>Decrease reliability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Uniform Interface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Layered System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Code-On-Demand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2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Deriving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Client-Server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Stateless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Cache</a:t>
            </a:r>
          </a:p>
          <a:p>
            <a:r>
              <a:rPr lang="en-US" sz="2400" b="1" dirty="0"/>
              <a:t>Uniform Interface</a:t>
            </a:r>
          </a:p>
          <a:p>
            <a:pPr marL="457200" lvl="1" indent="0">
              <a:buNone/>
            </a:pPr>
            <a:r>
              <a:rPr lang="en-US" sz="2000" dirty="0"/>
              <a:t>Improves visibility, simplicity, evolvability</a:t>
            </a:r>
          </a:p>
          <a:p>
            <a:pPr marL="457200" lvl="1" indent="0">
              <a:buNone/>
            </a:pPr>
            <a:r>
              <a:rPr lang="en-US" sz="2000" dirty="0"/>
              <a:t>Decrease efficency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Layered System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Code-On-Demand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“I am getting frustrated by the number of people calling any HTTP-based interface a REST API.” </a:t>
            </a:r>
            <a:r>
              <a:rPr lang="en-US" dirty="0"/>
              <a:t>Roy Fielding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3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Deriving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Client-Server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Stateless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Cache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Uniform Interface</a:t>
            </a:r>
          </a:p>
          <a:p>
            <a:r>
              <a:rPr lang="en-US" sz="2400" b="1" dirty="0"/>
              <a:t>Layered System</a:t>
            </a:r>
          </a:p>
          <a:p>
            <a:pPr marL="457200" lvl="1" indent="0">
              <a:buNone/>
            </a:pPr>
            <a:r>
              <a:rPr lang="en-US" sz="2000" dirty="0"/>
              <a:t>Improves simplicity, scalability</a:t>
            </a:r>
          </a:p>
          <a:p>
            <a:pPr marL="457200" lvl="1" indent="0">
              <a:buNone/>
            </a:pPr>
            <a:r>
              <a:rPr lang="en-US" sz="2000" dirty="0"/>
              <a:t>Decrease user-perceived performance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Code-On-Demand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Deriving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Client-Server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Stateless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Cache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Uniform Interface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Layered System</a:t>
            </a:r>
          </a:p>
          <a:p>
            <a:r>
              <a:rPr lang="en-US" sz="2400" b="1" dirty="0"/>
              <a:t>Code-On-Demand</a:t>
            </a:r>
          </a:p>
          <a:p>
            <a:pPr marL="457200" lvl="1" indent="0">
              <a:buNone/>
            </a:pPr>
            <a:r>
              <a:rPr lang="en-US" sz="2000" dirty="0"/>
              <a:t>Improves extensibility</a:t>
            </a:r>
          </a:p>
          <a:p>
            <a:pPr marL="457200" lvl="1" indent="0">
              <a:buNone/>
            </a:pPr>
            <a:r>
              <a:rPr lang="en-US" sz="2000" dirty="0"/>
              <a:t>Decrease visibility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8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Deriving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Client-Server</a:t>
            </a:r>
          </a:p>
          <a:p>
            <a:r>
              <a:rPr lang="en-US" sz="2400" dirty="0"/>
              <a:t>Stateless</a:t>
            </a:r>
          </a:p>
          <a:p>
            <a:r>
              <a:rPr lang="en-US" sz="2400" dirty="0"/>
              <a:t>Cache</a:t>
            </a:r>
          </a:p>
          <a:p>
            <a:r>
              <a:rPr lang="en-US" sz="2400" dirty="0"/>
              <a:t>Uniform Interface</a:t>
            </a:r>
          </a:p>
          <a:p>
            <a:r>
              <a:rPr lang="en-US" sz="2400" dirty="0"/>
              <a:t>Layered System</a:t>
            </a:r>
          </a:p>
          <a:p>
            <a:r>
              <a:rPr lang="en-US" sz="2400" dirty="0"/>
              <a:t>Code-On-Demand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324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FD53-6741-4EDC-8FD0-45612B43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D89A-94B1-4B73-82C6-3F4C69298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0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Data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Resource</a:t>
            </a:r>
          </a:p>
          <a:p>
            <a:r>
              <a:rPr lang="en-US" sz="2800" dirty="0"/>
              <a:t>Resource Identifier</a:t>
            </a:r>
          </a:p>
          <a:p>
            <a:r>
              <a:rPr lang="en-US" sz="2800" dirty="0"/>
              <a:t>Representation</a:t>
            </a:r>
          </a:p>
          <a:p>
            <a:r>
              <a:rPr lang="en-US" sz="2800" dirty="0"/>
              <a:t>Representation Metadata</a:t>
            </a:r>
          </a:p>
          <a:p>
            <a:r>
              <a:rPr lang="en-US" sz="2800" dirty="0"/>
              <a:t>Resource Metadata</a:t>
            </a:r>
          </a:p>
          <a:p>
            <a:r>
              <a:rPr lang="en-US" sz="2800" dirty="0"/>
              <a:t>Control 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6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API</a:t>
            </a:r>
            <a:r>
              <a:rPr lang="en-US" b="1"/>
              <a:t>: Resource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a Resource</a:t>
            </a:r>
          </a:p>
          <a:p>
            <a:r>
              <a:rPr lang="en-US" dirty="0"/>
              <a:t>Resource can be managed through the interface based on HTTP</a:t>
            </a:r>
          </a:p>
          <a:p>
            <a:r>
              <a:rPr lang="en-US" dirty="0"/>
              <a:t>REST server provides access to the resources; REST client obtains and modifies REST resource</a:t>
            </a:r>
            <a:endParaRPr lang="ru-RU"/>
          </a:p>
          <a:p>
            <a:r>
              <a:rPr lang="en-US" dirty="0"/>
              <a:t>Resources are accessible by URL</a:t>
            </a:r>
          </a:p>
          <a:p>
            <a:r>
              <a:rPr lang="en-US" dirty="0"/>
              <a:t>Resources can have different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003455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Uniform Interface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resources</a:t>
            </a:r>
          </a:p>
          <a:p>
            <a:r>
              <a:rPr lang="en-US" dirty="0"/>
              <a:t>Manipulation of resources through representations</a:t>
            </a:r>
          </a:p>
          <a:p>
            <a:r>
              <a:rPr lang="en-US"/>
              <a:t>Self-descriptive </a:t>
            </a:r>
            <a:r>
              <a:rPr lang="en-US" dirty="0"/>
              <a:t>messages</a:t>
            </a:r>
          </a:p>
          <a:p>
            <a:r>
              <a:rPr lang="en-US" dirty="0"/>
              <a:t>Hypermedia as the engine of 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1924825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HATEOAS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Example: HAL</a:t>
            </a:r>
          </a:p>
          <a:p>
            <a:pPr marL="0" indent="0">
              <a:buNone/>
            </a:pPr>
            <a:r>
              <a:rPr lang="en-US"/>
              <a:t>HAL Properties:</a:t>
            </a:r>
          </a:p>
          <a:p>
            <a:r>
              <a:rPr lang="en-US"/>
              <a:t>Target URI</a:t>
            </a:r>
          </a:p>
          <a:p>
            <a:r>
              <a:rPr lang="en-US"/>
              <a:t>Link Relation</a:t>
            </a:r>
          </a:p>
          <a:p>
            <a:r>
              <a:rPr lang="en-US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21851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FD53-6741-4EDC-8FD0-45612B43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D89A-94B1-4B73-82C6-3F4C69298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0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Identifier: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http://server/api/getUsers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http://server/api/users/1/edit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http://server/api/users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http://server/api/users?active=true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http://server/api/users/1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http://server/api/users/1/roles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http://server/api/users/me</a:t>
            </a: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r>
              <a:rPr lang="en-US" dirty="0"/>
              <a:t>What </a:t>
            </a:r>
            <a:r>
              <a:rPr lang="en-US"/>
              <a:t>REST is</a:t>
            </a:r>
            <a:endParaRPr lang="en-US" dirty="0"/>
          </a:p>
          <a:p>
            <a:r>
              <a:rPr lang="en-US" dirty="0"/>
              <a:t>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28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Identifier: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Use plural nouns for resource identifiers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Use URL path for subresource identifiers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Use hyphens instead of underscore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Use lower case letters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Do not use file extensions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97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GET </a:t>
            </a:r>
            <a:r>
              <a:rPr lang="en-US" sz="2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http://server/api/deleteUser?id=1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GET </a:t>
            </a:r>
            <a:r>
              <a:rPr lang="en-US" sz="2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http://server/api/user/1/delete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POST </a:t>
            </a:r>
            <a:r>
              <a:rPr lang="en-US" sz="24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http://server/api/user/1</a:t>
            </a:r>
            <a:r>
              <a:rPr lang="en-US" sz="2400" dirty="0">
                <a:solidFill>
                  <a:srgbClr val="FF0000"/>
                </a:solidFill>
              </a:rPr>
              <a:t> with body {“action”: “delete”}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DELETE </a:t>
            </a:r>
            <a:r>
              <a:rPr lang="en-US" sz="2400" dirty="0">
                <a:solidFill>
                  <a:srgbClr val="00B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http://server/api/users/1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Methods: Recap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A467BD-63A5-49DB-B4D1-BD31B43C9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5609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29">
                  <a:extLst>
                    <a:ext uri="{9D8B030D-6E8A-4147-A177-3AD203B41FA5}">
                      <a16:colId xmlns:a16="http://schemas.microsoft.com/office/drawing/2014/main" val="2278074670"/>
                    </a:ext>
                  </a:extLst>
                </a:gridCol>
                <a:gridCol w="2084295">
                  <a:extLst>
                    <a:ext uri="{9D8B030D-6E8A-4147-A177-3AD203B41FA5}">
                      <a16:colId xmlns:a16="http://schemas.microsoft.com/office/drawing/2014/main" val="1826274369"/>
                    </a:ext>
                  </a:extLst>
                </a:gridCol>
                <a:gridCol w="2088776">
                  <a:extLst>
                    <a:ext uri="{9D8B030D-6E8A-4147-A177-3AD203B41FA5}">
                      <a16:colId xmlns:a16="http://schemas.microsoft.com/office/drawing/2014/main" val="34998016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719835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99021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6417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has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has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Idempotent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Cacheable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78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87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63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9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PATCH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7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93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72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A467BD-63A5-49DB-B4D1-BD31B43C9B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780746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262743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980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8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3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7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3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38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79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A467BD-63A5-49DB-B4D1-BD31B43C9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27351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2780746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262743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9801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users metainfo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8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supported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3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user partially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7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user metainfo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3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/users/1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supported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38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194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617DB0-9BE2-4F16-94D3-3337E9F4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400" b="1" dirty="0"/>
              <a:t> More Methods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 CONNECT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 TRACE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 POST</a:t>
            </a:r>
            <a:r>
              <a:rPr lang="en-US" sz="2400" dirty="0"/>
              <a:t> for document resource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 PUT</a:t>
            </a:r>
            <a:r>
              <a:rPr lang="en-US" sz="2400" dirty="0"/>
              <a:t> and </a:t>
            </a:r>
            <a:r>
              <a:rPr lang="en-US" sz="2400" b="1" dirty="0"/>
              <a:t>DELETE</a:t>
            </a:r>
            <a:r>
              <a:rPr lang="en-US" sz="2400" dirty="0"/>
              <a:t> for collection resource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Even extended WebDAV methods</a:t>
            </a:r>
          </a:p>
        </p:txBody>
      </p:sp>
    </p:spTree>
    <p:extLst>
      <p:ext uri="{BB962C8B-B14F-4D97-AF65-F5344CB8AC3E}">
        <p14:creationId xmlns:p14="http://schemas.microsoft.com/office/powerpoint/2010/main" val="23079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 Available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845734"/>
            <a:ext cx="996188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OPTIONS /books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HTTP/1.1 204 No Content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Allow: OPTIONS, HEAD, GET, POST, PUT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Use HTTP methods for actions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Rely on RFC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Safe methods should not alter the state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Do not use idempotent methods for non-idempotent 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1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Representation: Response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DELETE </a:t>
            </a:r>
            <a:r>
              <a:rPr lang="en-US" sz="2400" dirty="0">
                <a:hlinkClick r:id="rId2"/>
              </a:rPr>
              <a:t>http://server/api/users/1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200 OK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{“status”: “failed”, “message”: “user with id 1 not found”}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404 Not Found</a:t>
            </a:r>
          </a:p>
        </p:txBody>
      </p:sp>
    </p:spTree>
    <p:extLst>
      <p:ext uri="{BB962C8B-B14F-4D97-AF65-F5344CB8AC3E}">
        <p14:creationId xmlns:p14="http://schemas.microsoft.com/office/powerpoint/2010/main" val="14641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Representation: Response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8" cy="4023360"/>
          </a:xfrm>
        </p:spPr>
        <p:txBody>
          <a:bodyPr>
            <a:normAutofit fontScale="925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Use standardized codes for standard situations: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200 OK: </a:t>
            </a:r>
            <a:r>
              <a:rPr lang="en-US" dirty="0"/>
              <a:t>request is processed successfully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201 Created: </a:t>
            </a:r>
            <a:r>
              <a:rPr lang="en-US" dirty="0"/>
              <a:t>a new instance is created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204 No Content: </a:t>
            </a:r>
            <a:r>
              <a:rPr lang="en-US" dirty="0"/>
              <a:t>request is successful but has </a:t>
            </a:r>
            <a:r>
              <a:rPr lang="en-US"/>
              <a:t>no meaningful </a:t>
            </a:r>
            <a:r>
              <a:rPr lang="en-US" dirty="0"/>
              <a:t>result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304 Not Modified:</a:t>
            </a:r>
            <a:r>
              <a:rPr lang="en-US" dirty="0"/>
              <a:t> the client already has a response in its cache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404 Not Found:</a:t>
            </a:r>
            <a:r>
              <a:rPr lang="en-US" dirty="0"/>
              <a:t> resource is not available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410 Gone:</a:t>
            </a:r>
            <a:r>
              <a:rPr lang="en-US" dirty="0"/>
              <a:t> resource is not available (permanently)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503 Service Unavailable:</a:t>
            </a:r>
            <a:r>
              <a:rPr lang="en-US" dirty="0"/>
              <a:t> server can not receive and process request</a:t>
            </a:r>
          </a:p>
        </p:txBody>
      </p:sp>
    </p:spTree>
    <p:extLst>
      <p:ext uri="{BB962C8B-B14F-4D97-AF65-F5344CB8AC3E}">
        <p14:creationId xmlns:p14="http://schemas.microsoft.com/office/powerpoint/2010/main" val="42153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FD53-6741-4EDC-8FD0-45612B43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D89A-94B1-4B73-82C6-3F4C69298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45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Representation: Response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8" cy="402336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There are response codes for all occasions.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There is even </a:t>
            </a:r>
            <a:r>
              <a:rPr lang="en-US" b="1" dirty="0"/>
              <a:t>418 I'm a teapot</a:t>
            </a:r>
            <a:r>
              <a:rPr lang="en-US" dirty="0"/>
              <a:t> response code indicating that the server refuses to brew coffee because it is a teapot.</a:t>
            </a:r>
          </a:p>
        </p:txBody>
      </p:sp>
    </p:spTree>
    <p:extLst>
      <p:ext uri="{BB962C8B-B14F-4D97-AF65-F5344CB8AC3E}">
        <p14:creationId xmlns:p14="http://schemas.microsoft.com/office/powerpoint/2010/main" val="30967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Representation: 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GET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http://server/api/users/1.xml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00B050"/>
                </a:solidFill>
              </a:rPr>
              <a:t>GET </a:t>
            </a:r>
            <a:r>
              <a:rPr lang="en-US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http://server/api/users/1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00B050"/>
                </a:solidFill>
              </a:rPr>
              <a:t>Accept: text/xml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00B050"/>
                </a:solidFill>
              </a:rPr>
              <a:t>Accept: text/*, application/json, */*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00B050"/>
                </a:solidFill>
              </a:rPr>
              <a:t>Accept: </a:t>
            </a:r>
            <a:r>
              <a:rPr lang="fr-FR" dirty="0">
                <a:solidFill>
                  <a:srgbClr val="00B050"/>
                </a:solidFill>
              </a:rPr>
              <a:t>application/json,application/xml;q=0.9,*/*;q=0.8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3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Representation: Content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400" b="1" dirty="0"/>
              <a:t>Additional headers: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Accept-Charset: utf-8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Accept-Encoding: deflate, gzip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Accept-Language: en-US,en;q=0.8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CE795-0738-42B7-A25F-2BF5CABA11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2400" b="1" dirty="0"/>
              <a:t>Response Statuses: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406 Not Acceptable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300 Multiple Choices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Caching: Expiration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8" cy="402336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Expires: Thu, 01 Aug 2019 07:28:00 GMT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Cache-Control: max-age=86400</a:t>
            </a:r>
          </a:p>
        </p:txBody>
      </p:sp>
    </p:spTree>
    <p:extLst>
      <p:ext uri="{BB962C8B-B14F-4D97-AF65-F5344CB8AC3E}">
        <p14:creationId xmlns:p14="http://schemas.microsoft.com/office/powerpoint/2010/main" val="2609970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Caching: Validation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8" cy="402336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/authors/123</a:t>
            </a:r>
          </a:p>
          <a:p>
            <a:pPr marL="0" indent="0">
              <a:spcBef>
                <a:spcPts val="24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 OK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/authors/123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If-Modified-Since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Thu, 25 Jul 2019 12:33:00 GMT</a:t>
            </a:r>
          </a:p>
          <a:p>
            <a:pPr marL="0" indent="0">
              <a:spcBef>
                <a:spcPts val="24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304 Not Modified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4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Caching: Validation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8" cy="402336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/authors/123</a:t>
            </a:r>
          </a:p>
          <a:p>
            <a:pPr marL="0" indent="0">
              <a:spcBef>
                <a:spcPts val="24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 OK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PUT /authors/123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If-Unmodified-Since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Thu, 25 Jul 2019 12:33:00 GMT</a:t>
            </a:r>
          </a:p>
          <a:p>
            <a:pPr marL="0" indent="0">
              <a:spcBef>
                <a:spcPts val="24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412 Precondition Failed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1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Caching: Validation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8" cy="402336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/authors/123</a:t>
            </a:r>
          </a:p>
          <a:p>
            <a:pPr marL="0" indent="0">
              <a:spcBef>
                <a:spcPts val="24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 OK</a:t>
            </a:r>
          </a:p>
          <a:p>
            <a:pPr marL="0" indent="0"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ETag: "54657272792050726174636865747479"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/authors/123</a:t>
            </a:r>
          </a:p>
          <a:p>
            <a:pPr marL="0" indent="0"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If-None-Match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"54657272792050726174636865747479"</a:t>
            </a:r>
          </a:p>
          <a:p>
            <a:pPr marL="0" indent="0">
              <a:spcBef>
                <a:spcPts val="24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304 Not Modified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0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Caching: Validation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8" cy="402336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/authors/123</a:t>
            </a:r>
          </a:p>
          <a:p>
            <a:pPr marL="0" indent="0">
              <a:spcBef>
                <a:spcPts val="24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 OK</a:t>
            </a:r>
          </a:p>
          <a:p>
            <a:pPr marL="0" indent="0"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ETag: "54657272792050726174636865747479"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PUT /authors/123</a:t>
            </a:r>
          </a:p>
          <a:p>
            <a:pPr marL="0" indent="0"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"54657272792050726174636865747479"</a:t>
            </a:r>
          </a:p>
          <a:p>
            <a:pPr marL="0" indent="0">
              <a:spcBef>
                <a:spcPts val="2400"/>
              </a:spcBef>
              <a:buClr>
                <a:schemeClr val="tx1"/>
              </a:buCl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412 Precondition Failed</a:t>
            </a:r>
          </a:p>
          <a:p>
            <a:pPr marL="0" indent="0">
              <a:spcBef>
                <a:spcPts val="2400"/>
              </a:spcBef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1845734"/>
            <a:ext cx="9959926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POST /plans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Authentication: Basic ZHJldmlsOmlkZW1hbmR0aGVzdW1vZg==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Content-Type: application/json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{ "goal": "Taking over the World", "steps": [...]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401 Unauthorized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1845734"/>
            <a:ext cx="9959926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/people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Authentication: Basic cmF5Y2hhcmxlczppZ290YXdvbWFu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403 Forbidden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{"code": "", "message": "You're not allowed to see any person"}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4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Architectural Styles and the Design of Network-based Software Architectures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Roy Fielding, 2000</a:t>
            </a:r>
          </a:p>
        </p:txBody>
      </p:sp>
    </p:spTree>
    <p:extLst>
      <p:ext uri="{BB962C8B-B14F-4D97-AF65-F5344CB8AC3E}">
        <p14:creationId xmlns:p14="http://schemas.microsoft.com/office/powerpoint/2010/main" val="1702492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 / Error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1845734"/>
            <a:ext cx="9959926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PUT /trash-compactors/3263827/garbage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...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 Bad Request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"errorcode": 366117891,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"message": "Trash compactor is full",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"url": "http://help-server/clean-up-trash-compactor"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1838877"/>
            <a:ext cx="10158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POST /polls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Content-Type: application/json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&gt;{"description": "Choose Your API"}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201 Created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Location: http://api-server/polls/42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{"description": "Choose Your API", "options": []}</a:t>
            </a:r>
          </a:p>
        </p:txBody>
      </p:sp>
    </p:spTree>
    <p:extLst>
      <p:ext uri="{BB962C8B-B14F-4D97-AF65-F5344CB8AC3E}">
        <p14:creationId xmlns:p14="http://schemas.microsoft.com/office/powerpoint/2010/main" val="56690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C3F7-BF28-4AD5-ACBF-59F837D0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Resource (Clone)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41FC-2A29-468E-911F-2282E6A9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WebDAV </a:t>
            </a:r>
            <a:r>
              <a:rPr lang="en-US" b="1" dirty="0"/>
              <a:t>COPY</a:t>
            </a:r>
            <a:r>
              <a:rPr lang="en-US" dirty="0"/>
              <a:t> method</a:t>
            </a:r>
          </a:p>
          <a:p>
            <a:r>
              <a:rPr lang="en-US" b="1" dirty="0"/>
              <a:t>POST</a:t>
            </a:r>
            <a:r>
              <a:rPr lang="en-US" dirty="0"/>
              <a:t> /resources + </a:t>
            </a:r>
            <a:r>
              <a:rPr lang="en-US" b="1" dirty="0"/>
              <a:t>X-Copy-Source</a:t>
            </a:r>
            <a:r>
              <a:rPr lang="en-US" dirty="0"/>
              <a:t>: /resources/42</a:t>
            </a:r>
          </a:p>
          <a:p>
            <a:r>
              <a:rPr lang="en-US" b="1" dirty="0"/>
              <a:t>POST</a:t>
            </a:r>
            <a:r>
              <a:rPr lang="en-US" dirty="0"/>
              <a:t> /resources?source=/resources/42</a:t>
            </a:r>
          </a:p>
          <a:p>
            <a:r>
              <a:rPr lang="en-US" b="1" dirty="0"/>
              <a:t>GET</a:t>
            </a:r>
            <a:r>
              <a:rPr lang="en-US" dirty="0"/>
              <a:t> /resources/42 + </a:t>
            </a:r>
            <a:r>
              <a:rPr lang="en-US" b="1" dirty="0"/>
              <a:t>POST</a:t>
            </a:r>
            <a:r>
              <a:rPr lang="en-US" dirty="0"/>
              <a:t> /resources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1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a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PUT /polls/42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Content-Type: application/json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&gt;{"description": "Choose Your API"}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 OK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Location: http://api-server/polls/42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{"description": "Choose Your API", "options": []}</a:t>
            </a:r>
          </a:p>
        </p:txBody>
      </p:sp>
    </p:spTree>
    <p:extLst>
      <p:ext uri="{BB962C8B-B14F-4D97-AF65-F5344CB8AC3E}">
        <p14:creationId xmlns:p14="http://schemas.microsoft.com/office/powerpoint/2010/main" val="25987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 a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DELETE /polls/42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HTTP/1.1 204 No Content</a:t>
            </a:r>
          </a:p>
        </p:txBody>
      </p:sp>
    </p:spTree>
    <p:extLst>
      <p:ext uri="{BB962C8B-B14F-4D97-AF65-F5344CB8AC3E}">
        <p14:creationId xmlns:p14="http://schemas.microsoft.com/office/powerpoint/2010/main" val="14157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Asynchronous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1845734"/>
            <a:ext cx="995992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POST /files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Content-Type: multipart/form-data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...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HTTP/1.1 202 Accepted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Location: http://api-server/uploads/42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Asynchronous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1845734"/>
            <a:ext cx="995992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/uploads/42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application/json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"progress": "50%", "status": "in_progress" }</a:t>
            </a:r>
          </a:p>
        </p:txBody>
      </p:sp>
    </p:spTree>
    <p:extLst>
      <p:ext uri="{BB962C8B-B14F-4D97-AF65-F5344CB8AC3E}">
        <p14:creationId xmlns:p14="http://schemas.microsoft.com/office/powerpoint/2010/main" val="9384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Asynchronous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1845734"/>
            <a:ext cx="994585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/uploads/42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HTTP/1.1 303 See Other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Location: http://api-server/files/1729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"progress": "100%", "status": "done" }</a:t>
            </a:r>
          </a:p>
        </p:txBody>
      </p:sp>
    </p:spTree>
    <p:extLst>
      <p:ext uri="{BB962C8B-B14F-4D97-AF65-F5344CB8AC3E}">
        <p14:creationId xmlns:p14="http://schemas.microsoft.com/office/powerpoint/2010/main" val="346601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Asynchronous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754" y="1845734"/>
            <a:ext cx="995992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GET /files/1729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"url": "s3://bucket/filename" }</a:t>
            </a:r>
          </a:p>
        </p:txBody>
      </p:sp>
    </p:spTree>
    <p:extLst>
      <p:ext uri="{BB962C8B-B14F-4D97-AF65-F5344CB8AC3E}">
        <p14:creationId xmlns:p14="http://schemas.microsoft.com/office/powerpoint/2010/main" val="8118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Receiving embedded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845734"/>
            <a:ext cx="994918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/blogs/rest-struck/posts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/blogs/rest-struck?include=posts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/blogs/rest-struck?projection=noPosts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/blogs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/rest-struck-posts/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/blogs/rest-struck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X-Content-Include: posts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Path and Query string; not Headers!</a:t>
            </a:r>
          </a:p>
        </p:txBody>
      </p:sp>
    </p:spTree>
    <p:extLst>
      <p:ext uri="{BB962C8B-B14F-4D97-AF65-F5344CB8AC3E}">
        <p14:creationId xmlns:p14="http://schemas.microsoft.com/office/powerpoint/2010/main" val="188695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Scalability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Simplicity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Modifiability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Visibility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Portability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Reliability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31349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Pagination,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845734"/>
            <a:ext cx="994918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GET /users?page=5&amp;size=10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GET /users?sort=name&amp;sort=created,desc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GET /users?offset=40&amp;limit=10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GET /users?order_by=name,-created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0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845734"/>
            <a:ext cx="994918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GET /users?city=Dallas&amp;role.name=admin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GET /users?age[ge]=21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845734"/>
            <a:ext cx="994918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"_links":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"self": { "href": "http://api-server/persons?page=3" },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"prev": { "href": "http://api-server/persons?page=2" },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"next": { "href": "http://api-server/persons?page=4"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43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845734"/>
            <a:ext cx="994918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"_links":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"self</a:t>
            </a: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 {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"href": "http://api-server/users/42" },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"roles": { "href</a:t>
            </a: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"http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://api-server/users/42/roles"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795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ALPS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845734"/>
            <a:ext cx="9949180" cy="402336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"_templates":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"default":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"method": "put",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"properties": [{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"name": "description",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"required": true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7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Batch </a:t>
            </a:r>
            <a:r>
              <a:rPr lang="en-US" dirty="0"/>
              <a:t>Create &amp; Update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Versioning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Non CRUD operations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Complex Queries</a:t>
            </a:r>
            <a:endParaRPr lang="ru-RU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Rate Limiting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...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138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D8E-FCE7-48DE-A0DA-07AC8452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D706-2B56-446D-BAC1-0F1ECC89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"…the rules related to the hypertext constraint that are most often violated within so-called REST APIs. Please try to adhere to them or choose some other buzzword for your </a:t>
            </a:r>
            <a:r>
              <a:rPr lang="en-US" i="1"/>
              <a:t>API." </a:t>
            </a:r>
            <a:r>
              <a:rPr lang="en-US"/>
              <a:t>Roy </a:t>
            </a:r>
            <a:r>
              <a:rPr lang="en-US" dirty="0"/>
              <a:t>Fielding</a:t>
            </a:r>
          </a:p>
        </p:txBody>
      </p:sp>
    </p:spTree>
    <p:extLst>
      <p:ext uri="{BB962C8B-B14F-4D97-AF65-F5344CB8AC3E}">
        <p14:creationId xmlns:p14="http://schemas.microsoft.com/office/powerpoint/2010/main" val="9085630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AADDC-1014-4889-BD43-05588A2930AA}"/>
              </a:ext>
            </a:extLst>
          </p:cNvPr>
          <p:cNvSpPr txBox="1"/>
          <p:nvPr/>
        </p:nvSpPr>
        <p:spPr>
          <a:xfrm>
            <a:off x="0" y="197167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604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Performance</a:t>
            </a:r>
          </a:p>
          <a:p>
            <a:pPr marL="457200" lvl="1" indent="0">
              <a:buNone/>
            </a:pPr>
            <a:r>
              <a:rPr lang="en-US" sz="2000" dirty="0"/>
              <a:t>User-perceived performance and network efficiency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Scalability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Simplicity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Modifiability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Visibility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Portability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400" b="1" dirty="0"/>
              <a:t>Scalability</a:t>
            </a:r>
          </a:p>
          <a:p>
            <a:pPr marL="457200" lvl="1" indent="0">
              <a:buNone/>
            </a:pPr>
            <a:r>
              <a:rPr lang="en-US" sz="2000" dirty="0"/>
              <a:t>Large number of components and interaction between them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Simplicity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Modifiability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Visibility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Portability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CA02-378F-4932-8228-00F082FC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 Architectural Style: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CCE7-0BE8-43CA-BFE3-77D72A9F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Scalability</a:t>
            </a:r>
          </a:p>
          <a:p>
            <a:r>
              <a:rPr lang="en-US" sz="2400" b="1" dirty="0"/>
              <a:t>Simplicity</a:t>
            </a:r>
          </a:p>
          <a:p>
            <a:pPr marL="457200" lvl="1" indent="0">
              <a:buNone/>
            </a:pPr>
            <a:r>
              <a:rPr lang="en-US" sz="2000" dirty="0"/>
              <a:t>Easy to understand and implement individual components and the entire system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Modifiability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Visibility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Portability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9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15458</TotalTime>
  <Words>1963</Words>
  <Application>Microsoft Office PowerPoint</Application>
  <PresentationFormat>Widescreen</PresentationFormat>
  <Paragraphs>523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Cambria</vt:lpstr>
      <vt:lpstr>Courier New</vt:lpstr>
      <vt:lpstr>Office Theme</vt:lpstr>
      <vt:lpstr>RESTful API</vt:lpstr>
      <vt:lpstr>PowerPoint Presentation</vt:lpstr>
      <vt:lpstr>Agenda</vt:lpstr>
      <vt:lpstr>History</vt:lpstr>
      <vt:lpstr>Links</vt:lpstr>
      <vt:lpstr>REST Architectural Style: Properties</vt:lpstr>
      <vt:lpstr>REST Architectural Style: Properties</vt:lpstr>
      <vt:lpstr>REST Architectural Style: Properties</vt:lpstr>
      <vt:lpstr>REST Architectural Style: Properties</vt:lpstr>
      <vt:lpstr>REST Architectural Style: Properties</vt:lpstr>
      <vt:lpstr>REST Architectural Style: Properties</vt:lpstr>
      <vt:lpstr>REST Architectural Style: Properties</vt:lpstr>
      <vt:lpstr>REST Architectural Style: Properties</vt:lpstr>
      <vt:lpstr>REST Architectural Style: Properties</vt:lpstr>
      <vt:lpstr>REST Architectural Style: Deriving</vt:lpstr>
      <vt:lpstr>REST Architectural Style: Deriving</vt:lpstr>
      <vt:lpstr>REST Architectural Style: Deriving</vt:lpstr>
      <vt:lpstr>REST Architectural Style: Deriving</vt:lpstr>
      <vt:lpstr>REST Architectural Style: Deriving</vt:lpstr>
      <vt:lpstr>REST Architectural Style: Deriving</vt:lpstr>
      <vt:lpstr>REST Architectural Style: Deriving</vt:lpstr>
      <vt:lpstr>REST Architectural Style: Deriving</vt:lpstr>
      <vt:lpstr>RESTful Architecture</vt:lpstr>
      <vt:lpstr>REST Data Elements</vt:lpstr>
      <vt:lpstr>REST API: Resource</vt:lpstr>
      <vt:lpstr>Uniform Interface</vt:lpstr>
      <vt:lpstr>HATEOAS</vt:lpstr>
      <vt:lpstr>Best Practices</vt:lpstr>
      <vt:lpstr>Resource Identifier: Naming</vt:lpstr>
      <vt:lpstr>Resource Identifier: Naming</vt:lpstr>
      <vt:lpstr>Resource Management</vt:lpstr>
      <vt:lpstr>HTTP Methods: Recap</vt:lpstr>
      <vt:lpstr>Resource Management</vt:lpstr>
      <vt:lpstr>Resource Management</vt:lpstr>
      <vt:lpstr>Resource Management</vt:lpstr>
      <vt:lpstr>Identify Available Methods</vt:lpstr>
      <vt:lpstr>Resource Management</vt:lpstr>
      <vt:lpstr>Representation: Response Status</vt:lpstr>
      <vt:lpstr>Representation: Response Status</vt:lpstr>
      <vt:lpstr>Representation: Response Status</vt:lpstr>
      <vt:lpstr>Representation: Content Negotiation</vt:lpstr>
      <vt:lpstr>Representation: Content Negotiation</vt:lpstr>
      <vt:lpstr>Caching: Expiration Model</vt:lpstr>
      <vt:lpstr>Caching: Validation Model</vt:lpstr>
      <vt:lpstr>Caching: Validation Model</vt:lpstr>
      <vt:lpstr>Caching: Validation Model</vt:lpstr>
      <vt:lpstr>Caching: Validation Model</vt:lpstr>
      <vt:lpstr>Authentication</vt:lpstr>
      <vt:lpstr>Authorization</vt:lpstr>
      <vt:lpstr>Validation / Error Reporting</vt:lpstr>
      <vt:lpstr>Create a Resource</vt:lpstr>
      <vt:lpstr>Create a Resource (Clone)</vt:lpstr>
      <vt:lpstr>Update a Resource</vt:lpstr>
      <vt:lpstr>Delete a Resource</vt:lpstr>
      <vt:lpstr>Asynchronous call</vt:lpstr>
      <vt:lpstr>Asynchronous call</vt:lpstr>
      <vt:lpstr>Asynchronous call</vt:lpstr>
      <vt:lpstr>Asynchronous call</vt:lpstr>
      <vt:lpstr>Receiving embedded resources</vt:lpstr>
      <vt:lpstr>Pagination, sorting</vt:lpstr>
      <vt:lpstr>Filtering</vt:lpstr>
      <vt:lpstr>HAL</vt:lpstr>
      <vt:lpstr>HAL</vt:lpstr>
      <vt:lpstr>ALPS</vt:lpstr>
      <vt:lpstr>Uncovered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Dmitry Antonyuk</dc:creator>
  <cp:lastModifiedBy>Dmitry Antonyuk</cp:lastModifiedBy>
  <cp:revision>10</cp:revision>
  <dcterms:created xsi:type="dcterms:W3CDTF">2019-07-13T19:12:29Z</dcterms:created>
  <dcterms:modified xsi:type="dcterms:W3CDTF">2019-08-01T14:16:10Z</dcterms:modified>
</cp:coreProperties>
</file>