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96cb9e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96cb9e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96cb9e0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96cb9e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96cb9e0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96cb9e0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d96cb9e0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d96cb9e0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96cb9e0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d96cb9e0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Cervical+cancer+%28Risk+Factors%29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Diagnosis of Cervical Cancer Based on Risk Factors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Dany Trainor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UCI machine learning repository</a:t>
            </a:r>
            <a:r>
              <a:rPr lang="en"/>
              <a:t>, originally collected via an anonymous survey conducted at Hospital Universitario de Caracas in Caracas, Venezuela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includes 32 risk factors and results of 4 diagnostic tests for cervical cancer for each survey respondent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develop a machine learning model that can learn from this data and predict positive biopsy results for cervical cancer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63" y="0"/>
            <a:ext cx="7564473" cy="50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50" y="0"/>
            <a:ext cx="7545902" cy="50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Neural Network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models were built, but </a:t>
            </a:r>
            <a:r>
              <a:rPr lang="en"/>
              <a:t>imbalanced</a:t>
            </a:r>
            <a:r>
              <a:rPr lang="en"/>
              <a:t> data caused prediction issues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make predictions, analyze their mistakes, and then learn from them the next time around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was able to achieve 94% accuracy, still has trouble predicting from </a:t>
            </a:r>
            <a:r>
              <a:rPr lang="en"/>
              <a:t>imbalanced data. Only predicts negative cancer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More data:</a:t>
            </a:r>
            <a:r>
              <a:rPr lang="en"/>
              <a:t> Larger sample with varied demographics, ideally data from multiple international hospitals and multiple survey takers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survey: more risk factors including a larger variety of health issues that can impact cervical cancer development and lifestyle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differences in diagnostic techniques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