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7ee501ba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7ee501ba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7ee501ba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7ee501ba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ee501ba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7ee501ba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7ee501ba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7ee501ba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ee501ba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ee501ba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7ee501ba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7ee501ba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ee501ba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7ee501ba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Cervical+cancer+%28Risk+Factors%29#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Diagnosis of Cervical Cancer Based on Risk Factors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Dany Trainor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Goals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gathered from UCI machine learning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https://archive.ics.uci.edu/ml/datasets/Cervical+cancer+%28Risk+Factors%29#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Goals: Explore different risk factors and diagnostic techniques relating to cervical cancer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Design a machine learning model able to predict a positive biopsy for cervical cancer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27 columns used as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 columns excluded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 target columns: Hinselman, Schiller, </a:t>
            </a:r>
            <a:r>
              <a:rPr lang="en"/>
              <a:t>Cytology</a:t>
            </a:r>
            <a:r>
              <a:rPr lang="en"/>
              <a:t>, </a:t>
            </a:r>
            <a:r>
              <a:rPr b="1" lang="en"/>
              <a:t>Biopsy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Gathered via anonymous survey at ‘Hospital Universitario de Caracas’ in Venezuela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Dropped rows (selected non-responses in survey)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Imputation of 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Mean - Some numerical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Mode - Binary variables and avoiding outlier skew in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63" y="-12"/>
            <a:ext cx="7569275" cy="50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50" y="0"/>
            <a:ext cx="7545902" cy="50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113" y="0"/>
            <a:ext cx="7573775" cy="504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Anonymous - pros and cons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Voluntary responses (non-responses = null values)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Sensitive information, subject to response bias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Multiple diagnostic procedures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Sample size/bias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