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bcb6867f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bcb6867f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bcb6867f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bcb6867f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34a9dbe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34a9dbe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bcb6867f2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fbcb6867f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bcb6867f2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bcb6867f2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bcb6867f2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bcb6867f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bcb6867f2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fbcb6867f2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Sales Predictions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Dany Trainor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Goals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07850"/>
            <a:ext cx="7030500" cy="31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Source</a:t>
            </a:r>
            <a:r>
              <a:rPr lang="en" sz="1700"/>
              <a:t>: Analytics Vidhya Hackathon: Big Mart Problem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Features examined: Item weight, fat content, visibility, type, MRP, outlet establishment year, outlet size, outlet location type, outlet type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Goal: to create a machine learning model that can predict the sales of various food items based on the above features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390" y="0"/>
            <a:ext cx="62732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200" y="0"/>
            <a:ext cx="57895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78013"/>
            <a:ext cx="8739776" cy="458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78013"/>
            <a:ext cx="8739776" cy="458747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8"/>
          <p:cNvSpPr/>
          <p:nvPr/>
        </p:nvSpPr>
        <p:spPr>
          <a:xfrm>
            <a:off x="6286500" y="599375"/>
            <a:ext cx="2146500" cy="38751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000" y="152400"/>
            <a:ext cx="722600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16" name="Google Shape;316;p20"/>
          <p:cNvSpPr txBox="1"/>
          <p:nvPr>
            <p:ph idx="1" type="body"/>
          </p:nvPr>
        </p:nvSpPr>
        <p:spPr>
          <a:xfrm>
            <a:off x="1303800" y="1839950"/>
            <a:ext cx="7030500" cy="26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Decision tree model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Lower error compared to other models on multiple metrics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Can predict high and low sales based on multiple variables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MRP can further guide stocking choices based on production costs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Stocking high MRP items in larger location types (Supermarket Type 3) may further sales of target products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