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trictFirstAndLastChars="0" saveSubsetFonts="1" autoCompressPictures="0">
  <p:sldMasterIdLst>
    <p:sldMasterId id="2147483648" r:id="rId1"/>
  </p:sldMasterIdLst>
  <p:notesMasterIdLst>
    <p:notesMasterId r:id="rId23"/>
  </p:notesMasterIdLst>
  <p:sldIdLst>
    <p:sldId id="256" r:id="rId2"/>
    <p:sldId id="281" r:id="rId3"/>
    <p:sldId id="271" r:id="rId4"/>
    <p:sldId id="289" r:id="rId5"/>
    <p:sldId id="282" r:id="rId6"/>
    <p:sldId id="290" r:id="rId7"/>
    <p:sldId id="288" r:id="rId8"/>
    <p:sldId id="295" r:id="rId9"/>
    <p:sldId id="296" r:id="rId10"/>
    <p:sldId id="301" r:id="rId11"/>
    <p:sldId id="299" r:id="rId12"/>
    <p:sldId id="300" r:id="rId13"/>
    <p:sldId id="302" r:id="rId14"/>
    <p:sldId id="303" r:id="rId15"/>
    <p:sldId id="265" r:id="rId16"/>
    <p:sldId id="262" r:id="rId17"/>
    <p:sldId id="276" r:id="rId18"/>
    <p:sldId id="294" r:id="rId19"/>
    <p:sldId id="264" r:id="rId20"/>
    <p:sldId id="285" r:id="rId21"/>
    <p:sldId id="275"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4AnWqKiKwcfY1PjhpfBTzB0m46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45D7EC-4D42-41FD-B93A-1EC86414CC66}">
  <a:tblStyle styleId="{8345D7EC-4D42-41FD-B93A-1EC86414CC6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3F1"/>
          </a:solidFill>
        </a:fill>
      </a:tcStyle>
    </a:wholeTbl>
    <a:band1H>
      <a:tcTxStyle/>
      <a:tcStyle>
        <a:tcBdr/>
        <a:fill>
          <a:solidFill>
            <a:srgbClr val="CBE7E2"/>
          </a:solidFill>
        </a:fill>
      </a:tcStyle>
    </a:band1H>
    <a:band2H>
      <a:tcTxStyle/>
      <a:tcStyle>
        <a:tcBdr/>
      </a:tcStyle>
    </a:band2H>
    <a:band1V>
      <a:tcTxStyle/>
      <a:tcStyle>
        <a:tcBdr/>
        <a:fill>
          <a:solidFill>
            <a:srgbClr val="CBE7E2"/>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5"/>
    <p:restoredTop sz="94694"/>
  </p:normalViewPr>
  <p:slideViewPr>
    <p:cSldViewPr snapToGrid="0">
      <p:cViewPr varScale="1">
        <p:scale>
          <a:sx n="101" d="100"/>
          <a:sy n="101" d="100"/>
        </p:scale>
        <p:origin x="216" y="5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0173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7135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7403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5785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8430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Slide1c">
  <p:cSld name="TitleSlide1c">
    <p:bg>
      <p:bgPr>
        <a:solidFill>
          <a:schemeClr val="lt1"/>
        </a:solidFill>
        <a:effectLst/>
      </p:bgPr>
    </p:bg>
    <p:spTree>
      <p:nvGrpSpPr>
        <p:cNvPr id="1" name="Shape 13"/>
        <p:cNvGrpSpPr/>
        <p:nvPr/>
      </p:nvGrpSpPr>
      <p:grpSpPr>
        <a:xfrm>
          <a:off x="0" y="0"/>
          <a:ext cx="0" cy="0"/>
          <a:chOff x="0" y="0"/>
          <a:chExt cx="0" cy="0"/>
        </a:xfrm>
      </p:grpSpPr>
      <p:sp>
        <p:nvSpPr>
          <p:cNvPr id="14" name="Google Shape;14;p5"/>
          <p:cNvSpPr txBox="1">
            <a:spLocks noGrp="1"/>
          </p:cNvSpPr>
          <p:nvPr>
            <p:ph type="ctrTitle"/>
          </p:nvPr>
        </p:nvSpPr>
        <p:spPr>
          <a:xfrm>
            <a:off x="407853" y="434355"/>
            <a:ext cx="7598226" cy="203852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Arial"/>
              <a:buNone/>
              <a:defRPr sz="6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5"/>
          <p:cNvSpPr txBox="1">
            <a:spLocks noGrp="1"/>
          </p:cNvSpPr>
          <p:nvPr>
            <p:ph type="subTitle" idx="1"/>
          </p:nvPr>
        </p:nvSpPr>
        <p:spPr>
          <a:xfrm>
            <a:off x="407853" y="2688252"/>
            <a:ext cx="7598226" cy="16557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750"/>
              </a:spcBef>
              <a:spcAft>
                <a:spcPts val="0"/>
              </a:spcAft>
              <a:buClr>
                <a:schemeClr val="dk1"/>
              </a:buClr>
              <a:buSzPts val="1800"/>
              <a:buNone/>
              <a:defRPr sz="2800">
                <a:latin typeface="Arial"/>
                <a:ea typeface="Arial"/>
                <a:cs typeface="Arial"/>
                <a:sym typeface="Arial"/>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pic>
        <p:nvPicPr>
          <p:cNvPr id="16" name="Google Shape;16;p5"/>
          <p:cNvPicPr preferRelativeResize="0"/>
          <p:nvPr/>
        </p:nvPicPr>
        <p:blipFill rotWithShape="1">
          <a:blip r:embed="rId2">
            <a:alphaModFix/>
          </a:blip>
          <a:srcRect/>
          <a:stretch/>
        </p:blipFill>
        <p:spPr>
          <a:xfrm>
            <a:off x="326573" y="5308709"/>
            <a:ext cx="7801427" cy="111493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_b">
  <p:cSld name="Two Column_b">
    <p:spTree>
      <p:nvGrpSpPr>
        <p:cNvPr id="1" name="Shape 70"/>
        <p:cNvGrpSpPr/>
        <p:nvPr/>
      </p:nvGrpSpPr>
      <p:grpSpPr>
        <a:xfrm>
          <a:off x="0" y="0"/>
          <a:ext cx="0" cy="0"/>
          <a:chOff x="0" y="0"/>
          <a:chExt cx="0" cy="0"/>
        </a:xfrm>
      </p:grpSpPr>
      <p:sp>
        <p:nvSpPr>
          <p:cNvPr id="71" name="Google Shape;71;p14"/>
          <p:cNvSpPr/>
          <p:nvPr/>
        </p:nvSpPr>
        <p:spPr>
          <a:xfrm>
            <a:off x="6096000" y="0"/>
            <a:ext cx="6096000" cy="68580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72" name="Google Shape;72;p14"/>
          <p:cNvSpPr txBox="1">
            <a:spLocks noGrp="1"/>
          </p:cNvSpPr>
          <p:nvPr>
            <p:ph type="title"/>
          </p:nvPr>
        </p:nvSpPr>
        <p:spPr>
          <a:xfrm>
            <a:off x="838200" y="365129"/>
            <a:ext cx="494453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300"/>
              <a:buFont typeface="Arial"/>
              <a:buNone/>
              <a:defRPr>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body" idx="1"/>
          </p:nvPr>
        </p:nvSpPr>
        <p:spPr>
          <a:xfrm>
            <a:off x="838200" y="1825625"/>
            <a:ext cx="4944533" cy="4351338"/>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dk1"/>
              </a:buClr>
              <a:buSzPts val="2100"/>
              <a:buChar char="•"/>
              <a:defRPr>
                <a:solidFill>
                  <a:schemeClr val="dk1"/>
                </a:solidFill>
                <a:latin typeface="Arial"/>
                <a:ea typeface="Arial"/>
                <a:cs typeface="Arial"/>
                <a:sym typeface="Arial"/>
              </a:defRPr>
            </a:lvl1pPr>
            <a:lvl2pPr marL="914400" lvl="1" indent="-342900" algn="l">
              <a:lnSpc>
                <a:spcPct val="90000"/>
              </a:lnSpc>
              <a:spcBef>
                <a:spcPts val="375"/>
              </a:spcBef>
              <a:spcAft>
                <a:spcPts val="0"/>
              </a:spcAft>
              <a:buClr>
                <a:schemeClr val="dk1"/>
              </a:buClr>
              <a:buSzPts val="1800"/>
              <a:buChar char="•"/>
              <a:defRPr>
                <a:solidFill>
                  <a:schemeClr val="dk1"/>
                </a:solidFill>
                <a:latin typeface="Arial"/>
                <a:ea typeface="Arial"/>
                <a:cs typeface="Arial"/>
                <a:sym typeface="Arial"/>
              </a:defRPr>
            </a:lvl2pPr>
            <a:lvl3pPr marL="1371600" lvl="2" indent="-323850" algn="l">
              <a:lnSpc>
                <a:spcPct val="90000"/>
              </a:lnSpc>
              <a:spcBef>
                <a:spcPts val="375"/>
              </a:spcBef>
              <a:spcAft>
                <a:spcPts val="0"/>
              </a:spcAft>
              <a:buClr>
                <a:schemeClr val="dk1"/>
              </a:buClr>
              <a:buSzPts val="1500"/>
              <a:buChar char="•"/>
              <a:defRPr>
                <a:solidFill>
                  <a:schemeClr val="dk1"/>
                </a:solidFill>
                <a:latin typeface="Arial"/>
                <a:ea typeface="Arial"/>
                <a:cs typeface="Arial"/>
                <a:sym typeface="Arial"/>
              </a:defRPr>
            </a:lvl3pPr>
            <a:lvl4pPr marL="1828800" lvl="3" indent="-314325" algn="l">
              <a:lnSpc>
                <a:spcPct val="90000"/>
              </a:lnSpc>
              <a:spcBef>
                <a:spcPts val="375"/>
              </a:spcBef>
              <a:spcAft>
                <a:spcPts val="0"/>
              </a:spcAft>
              <a:buClr>
                <a:schemeClr val="dk1"/>
              </a:buClr>
              <a:buSzPts val="1350"/>
              <a:buChar char="•"/>
              <a:defRPr>
                <a:solidFill>
                  <a:schemeClr val="dk1"/>
                </a:solidFill>
                <a:latin typeface="Arial"/>
                <a:ea typeface="Arial"/>
                <a:cs typeface="Arial"/>
                <a:sym typeface="Arial"/>
              </a:defRPr>
            </a:lvl4pPr>
            <a:lvl5pPr marL="2286000" lvl="4" indent="-314325" algn="l">
              <a:lnSpc>
                <a:spcPct val="90000"/>
              </a:lnSpc>
              <a:spcBef>
                <a:spcPts val="375"/>
              </a:spcBef>
              <a:spcAft>
                <a:spcPts val="0"/>
              </a:spcAft>
              <a:buClr>
                <a:schemeClr val="dk1"/>
              </a:buClr>
              <a:buSzPts val="1350"/>
              <a:buChar char="•"/>
              <a:defRPr>
                <a:solidFill>
                  <a:schemeClr val="dk1"/>
                </a:solidFill>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4" name="Google Shape;74;p14"/>
          <p:cNvSpPr txBox="1">
            <a:spLocks noGrp="1"/>
          </p:cNvSpPr>
          <p:nvPr>
            <p:ph type="body" idx="2"/>
          </p:nvPr>
        </p:nvSpPr>
        <p:spPr>
          <a:xfrm>
            <a:off x="6553200" y="1825625"/>
            <a:ext cx="5181600" cy="4351338"/>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lt1"/>
              </a:buClr>
              <a:buSzPts val="2100"/>
              <a:buChar char="•"/>
              <a:defRPr>
                <a:solidFill>
                  <a:schemeClr val="lt1"/>
                </a:solidFill>
                <a:latin typeface="Arial"/>
                <a:ea typeface="Arial"/>
                <a:cs typeface="Arial"/>
                <a:sym typeface="Arial"/>
              </a:defRPr>
            </a:lvl1pPr>
            <a:lvl2pPr marL="914400" lvl="1" indent="-342900" algn="l">
              <a:lnSpc>
                <a:spcPct val="90000"/>
              </a:lnSpc>
              <a:spcBef>
                <a:spcPts val="375"/>
              </a:spcBef>
              <a:spcAft>
                <a:spcPts val="0"/>
              </a:spcAft>
              <a:buClr>
                <a:schemeClr val="lt1"/>
              </a:buClr>
              <a:buSzPts val="1800"/>
              <a:buChar char="•"/>
              <a:defRPr>
                <a:solidFill>
                  <a:schemeClr val="lt1"/>
                </a:solidFill>
                <a:latin typeface="Arial"/>
                <a:ea typeface="Arial"/>
                <a:cs typeface="Arial"/>
                <a:sym typeface="Arial"/>
              </a:defRPr>
            </a:lvl2pPr>
            <a:lvl3pPr marL="1371600" lvl="2" indent="-323850" algn="l">
              <a:lnSpc>
                <a:spcPct val="90000"/>
              </a:lnSpc>
              <a:spcBef>
                <a:spcPts val="375"/>
              </a:spcBef>
              <a:spcAft>
                <a:spcPts val="0"/>
              </a:spcAft>
              <a:buClr>
                <a:schemeClr val="lt1"/>
              </a:buClr>
              <a:buSzPts val="1500"/>
              <a:buChar char="•"/>
              <a:defRPr>
                <a:solidFill>
                  <a:schemeClr val="lt1"/>
                </a:solidFill>
                <a:latin typeface="Arial"/>
                <a:ea typeface="Arial"/>
                <a:cs typeface="Arial"/>
                <a:sym typeface="Arial"/>
              </a:defRPr>
            </a:lvl3pPr>
            <a:lvl4pPr marL="1828800" lvl="3" indent="-314325"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4pPr>
            <a:lvl5pPr marL="2286000" lvl="4" indent="-314325"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pic>
        <p:nvPicPr>
          <p:cNvPr id="75" name="Google Shape;75;p14"/>
          <p:cNvPicPr preferRelativeResize="0"/>
          <p:nvPr/>
        </p:nvPicPr>
        <p:blipFill rotWithShape="1">
          <a:blip r:embed="rId2">
            <a:alphaModFix/>
          </a:blip>
          <a:srcRect/>
          <a:stretch/>
        </p:blipFill>
        <p:spPr>
          <a:xfrm>
            <a:off x="838201" y="6397399"/>
            <a:ext cx="2688771" cy="240173"/>
          </a:xfrm>
          <a:prstGeom prst="rect">
            <a:avLst/>
          </a:prstGeom>
          <a:noFill/>
          <a:ln>
            <a:noFill/>
          </a:ln>
        </p:spPr>
      </p:pic>
      <p:cxnSp>
        <p:nvCxnSpPr>
          <p:cNvPr id="76" name="Google Shape;76;p14"/>
          <p:cNvCxnSpPr/>
          <p:nvPr/>
        </p:nvCxnSpPr>
        <p:spPr>
          <a:xfrm>
            <a:off x="838200" y="1690688"/>
            <a:ext cx="4944533" cy="0"/>
          </a:xfrm>
          <a:prstGeom prst="straightConnector1">
            <a:avLst/>
          </a:prstGeom>
          <a:noFill/>
          <a:ln w="25400" cap="flat" cmpd="sng">
            <a:solidFill>
              <a:srgbClr val="E1192B"/>
            </a:solidFill>
            <a:prstDash val="solid"/>
            <a:miter lim="800000"/>
            <a:headEnd type="none" w="sm" len="sm"/>
            <a:tailEnd type="none" w="sm" len="sm"/>
          </a:ln>
        </p:spPr>
      </p:cxnSp>
      <p:sp>
        <p:nvSpPr>
          <p:cNvPr id="77" name="Google Shape;77;p14"/>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8" name="Google Shape;78;p14"/>
          <p:cNvPicPr preferRelativeResize="0"/>
          <p:nvPr/>
        </p:nvPicPr>
        <p:blipFill rotWithShape="1">
          <a:blip r:embed="rId3">
            <a:alphaModFix/>
          </a:blip>
          <a:srcRect/>
          <a:stretch/>
        </p:blipFill>
        <p:spPr>
          <a:xfrm>
            <a:off x="10388601" y="5247755"/>
            <a:ext cx="1721548" cy="129116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_dark">
  <p:cSld name="Two Column_dark">
    <p:spTree>
      <p:nvGrpSpPr>
        <p:cNvPr id="1" name="Shape 79"/>
        <p:cNvGrpSpPr/>
        <p:nvPr/>
      </p:nvGrpSpPr>
      <p:grpSpPr>
        <a:xfrm>
          <a:off x="0" y="0"/>
          <a:ext cx="0" cy="0"/>
          <a:chOff x="0" y="0"/>
          <a:chExt cx="0" cy="0"/>
        </a:xfrm>
      </p:grpSpPr>
      <p:sp>
        <p:nvSpPr>
          <p:cNvPr id="80" name="Google Shape;80;p15"/>
          <p:cNvSpPr/>
          <p:nvPr/>
        </p:nvSpPr>
        <p:spPr>
          <a:xfrm>
            <a:off x="0" y="0"/>
            <a:ext cx="12192000" cy="68580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81" name="Google Shape;81;p15"/>
          <p:cNvSpPr txBox="1">
            <a:spLocks noGrp="1"/>
          </p:cNvSpPr>
          <p:nvPr>
            <p:ph type="title"/>
          </p:nvPr>
        </p:nvSpPr>
        <p:spPr>
          <a:xfrm>
            <a:off x="838200" y="365129"/>
            <a:ext cx="494453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300"/>
              <a:buFont typeface="Arial"/>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body" idx="1"/>
          </p:nvPr>
        </p:nvSpPr>
        <p:spPr>
          <a:xfrm>
            <a:off x="838200" y="1825625"/>
            <a:ext cx="4944533" cy="4351338"/>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lt1"/>
              </a:buClr>
              <a:buSzPts val="2100"/>
              <a:buChar char="•"/>
              <a:defRPr>
                <a:solidFill>
                  <a:schemeClr val="lt1"/>
                </a:solidFill>
                <a:latin typeface="Arial"/>
                <a:ea typeface="Arial"/>
                <a:cs typeface="Arial"/>
                <a:sym typeface="Arial"/>
              </a:defRPr>
            </a:lvl1pPr>
            <a:lvl2pPr marL="914400" lvl="1" indent="-342900" algn="l">
              <a:lnSpc>
                <a:spcPct val="90000"/>
              </a:lnSpc>
              <a:spcBef>
                <a:spcPts val="375"/>
              </a:spcBef>
              <a:spcAft>
                <a:spcPts val="0"/>
              </a:spcAft>
              <a:buClr>
                <a:schemeClr val="lt1"/>
              </a:buClr>
              <a:buSzPts val="1800"/>
              <a:buChar char="•"/>
              <a:defRPr>
                <a:solidFill>
                  <a:schemeClr val="lt1"/>
                </a:solidFill>
                <a:latin typeface="Arial"/>
                <a:ea typeface="Arial"/>
                <a:cs typeface="Arial"/>
                <a:sym typeface="Arial"/>
              </a:defRPr>
            </a:lvl2pPr>
            <a:lvl3pPr marL="1371600" lvl="2" indent="-323850" algn="l">
              <a:lnSpc>
                <a:spcPct val="90000"/>
              </a:lnSpc>
              <a:spcBef>
                <a:spcPts val="375"/>
              </a:spcBef>
              <a:spcAft>
                <a:spcPts val="0"/>
              </a:spcAft>
              <a:buClr>
                <a:schemeClr val="lt1"/>
              </a:buClr>
              <a:buSzPts val="1500"/>
              <a:buChar char="•"/>
              <a:defRPr>
                <a:solidFill>
                  <a:schemeClr val="lt1"/>
                </a:solidFill>
                <a:latin typeface="Arial"/>
                <a:ea typeface="Arial"/>
                <a:cs typeface="Arial"/>
                <a:sym typeface="Arial"/>
              </a:defRPr>
            </a:lvl3pPr>
            <a:lvl4pPr marL="1828800" lvl="3" indent="-314325"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4pPr>
            <a:lvl5pPr marL="2286000" lvl="4" indent="-314325"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cxnSp>
        <p:nvCxnSpPr>
          <p:cNvPr id="83" name="Google Shape;83;p15"/>
          <p:cNvCxnSpPr/>
          <p:nvPr/>
        </p:nvCxnSpPr>
        <p:spPr>
          <a:xfrm>
            <a:off x="838200" y="1690688"/>
            <a:ext cx="4944533" cy="0"/>
          </a:xfrm>
          <a:prstGeom prst="straightConnector1">
            <a:avLst/>
          </a:prstGeom>
          <a:noFill/>
          <a:ln w="25400" cap="flat" cmpd="sng">
            <a:solidFill>
              <a:srgbClr val="E1192B"/>
            </a:solidFill>
            <a:prstDash val="solid"/>
            <a:miter lim="800000"/>
            <a:headEnd type="none" w="sm" len="sm"/>
            <a:tailEnd type="none" w="sm" len="sm"/>
          </a:ln>
        </p:spPr>
      </p:cxnSp>
      <p:sp>
        <p:nvSpPr>
          <p:cNvPr id="84" name="Google Shape;84;p15"/>
          <p:cNvSpPr txBox="1">
            <a:spLocks noGrp="1"/>
          </p:cNvSpPr>
          <p:nvPr>
            <p:ph type="body" idx="2"/>
          </p:nvPr>
        </p:nvSpPr>
        <p:spPr>
          <a:xfrm>
            <a:off x="6535996" y="1825625"/>
            <a:ext cx="4944533" cy="4351338"/>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lt1"/>
              </a:buClr>
              <a:buSzPts val="2100"/>
              <a:buChar char="•"/>
              <a:defRPr>
                <a:solidFill>
                  <a:schemeClr val="lt1"/>
                </a:solidFill>
                <a:latin typeface="Arial"/>
                <a:ea typeface="Arial"/>
                <a:cs typeface="Arial"/>
                <a:sym typeface="Arial"/>
              </a:defRPr>
            </a:lvl1pPr>
            <a:lvl2pPr marL="914400" lvl="1" indent="-342900" algn="l">
              <a:lnSpc>
                <a:spcPct val="90000"/>
              </a:lnSpc>
              <a:spcBef>
                <a:spcPts val="375"/>
              </a:spcBef>
              <a:spcAft>
                <a:spcPts val="0"/>
              </a:spcAft>
              <a:buClr>
                <a:schemeClr val="lt1"/>
              </a:buClr>
              <a:buSzPts val="1800"/>
              <a:buChar char="•"/>
              <a:defRPr>
                <a:solidFill>
                  <a:schemeClr val="lt1"/>
                </a:solidFill>
                <a:latin typeface="Arial"/>
                <a:ea typeface="Arial"/>
                <a:cs typeface="Arial"/>
                <a:sym typeface="Arial"/>
              </a:defRPr>
            </a:lvl2pPr>
            <a:lvl3pPr marL="1371600" lvl="2" indent="-323850" algn="l">
              <a:lnSpc>
                <a:spcPct val="90000"/>
              </a:lnSpc>
              <a:spcBef>
                <a:spcPts val="375"/>
              </a:spcBef>
              <a:spcAft>
                <a:spcPts val="0"/>
              </a:spcAft>
              <a:buClr>
                <a:schemeClr val="lt1"/>
              </a:buClr>
              <a:buSzPts val="1500"/>
              <a:buChar char="•"/>
              <a:defRPr>
                <a:solidFill>
                  <a:schemeClr val="lt1"/>
                </a:solidFill>
                <a:latin typeface="Arial"/>
                <a:ea typeface="Arial"/>
                <a:cs typeface="Arial"/>
                <a:sym typeface="Arial"/>
              </a:defRPr>
            </a:lvl3pPr>
            <a:lvl4pPr marL="1828800" lvl="3" indent="-314325"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4pPr>
            <a:lvl5pPr marL="2286000" lvl="4" indent="-314325"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cxnSp>
        <p:nvCxnSpPr>
          <p:cNvPr id="85" name="Google Shape;85;p15"/>
          <p:cNvCxnSpPr/>
          <p:nvPr/>
        </p:nvCxnSpPr>
        <p:spPr>
          <a:xfrm>
            <a:off x="6150761" y="1825625"/>
            <a:ext cx="0" cy="4571772"/>
          </a:xfrm>
          <a:prstGeom prst="straightConnector1">
            <a:avLst/>
          </a:prstGeom>
          <a:noFill/>
          <a:ln w="25400" cap="flat" cmpd="sng">
            <a:solidFill>
              <a:srgbClr val="E1192B"/>
            </a:solidFill>
            <a:prstDash val="solid"/>
            <a:miter lim="800000"/>
            <a:headEnd type="none" w="sm" len="sm"/>
            <a:tailEnd type="none" w="sm" len="sm"/>
          </a:ln>
        </p:spPr>
      </p:cxnSp>
      <p:sp>
        <p:nvSpPr>
          <p:cNvPr id="86" name="Google Shape;86;p15"/>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7" name="Google Shape;87;p15"/>
          <p:cNvPicPr preferRelativeResize="0"/>
          <p:nvPr/>
        </p:nvPicPr>
        <p:blipFill rotWithShape="1">
          <a:blip r:embed="rId2">
            <a:alphaModFix/>
          </a:blip>
          <a:srcRect/>
          <a:stretch/>
        </p:blipFill>
        <p:spPr>
          <a:xfrm>
            <a:off x="10388601" y="5247755"/>
            <a:ext cx="1721548" cy="129116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_light">
  <p:cSld name="Two Column_light">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838200" y="365129"/>
            <a:ext cx="494453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300"/>
              <a:buFont typeface="Arial"/>
              <a:buNone/>
              <a:defRPr>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6"/>
          <p:cNvSpPr txBox="1">
            <a:spLocks noGrp="1"/>
          </p:cNvSpPr>
          <p:nvPr>
            <p:ph type="body" idx="1"/>
          </p:nvPr>
        </p:nvSpPr>
        <p:spPr>
          <a:xfrm>
            <a:off x="838200" y="1825625"/>
            <a:ext cx="4944533" cy="4351338"/>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dk1"/>
              </a:buClr>
              <a:buSzPts val="2100"/>
              <a:buChar char="•"/>
              <a:defRPr>
                <a:solidFill>
                  <a:schemeClr val="dk1"/>
                </a:solidFill>
                <a:latin typeface="Arial"/>
                <a:ea typeface="Arial"/>
                <a:cs typeface="Arial"/>
                <a:sym typeface="Arial"/>
              </a:defRPr>
            </a:lvl1pPr>
            <a:lvl2pPr marL="914400" lvl="1" indent="-342900" algn="l">
              <a:lnSpc>
                <a:spcPct val="90000"/>
              </a:lnSpc>
              <a:spcBef>
                <a:spcPts val="375"/>
              </a:spcBef>
              <a:spcAft>
                <a:spcPts val="0"/>
              </a:spcAft>
              <a:buClr>
                <a:schemeClr val="dk1"/>
              </a:buClr>
              <a:buSzPts val="1800"/>
              <a:buChar char="•"/>
              <a:defRPr>
                <a:solidFill>
                  <a:schemeClr val="dk1"/>
                </a:solidFill>
                <a:latin typeface="Arial"/>
                <a:ea typeface="Arial"/>
                <a:cs typeface="Arial"/>
                <a:sym typeface="Arial"/>
              </a:defRPr>
            </a:lvl2pPr>
            <a:lvl3pPr marL="1371600" lvl="2" indent="-323850" algn="l">
              <a:lnSpc>
                <a:spcPct val="90000"/>
              </a:lnSpc>
              <a:spcBef>
                <a:spcPts val="375"/>
              </a:spcBef>
              <a:spcAft>
                <a:spcPts val="0"/>
              </a:spcAft>
              <a:buClr>
                <a:schemeClr val="dk1"/>
              </a:buClr>
              <a:buSzPts val="1500"/>
              <a:buChar char="•"/>
              <a:defRPr>
                <a:solidFill>
                  <a:schemeClr val="dk1"/>
                </a:solidFill>
                <a:latin typeface="Arial"/>
                <a:ea typeface="Arial"/>
                <a:cs typeface="Arial"/>
                <a:sym typeface="Arial"/>
              </a:defRPr>
            </a:lvl3pPr>
            <a:lvl4pPr marL="1828800" lvl="3" indent="-314325" algn="l">
              <a:lnSpc>
                <a:spcPct val="90000"/>
              </a:lnSpc>
              <a:spcBef>
                <a:spcPts val="375"/>
              </a:spcBef>
              <a:spcAft>
                <a:spcPts val="0"/>
              </a:spcAft>
              <a:buClr>
                <a:schemeClr val="dk1"/>
              </a:buClr>
              <a:buSzPts val="1350"/>
              <a:buChar char="•"/>
              <a:defRPr>
                <a:solidFill>
                  <a:schemeClr val="dk1"/>
                </a:solidFill>
                <a:latin typeface="Arial"/>
                <a:ea typeface="Arial"/>
                <a:cs typeface="Arial"/>
                <a:sym typeface="Arial"/>
              </a:defRPr>
            </a:lvl4pPr>
            <a:lvl5pPr marL="2286000" lvl="4" indent="-314325" algn="l">
              <a:lnSpc>
                <a:spcPct val="90000"/>
              </a:lnSpc>
              <a:spcBef>
                <a:spcPts val="375"/>
              </a:spcBef>
              <a:spcAft>
                <a:spcPts val="0"/>
              </a:spcAft>
              <a:buClr>
                <a:schemeClr val="dk1"/>
              </a:buClr>
              <a:buSzPts val="1350"/>
              <a:buChar char="•"/>
              <a:defRPr>
                <a:solidFill>
                  <a:schemeClr val="dk1"/>
                </a:solidFill>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pic>
        <p:nvPicPr>
          <p:cNvPr id="91" name="Google Shape;91;p16"/>
          <p:cNvPicPr preferRelativeResize="0"/>
          <p:nvPr/>
        </p:nvPicPr>
        <p:blipFill rotWithShape="1">
          <a:blip r:embed="rId2">
            <a:alphaModFix/>
          </a:blip>
          <a:srcRect/>
          <a:stretch/>
        </p:blipFill>
        <p:spPr>
          <a:xfrm>
            <a:off x="838201" y="6397399"/>
            <a:ext cx="2688771" cy="240173"/>
          </a:xfrm>
          <a:prstGeom prst="rect">
            <a:avLst/>
          </a:prstGeom>
          <a:noFill/>
          <a:ln>
            <a:noFill/>
          </a:ln>
        </p:spPr>
      </p:pic>
      <p:cxnSp>
        <p:nvCxnSpPr>
          <p:cNvPr id="92" name="Google Shape;92;p16"/>
          <p:cNvCxnSpPr/>
          <p:nvPr/>
        </p:nvCxnSpPr>
        <p:spPr>
          <a:xfrm>
            <a:off x="838200" y="1690688"/>
            <a:ext cx="4944533" cy="0"/>
          </a:xfrm>
          <a:prstGeom prst="straightConnector1">
            <a:avLst/>
          </a:prstGeom>
          <a:noFill/>
          <a:ln w="25400" cap="flat" cmpd="sng">
            <a:solidFill>
              <a:srgbClr val="E1192B"/>
            </a:solidFill>
            <a:prstDash val="solid"/>
            <a:miter lim="800000"/>
            <a:headEnd type="none" w="sm" len="sm"/>
            <a:tailEnd type="none" w="sm" len="sm"/>
          </a:ln>
        </p:spPr>
      </p:cxnSp>
      <p:cxnSp>
        <p:nvCxnSpPr>
          <p:cNvPr id="93" name="Google Shape;93;p16"/>
          <p:cNvCxnSpPr/>
          <p:nvPr/>
        </p:nvCxnSpPr>
        <p:spPr>
          <a:xfrm>
            <a:off x="6150761" y="1825625"/>
            <a:ext cx="0" cy="4571772"/>
          </a:xfrm>
          <a:prstGeom prst="straightConnector1">
            <a:avLst/>
          </a:prstGeom>
          <a:noFill/>
          <a:ln w="25400" cap="flat" cmpd="sng">
            <a:solidFill>
              <a:srgbClr val="E1192B"/>
            </a:solidFill>
            <a:prstDash val="solid"/>
            <a:miter lim="800000"/>
            <a:headEnd type="none" w="sm" len="sm"/>
            <a:tailEnd type="none" w="sm" len="sm"/>
          </a:ln>
        </p:spPr>
      </p:cxnSp>
      <p:sp>
        <p:nvSpPr>
          <p:cNvPr id="94" name="Google Shape;94;p16"/>
          <p:cNvSpPr txBox="1">
            <a:spLocks noGrp="1"/>
          </p:cNvSpPr>
          <p:nvPr>
            <p:ph type="body" idx="2"/>
          </p:nvPr>
        </p:nvSpPr>
        <p:spPr>
          <a:xfrm>
            <a:off x="6553200" y="1825625"/>
            <a:ext cx="4944533" cy="4351338"/>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dk1"/>
              </a:buClr>
              <a:buSzPts val="2100"/>
              <a:buChar char="•"/>
              <a:defRPr>
                <a:solidFill>
                  <a:schemeClr val="dk1"/>
                </a:solidFill>
                <a:latin typeface="Arial"/>
                <a:ea typeface="Arial"/>
                <a:cs typeface="Arial"/>
                <a:sym typeface="Arial"/>
              </a:defRPr>
            </a:lvl1pPr>
            <a:lvl2pPr marL="914400" lvl="1" indent="-342900" algn="l">
              <a:lnSpc>
                <a:spcPct val="90000"/>
              </a:lnSpc>
              <a:spcBef>
                <a:spcPts val="375"/>
              </a:spcBef>
              <a:spcAft>
                <a:spcPts val="0"/>
              </a:spcAft>
              <a:buClr>
                <a:schemeClr val="dk1"/>
              </a:buClr>
              <a:buSzPts val="1800"/>
              <a:buChar char="•"/>
              <a:defRPr>
                <a:solidFill>
                  <a:schemeClr val="dk1"/>
                </a:solidFill>
                <a:latin typeface="Arial"/>
                <a:ea typeface="Arial"/>
                <a:cs typeface="Arial"/>
                <a:sym typeface="Arial"/>
              </a:defRPr>
            </a:lvl2pPr>
            <a:lvl3pPr marL="1371600" lvl="2" indent="-323850" algn="l">
              <a:lnSpc>
                <a:spcPct val="90000"/>
              </a:lnSpc>
              <a:spcBef>
                <a:spcPts val="375"/>
              </a:spcBef>
              <a:spcAft>
                <a:spcPts val="0"/>
              </a:spcAft>
              <a:buClr>
                <a:schemeClr val="dk1"/>
              </a:buClr>
              <a:buSzPts val="1500"/>
              <a:buChar char="•"/>
              <a:defRPr>
                <a:solidFill>
                  <a:schemeClr val="dk1"/>
                </a:solidFill>
                <a:latin typeface="Arial"/>
                <a:ea typeface="Arial"/>
                <a:cs typeface="Arial"/>
                <a:sym typeface="Arial"/>
              </a:defRPr>
            </a:lvl3pPr>
            <a:lvl4pPr marL="1828800" lvl="3" indent="-314325" algn="l">
              <a:lnSpc>
                <a:spcPct val="90000"/>
              </a:lnSpc>
              <a:spcBef>
                <a:spcPts val="375"/>
              </a:spcBef>
              <a:spcAft>
                <a:spcPts val="0"/>
              </a:spcAft>
              <a:buClr>
                <a:schemeClr val="dk1"/>
              </a:buClr>
              <a:buSzPts val="1350"/>
              <a:buChar char="•"/>
              <a:defRPr>
                <a:solidFill>
                  <a:schemeClr val="dk1"/>
                </a:solidFill>
                <a:latin typeface="Arial"/>
                <a:ea typeface="Arial"/>
                <a:cs typeface="Arial"/>
                <a:sym typeface="Arial"/>
              </a:defRPr>
            </a:lvl4pPr>
            <a:lvl5pPr marL="2286000" lvl="4" indent="-314325" algn="l">
              <a:lnSpc>
                <a:spcPct val="90000"/>
              </a:lnSpc>
              <a:spcBef>
                <a:spcPts val="375"/>
              </a:spcBef>
              <a:spcAft>
                <a:spcPts val="0"/>
              </a:spcAft>
              <a:buClr>
                <a:schemeClr val="dk1"/>
              </a:buClr>
              <a:buSzPts val="1350"/>
              <a:buChar char="•"/>
              <a:defRPr>
                <a:solidFill>
                  <a:schemeClr val="dk1"/>
                </a:solidFill>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5" name="Google Shape;95;p16"/>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96" name="Google Shape;96;p16"/>
          <p:cNvPicPr preferRelativeResize="0"/>
          <p:nvPr/>
        </p:nvPicPr>
        <p:blipFill rotWithShape="1">
          <a:blip r:embed="rId3">
            <a:alphaModFix/>
          </a:blip>
          <a:srcRect/>
          <a:stretch/>
        </p:blipFill>
        <p:spPr>
          <a:xfrm>
            <a:off x="10388601" y="5247755"/>
            <a:ext cx="1721548" cy="129116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ull Bleed Image with Content_Light">
  <p:cSld name="Full Bleed Image with Content_Light">
    <p:spTree>
      <p:nvGrpSpPr>
        <p:cNvPr id="1" name="Shape 105"/>
        <p:cNvGrpSpPr/>
        <p:nvPr/>
      </p:nvGrpSpPr>
      <p:grpSpPr>
        <a:xfrm>
          <a:off x="0" y="0"/>
          <a:ext cx="0" cy="0"/>
          <a:chOff x="0" y="0"/>
          <a:chExt cx="0" cy="0"/>
        </a:xfrm>
      </p:grpSpPr>
      <p:sp>
        <p:nvSpPr>
          <p:cNvPr id="106" name="Google Shape;106;p19"/>
          <p:cNvSpPr/>
          <p:nvPr/>
        </p:nvSpPr>
        <p:spPr>
          <a:xfrm>
            <a:off x="2" y="0"/>
            <a:ext cx="4963887" cy="68580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107" name="Google Shape;107;p19"/>
          <p:cNvSpPr txBox="1">
            <a:spLocks noGrp="1"/>
          </p:cNvSpPr>
          <p:nvPr>
            <p:ph type="title"/>
          </p:nvPr>
        </p:nvSpPr>
        <p:spPr>
          <a:xfrm>
            <a:off x="5355344" y="558800"/>
            <a:ext cx="6588301" cy="137976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body" idx="1"/>
          </p:nvPr>
        </p:nvSpPr>
        <p:spPr>
          <a:xfrm>
            <a:off x="5355344" y="2159000"/>
            <a:ext cx="6588301" cy="3811588"/>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750"/>
              </a:spcBef>
              <a:spcAft>
                <a:spcPts val="0"/>
              </a:spcAft>
              <a:buClr>
                <a:schemeClr val="dk1"/>
              </a:buClr>
              <a:buSzPts val="1200"/>
              <a:buFont typeface="Arial"/>
              <a:buChar char="•"/>
              <a:defRPr sz="1200">
                <a:solidFill>
                  <a:schemeClr val="dk1"/>
                </a:solidFill>
                <a:latin typeface="Arial"/>
                <a:ea typeface="Arial"/>
                <a:cs typeface="Arial"/>
                <a:sym typeface="Arial"/>
              </a:defRPr>
            </a:lvl1pPr>
            <a:lvl2pPr marL="914400" lvl="1" indent="-295275" algn="l">
              <a:lnSpc>
                <a:spcPct val="90000"/>
              </a:lnSpc>
              <a:spcBef>
                <a:spcPts val="375"/>
              </a:spcBef>
              <a:spcAft>
                <a:spcPts val="0"/>
              </a:spcAft>
              <a:buClr>
                <a:schemeClr val="dk1"/>
              </a:buClr>
              <a:buSzPts val="1050"/>
              <a:buFont typeface="Arial"/>
              <a:buChar char="•"/>
              <a:defRPr sz="1050">
                <a:solidFill>
                  <a:schemeClr val="dk1"/>
                </a:solidFill>
              </a:defRPr>
            </a:lvl2pPr>
            <a:lvl3pPr marL="1371600" lvl="2" indent="-285750" algn="l">
              <a:lnSpc>
                <a:spcPct val="90000"/>
              </a:lnSpc>
              <a:spcBef>
                <a:spcPts val="375"/>
              </a:spcBef>
              <a:spcAft>
                <a:spcPts val="0"/>
              </a:spcAft>
              <a:buClr>
                <a:schemeClr val="dk1"/>
              </a:buClr>
              <a:buSzPts val="900"/>
              <a:buFont typeface="Arial"/>
              <a:buChar char="•"/>
              <a:defRPr sz="900">
                <a:solidFill>
                  <a:schemeClr val="dk1"/>
                </a:solidFill>
              </a:defRPr>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cxnSp>
        <p:nvCxnSpPr>
          <p:cNvPr id="109" name="Google Shape;109;p19"/>
          <p:cNvCxnSpPr/>
          <p:nvPr/>
        </p:nvCxnSpPr>
        <p:spPr>
          <a:xfrm>
            <a:off x="5353757" y="1917531"/>
            <a:ext cx="6589889" cy="0"/>
          </a:xfrm>
          <a:prstGeom prst="straightConnector1">
            <a:avLst/>
          </a:prstGeom>
          <a:noFill/>
          <a:ln w="25400" cap="flat" cmpd="sng">
            <a:solidFill>
              <a:srgbClr val="E1192B"/>
            </a:solidFill>
            <a:prstDash val="solid"/>
            <a:miter lim="800000"/>
            <a:headEnd type="none" w="sm" len="sm"/>
            <a:tailEnd type="none" w="sm" len="sm"/>
          </a:ln>
        </p:spPr>
      </p:cxnSp>
      <p:sp>
        <p:nvSpPr>
          <p:cNvPr id="110" name="Google Shape;110;p19"/>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1" name="Google Shape;111;p19"/>
          <p:cNvSpPr>
            <a:spLocks noGrp="1"/>
          </p:cNvSpPr>
          <p:nvPr>
            <p:ph type="pic" idx="2"/>
          </p:nvPr>
        </p:nvSpPr>
        <p:spPr>
          <a:xfrm>
            <a:off x="-109973" y="-44532"/>
            <a:ext cx="5226933" cy="694706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12" name="Google Shape;112;p19"/>
          <p:cNvPicPr preferRelativeResize="0"/>
          <p:nvPr/>
        </p:nvPicPr>
        <p:blipFill rotWithShape="1">
          <a:blip r:embed="rId2">
            <a:alphaModFix/>
          </a:blip>
          <a:srcRect/>
          <a:stretch/>
        </p:blipFill>
        <p:spPr>
          <a:xfrm>
            <a:off x="10388601" y="5247755"/>
            <a:ext cx="1721548" cy="129116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ull Bleed Image with Content_Dark">
  <p:cSld name="Full Bleed Image with Content_Dark">
    <p:spTree>
      <p:nvGrpSpPr>
        <p:cNvPr id="1" name="Shape 113"/>
        <p:cNvGrpSpPr/>
        <p:nvPr/>
      </p:nvGrpSpPr>
      <p:grpSpPr>
        <a:xfrm>
          <a:off x="0" y="0"/>
          <a:ext cx="0" cy="0"/>
          <a:chOff x="0" y="0"/>
          <a:chExt cx="0" cy="0"/>
        </a:xfrm>
      </p:grpSpPr>
      <p:sp>
        <p:nvSpPr>
          <p:cNvPr id="114" name="Google Shape;114;p20"/>
          <p:cNvSpPr/>
          <p:nvPr/>
        </p:nvSpPr>
        <p:spPr>
          <a:xfrm>
            <a:off x="4989690" y="-1"/>
            <a:ext cx="7202311" cy="6902531"/>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115" name="Google Shape;115;p20"/>
          <p:cNvSpPr txBox="1">
            <a:spLocks noGrp="1"/>
          </p:cNvSpPr>
          <p:nvPr>
            <p:ph type="title"/>
          </p:nvPr>
        </p:nvSpPr>
        <p:spPr>
          <a:xfrm>
            <a:off x="5355344" y="558800"/>
            <a:ext cx="6588301" cy="137976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Arial"/>
              <a:buNone/>
              <a:defRPr sz="24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0"/>
          <p:cNvSpPr txBox="1">
            <a:spLocks noGrp="1"/>
          </p:cNvSpPr>
          <p:nvPr>
            <p:ph type="body" idx="1"/>
          </p:nvPr>
        </p:nvSpPr>
        <p:spPr>
          <a:xfrm>
            <a:off x="5355344" y="2159000"/>
            <a:ext cx="6588301" cy="3811588"/>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750"/>
              </a:spcBef>
              <a:spcAft>
                <a:spcPts val="0"/>
              </a:spcAft>
              <a:buClr>
                <a:schemeClr val="lt1"/>
              </a:buClr>
              <a:buSzPts val="1200"/>
              <a:buFont typeface="Arial"/>
              <a:buChar char="•"/>
              <a:defRPr sz="1200">
                <a:solidFill>
                  <a:schemeClr val="lt1"/>
                </a:solidFill>
                <a:latin typeface="Arial"/>
                <a:ea typeface="Arial"/>
                <a:cs typeface="Arial"/>
                <a:sym typeface="Arial"/>
              </a:defRPr>
            </a:lvl1pPr>
            <a:lvl2pPr marL="914400" lvl="1" indent="-295275" algn="l">
              <a:lnSpc>
                <a:spcPct val="90000"/>
              </a:lnSpc>
              <a:spcBef>
                <a:spcPts val="375"/>
              </a:spcBef>
              <a:spcAft>
                <a:spcPts val="0"/>
              </a:spcAft>
              <a:buClr>
                <a:schemeClr val="lt1"/>
              </a:buClr>
              <a:buSzPts val="1050"/>
              <a:buFont typeface="Arial"/>
              <a:buChar char="•"/>
              <a:defRPr sz="1050">
                <a:solidFill>
                  <a:schemeClr val="lt1"/>
                </a:solidFill>
              </a:defRPr>
            </a:lvl2pPr>
            <a:lvl3pPr marL="1371600" lvl="2" indent="-285750" algn="l">
              <a:lnSpc>
                <a:spcPct val="90000"/>
              </a:lnSpc>
              <a:spcBef>
                <a:spcPts val="375"/>
              </a:spcBef>
              <a:spcAft>
                <a:spcPts val="0"/>
              </a:spcAft>
              <a:buClr>
                <a:schemeClr val="lt1"/>
              </a:buClr>
              <a:buSzPts val="900"/>
              <a:buFont typeface="Arial"/>
              <a:buChar char="•"/>
              <a:defRPr sz="900">
                <a:solidFill>
                  <a:schemeClr val="lt1"/>
                </a:solidFill>
              </a:defRPr>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cxnSp>
        <p:nvCxnSpPr>
          <p:cNvPr id="117" name="Google Shape;117;p20"/>
          <p:cNvCxnSpPr/>
          <p:nvPr/>
        </p:nvCxnSpPr>
        <p:spPr>
          <a:xfrm>
            <a:off x="5353757" y="1917531"/>
            <a:ext cx="6589889" cy="0"/>
          </a:xfrm>
          <a:prstGeom prst="straightConnector1">
            <a:avLst/>
          </a:prstGeom>
          <a:noFill/>
          <a:ln w="25400" cap="flat" cmpd="sng">
            <a:solidFill>
              <a:srgbClr val="E1192B"/>
            </a:solidFill>
            <a:prstDash val="solid"/>
            <a:miter lim="800000"/>
            <a:headEnd type="none" w="sm" len="sm"/>
            <a:tailEnd type="none" w="sm" len="sm"/>
          </a:ln>
        </p:spPr>
      </p:cxnSp>
      <p:sp>
        <p:nvSpPr>
          <p:cNvPr id="118" name="Google Shape;118;p20"/>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20"/>
          <p:cNvSpPr>
            <a:spLocks noGrp="1"/>
          </p:cNvSpPr>
          <p:nvPr>
            <p:ph type="pic" idx="2"/>
          </p:nvPr>
        </p:nvSpPr>
        <p:spPr>
          <a:xfrm>
            <a:off x="-237244" y="-44532"/>
            <a:ext cx="5226933" cy="694706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20" name="Google Shape;120;p20"/>
          <p:cNvPicPr preferRelativeResize="0"/>
          <p:nvPr/>
        </p:nvPicPr>
        <p:blipFill rotWithShape="1">
          <a:blip r:embed="rId2">
            <a:alphaModFix/>
          </a:blip>
          <a:srcRect/>
          <a:stretch/>
        </p:blipFill>
        <p:spPr>
          <a:xfrm>
            <a:off x="10388601" y="5247755"/>
            <a:ext cx="1721548" cy="129116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alpha val="43529"/>
          </a:schemeClr>
        </a:solidFill>
        <a:effectLst/>
      </p:bgPr>
    </p:bg>
    <p:spTree>
      <p:nvGrpSpPr>
        <p:cNvPr id="1" name="Shape 121"/>
        <p:cNvGrpSpPr/>
        <p:nvPr/>
      </p:nvGrpSpPr>
      <p:grpSpPr>
        <a:xfrm>
          <a:off x="0" y="0"/>
          <a:ext cx="0" cy="0"/>
          <a:chOff x="0" y="0"/>
          <a:chExt cx="0" cy="0"/>
        </a:xfrm>
      </p:grpSpPr>
      <p:cxnSp>
        <p:nvCxnSpPr>
          <p:cNvPr id="122" name="Google Shape;122;p21"/>
          <p:cNvCxnSpPr/>
          <p:nvPr/>
        </p:nvCxnSpPr>
        <p:spPr>
          <a:xfrm>
            <a:off x="838201" y="1332089"/>
            <a:ext cx="9766571" cy="0"/>
          </a:xfrm>
          <a:prstGeom prst="straightConnector1">
            <a:avLst/>
          </a:prstGeom>
          <a:noFill/>
          <a:ln w="25400" cap="flat" cmpd="sng">
            <a:solidFill>
              <a:srgbClr val="E1192B"/>
            </a:solidFill>
            <a:prstDash val="solid"/>
            <a:miter lim="800000"/>
            <a:headEnd type="none" w="sm" len="sm"/>
            <a:tailEnd type="none" w="sm" len="sm"/>
          </a:ln>
        </p:spPr>
      </p:cxnSp>
      <p:sp>
        <p:nvSpPr>
          <p:cNvPr id="123" name="Google Shape;123;p21"/>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4" name="Google Shape;124;p21"/>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3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1"/>
          <p:cNvSpPr>
            <a:spLocks noGrp="1"/>
          </p:cNvSpPr>
          <p:nvPr>
            <p:ph type="chart" idx="2"/>
          </p:nvPr>
        </p:nvSpPr>
        <p:spPr>
          <a:xfrm>
            <a:off x="838200" y="1843088"/>
            <a:ext cx="10515600" cy="42481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26" name="Google Shape;126;p21"/>
          <p:cNvPicPr preferRelativeResize="0"/>
          <p:nvPr/>
        </p:nvPicPr>
        <p:blipFill rotWithShape="1">
          <a:blip r:embed="rId2">
            <a:alphaModFix/>
          </a:blip>
          <a:srcRect/>
          <a:stretch/>
        </p:blipFill>
        <p:spPr>
          <a:xfrm>
            <a:off x="10388601" y="5247755"/>
            <a:ext cx="1721548" cy="129116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martArt">
  <p:cSld name="SmartArt">
    <p:bg>
      <p:bgPr>
        <a:solidFill>
          <a:schemeClr val="lt1">
            <a:alpha val="43529"/>
          </a:schemeClr>
        </a:solidFill>
        <a:effectLst/>
      </p:bgPr>
    </p:bg>
    <p:spTree>
      <p:nvGrpSpPr>
        <p:cNvPr id="1" name="Shape 127"/>
        <p:cNvGrpSpPr/>
        <p:nvPr/>
      </p:nvGrpSpPr>
      <p:grpSpPr>
        <a:xfrm>
          <a:off x="0" y="0"/>
          <a:ext cx="0" cy="0"/>
          <a:chOff x="0" y="0"/>
          <a:chExt cx="0" cy="0"/>
        </a:xfrm>
      </p:grpSpPr>
      <p:cxnSp>
        <p:nvCxnSpPr>
          <p:cNvPr id="128" name="Google Shape;128;p22"/>
          <p:cNvCxnSpPr/>
          <p:nvPr/>
        </p:nvCxnSpPr>
        <p:spPr>
          <a:xfrm>
            <a:off x="838201" y="1332089"/>
            <a:ext cx="9766571" cy="0"/>
          </a:xfrm>
          <a:prstGeom prst="straightConnector1">
            <a:avLst/>
          </a:prstGeom>
          <a:noFill/>
          <a:ln w="25400" cap="flat" cmpd="sng">
            <a:solidFill>
              <a:srgbClr val="E1192B"/>
            </a:solidFill>
            <a:prstDash val="solid"/>
            <a:miter lim="800000"/>
            <a:headEnd type="none" w="sm" len="sm"/>
            <a:tailEnd type="none" w="sm" len="sm"/>
          </a:ln>
        </p:spPr>
      </p:cxnSp>
      <p:sp>
        <p:nvSpPr>
          <p:cNvPr id="129" name="Google Shape;129;p22"/>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0" name="Google Shape;130;p22"/>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3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2"/>
          <p:cNvSpPr>
            <a:spLocks noGrp="1"/>
          </p:cNvSpPr>
          <p:nvPr>
            <p:ph type="dgm" idx="2"/>
          </p:nvPr>
        </p:nvSpPr>
        <p:spPr>
          <a:xfrm>
            <a:off x="838200" y="1690688"/>
            <a:ext cx="10515600" cy="466566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32" name="Google Shape;132;p22"/>
          <p:cNvPicPr preferRelativeResize="0"/>
          <p:nvPr/>
        </p:nvPicPr>
        <p:blipFill rotWithShape="1">
          <a:blip r:embed="rId2">
            <a:alphaModFix/>
          </a:blip>
          <a:srcRect/>
          <a:stretch/>
        </p:blipFill>
        <p:spPr>
          <a:xfrm>
            <a:off x="10388601" y="5247755"/>
            <a:ext cx="1721548" cy="129116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alpha val="43529"/>
          </a:schemeClr>
        </a:solidFill>
        <a:effectLst/>
      </p:bgPr>
    </p:bg>
    <p:spTree>
      <p:nvGrpSpPr>
        <p:cNvPr id="1" name="Shape 133"/>
        <p:cNvGrpSpPr/>
        <p:nvPr/>
      </p:nvGrpSpPr>
      <p:grpSpPr>
        <a:xfrm>
          <a:off x="0" y="0"/>
          <a:ext cx="0" cy="0"/>
          <a:chOff x="0" y="0"/>
          <a:chExt cx="0" cy="0"/>
        </a:xfrm>
      </p:grpSpPr>
      <p:cxnSp>
        <p:nvCxnSpPr>
          <p:cNvPr id="134" name="Google Shape;134;p23"/>
          <p:cNvCxnSpPr/>
          <p:nvPr/>
        </p:nvCxnSpPr>
        <p:spPr>
          <a:xfrm>
            <a:off x="838201" y="1332089"/>
            <a:ext cx="9766571" cy="0"/>
          </a:xfrm>
          <a:prstGeom prst="straightConnector1">
            <a:avLst/>
          </a:prstGeom>
          <a:noFill/>
          <a:ln w="25400" cap="flat" cmpd="sng">
            <a:solidFill>
              <a:srgbClr val="E1192B"/>
            </a:solidFill>
            <a:prstDash val="solid"/>
            <a:miter lim="800000"/>
            <a:headEnd type="none" w="sm" len="sm"/>
            <a:tailEnd type="none" w="sm" len="sm"/>
          </a:ln>
        </p:spPr>
      </p:cxnSp>
      <p:sp>
        <p:nvSpPr>
          <p:cNvPr id="135" name="Google Shape;135;p23"/>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23"/>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3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37" name="Google Shape;137;p23"/>
          <p:cNvPicPr preferRelativeResize="0"/>
          <p:nvPr/>
        </p:nvPicPr>
        <p:blipFill rotWithShape="1">
          <a:blip r:embed="rId2">
            <a:alphaModFix/>
          </a:blip>
          <a:srcRect/>
          <a:stretch/>
        </p:blipFill>
        <p:spPr>
          <a:xfrm>
            <a:off x="10388601" y="5247755"/>
            <a:ext cx="1721548" cy="129116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nd Slide_Light">
  <p:cSld name="End Slide_Light">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343091" y="1206500"/>
            <a:ext cx="5839012" cy="15240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500"/>
              <a:buFont typeface="Arial"/>
              <a:buNone/>
              <a:defRPr sz="4500" b="1" i="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40" name="Google Shape;140;p24"/>
          <p:cNvCxnSpPr/>
          <p:nvPr/>
        </p:nvCxnSpPr>
        <p:spPr>
          <a:xfrm>
            <a:off x="2514601" y="2997200"/>
            <a:ext cx="7370443" cy="0"/>
          </a:xfrm>
          <a:prstGeom prst="straightConnector1">
            <a:avLst/>
          </a:prstGeom>
          <a:noFill/>
          <a:ln w="25400" cap="flat" cmpd="sng">
            <a:solidFill>
              <a:srgbClr val="E1192B"/>
            </a:solidFill>
            <a:prstDash val="solid"/>
            <a:miter lim="800000"/>
            <a:headEnd type="none" w="sm" len="sm"/>
            <a:tailEnd type="none" w="sm" len="sm"/>
          </a:ln>
        </p:spPr>
      </p:cxnSp>
      <p:pic>
        <p:nvPicPr>
          <p:cNvPr id="141" name="Google Shape;141;p24"/>
          <p:cNvPicPr preferRelativeResize="0"/>
          <p:nvPr/>
        </p:nvPicPr>
        <p:blipFill rotWithShape="1">
          <a:blip r:embed="rId2">
            <a:alphaModFix/>
          </a:blip>
          <a:srcRect/>
          <a:stretch/>
        </p:blipFill>
        <p:spPr>
          <a:xfrm>
            <a:off x="3892363" y="2997201"/>
            <a:ext cx="4614919" cy="3461189"/>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nd Slide_Dark">
  <p:cSld name="End Slide_Dark">
    <p:bg>
      <p:bgPr>
        <a:solidFill>
          <a:schemeClr val="dk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3343091" y="1206500"/>
            <a:ext cx="5839012" cy="15240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4500"/>
              <a:buFont typeface="Arial"/>
              <a:buNone/>
              <a:defRPr sz="4500" b="1" i="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44" name="Google Shape;144;p25"/>
          <p:cNvCxnSpPr/>
          <p:nvPr/>
        </p:nvCxnSpPr>
        <p:spPr>
          <a:xfrm>
            <a:off x="2514601" y="2997200"/>
            <a:ext cx="7370443" cy="0"/>
          </a:xfrm>
          <a:prstGeom prst="straightConnector1">
            <a:avLst/>
          </a:prstGeom>
          <a:noFill/>
          <a:ln w="25400" cap="flat" cmpd="sng">
            <a:solidFill>
              <a:srgbClr val="E1192B"/>
            </a:solidFill>
            <a:prstDash val="solid"/>
            <a:miter lim="800000"/>
            <a:headEnd type="none" w="sm" len="sm"/>
            <a:tailEnd type="none" w="sm" len="sm"/>
          </a:ln>
        </p:spPr>
      </p:cxnSp>
      <p:pic>
        <p:nvPicPr>
          <p:cNvPr id="145" name="Google Shape;145;p25"/>
          <p:cNvPicPr preferRelativeResize="0"/>
          <p:nvPr/>
        </p:nvPicPr>
        <p:blipFill rotWithShape="1">
          <a:blip r:embed="rId2">
            <a:alphaModFix/>
          </a:blip>
          <a:srcRect/>
          <a:stretch/>
        </p:blipFill>
        <p:spPr>
          <a:xfrm>
            <a:off x="3892363" y="2997201"/>
            <a:ext cx="4614919" cy="346118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_White">
  <p:cSld name="Title and Content_White">
    <p:spTree>
      <p:nvGrpSpPr>
        <p:cNvPr id="1" name="Shape 17"/>
        <p:cNvGrpSpPr/>
        <p:nvPr/>
      </p:nvGrpSpPr>
      <p:grpSpPr>
        <a:xfrm>
          <a:off x="0" y="0"/>
          <a:ext cx="0" cy="0"/>
          <a:chOff x="0" y="0"/>
          <a:chExt cx="0" cy="0"/>
        </a:xfrm>
      </p:grpSpPr>
      <p:pic>
        <p:nvPicPr>
          <p:cNvPr id="18" name="Google Shape;18;p6"/>
          <p:cNvPicPr preferRelativeResize="0"/>
          <p:nvPr/>
        </p:nvPicPr>
        <p:blipFill rotWithShape="1">
          <a:blip r:embed="rId2">
            <a:alphaModFix/>
          </a:blip>
          <a:srcRect/>
          <a:stretch/>
        </p:blipFill>
        <p:spPr>
          <a:xfrm>
            <a:off x="-1" y="0"/>
            <a:ext cx="12192001" cy="6925056"/>
          </a:xfrm>
          <a:prstGeom prst="rect">
            <a:avLst/>
          </a:prstGeom>
          <a:noFill/>
          <a:ln>
            <a:noFill/>
          </a:ln>
        </p:spPr>
      </p:pic>
      <p:sp>
        <p:nvSpPr>
          <p:cNvPr id="19" name="Google Shape;19;p6"/>
          <p:cNvSpPr txBox="1">
            <a:spLocks noGrp="1"/>
          </p:cNvSpPr>
          <p:nvPr>
            <p:ph type="title"/>
          </p:nvPr>
        </p:nvSpPr>
        <p:spPr>
          <a:xfrm>
            <a:off x="838200" y="30242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300"/>
              <a:buFont typeface="Arial"/>
              <a:buNone/>
              <a:defRPr>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0" name="Google Shape;20;p6"/>
          <p:cNvCxnSpPr/>
          <p:nvPr/>
        </p:nvCxnSpPr>
        <p:spPr>
          <a:xfrm>
            <a:off x="845636" y="1339524"/>
            <a:ext cx="9810044" cy="0"/>
          </a:xfrm>
          <a:prstGeom prst="straightConnector1">
            <a:avLst/>
          </a:prstGeom>
          <a:noFill/>
          <a:ln w="25400" cap="flat" cmpd="sng">
            <a:solidFill>
              <a:srgbClr val="971B29"/>
            </a:solidFill>
            <a:prstDash val="solid"/>
            <a:miter lim="800000"/>
            <a:headEnd type="none" w="sm" len="sm"/>
            <a:tailEnd type="none" w="sm" len="sm"/>
          </a:ln>
        </p:spPr>
      </p:cxnSp>
      <p:sp>
        <p:nvSpPr>
          <p:cNvPr id="21" name="Google Shape;21;p6"/>
          <p:cNvSpPr txBox="1">
            <a:spLocks noGrp="1"/>
          </p:cNvSpPr>
          <p:nvPr>
            <p:ph type="body" idx="1"/>
          </p:nvPr>
        </p:nvSpPr>
        <p:spPr>
          <a:xfrm>
            <a:off x="838200" y="1692001"/>
            <a:ext cx="10515600" cy="4351338"/>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dk1"/>
              </a:buClr>
              <a:buSzPts val="2100"/>
              <a:buChar char="•"/>
              <a:defRPr>
                <a:latin typeface="Arial"/>
                <a:ea typeface="Arial"/>
                <a:cs typeface="Arial"/>
                <a:sym typeface="Arial"/>
              </a:defRPr>
            </a:lvl1pPr>
            <a:lvl2pPr marL="914400" lvl="1" indent="-342900" algn="l">
              <a:lnSpc>
                <a:spcPct val="90000"/>
              </a:lnSpc>
              <a:spcBef>
                <a:spcPts val="375"/>
              </a:spcBef>
              <a:spcAft>
                <a:spcPts val="0"/>
              </a:spcAft>
              <a:buClr>
                <a:schemeClr val="dk1"/>
              </a:buClr>
              <a:buSzPts val="1800"/>
              <a:buChar char="•"/>
              <a:defRPr>
                <a:latin typeface="Arial"/>
                <a:ea typeface="Arial"/>
                <a:cs typeface="Arial"/>
                <a:sym typeface="Arial"/>
              </a:defRPr>
            </a:lvl2pPr>
            <a:lvl3pPr marL="1371600" lvl="2" indent="-323850" algn="l">
              <a:lnSpc>
                <a:spcPct val="90000"/>
              </a:lnSpc>
              <a:spcBef>
                <a:spcPts val="375"/>
              </a:spcBef>
              <a:spcAft>
                <a:spcPts val="0"/>
              </a:spcAft>
              <a:buClr>
                <a:schemeClr val="dk1"/>
              </a:buClr>
              <a:buSzPts val="1500"/>
              <a:buChar char="•"/>
              <a:defRPr>
                <a:latin typeface="Arial"/>
                <a:ea typeface="Arial"/>
                <a:cs typeface="Arial"/>
                <a:sym typeface="Arial"/>
              </a:defRPr>
            </a:lvl3pPr>
            <a:lvl4pPr marL="1828800" lvl="3" indent="-314325" algn="l">
              <a:lnSpc>
                <a:spcPct val="90000"/>
              </a:lnSpc>
              <a:spcBef>
                <a:spcPts val="375"/>
              </a:spcBef>
              <a:spcAft>
                <a:spcPts val="0"/>
              </a:spcAft>
              <a:buClr>
                <a:schemeClr val="dk1"/>
              </a:buClr>
              <a:buSzPts val="1350"/>
              <a:buChar char="•"/>
              <a:defRPr>
                <a:latin typeface="Arial"/>
                <a:ea typeface="Arial"/>
                <a:cs typeface="Arial"/>
                <a:sym typeface="Arial"/>
              </a:defRPr>
            </a:lvl4pPr>
            <a:lvl5pPr marL="2286000" lvl="4" indent="-314325" algn="l">
              <a:lnSpc>
                <a:spcPct val="90000"/>
              </a:lnSpc>
              <a:spcBef>
                <a:spcPts val="375"/>
              </a:spcBef>
              <a:spcAft>
                <a:spcPts val="0"/>
              </a:spcAft>
              <a:buClr>
                <a:schemeClr val="dk1"/>
              </a:buClr>
              <a:buSzPts val="1350"/>
              <a:buChar char="•"/>
              <a:defRPr>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pic>
        <p:nvPicPr>
          <p:cNvPr id="22" name="Google Shape;22;p6"/>
          <p:cNvPicPr preferRelativeResize="0"/>
          <p:nvPr/>
        </p:nvPicPr>
        <p:blipFill rotWithShape="1">
          <a:blip r:embed="rId3">
            <a:alphaModFix amt="20000"/>
          </a:blip>
          <a:srcRect/>
          <a:stretch/>
        </p:blipFill>
        <p:spPr>
          <a:xfrm>
            <a:off x="10724321" y="5247755"/>
            <a:ext cx="1385827" cy="1291161"/>
          </a:xfrm>
          <a:prstGeom prst="rect">
            <a:avLst/>
          </a:prstGeom>
          <a:noFill/>
          <a:ln>
            <a:noFill/>
          </a:ln>
        </p:spPr>
      </p:pic>
      <p:sp>
        <p:nvSpPr>
          <p:cNvPr id="23" name="Google Shape;23;p6"/>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Image_b">
  <p:cSld name="Content with Image_b">
    <p:spTree>
      <p:nvGrpSpPr>
        <p:cNvPr id="1" name="Shape 97"/>
        <p:cNvGrpSpPr/>
        <p:nvPr/>
      </p:nvGrpSpPr>
      <p:grpSpPr>
        <a:xfrm>
          <a:off x="0" y="0"/>
          <a:ext cx="0" cy="0"/>
          <a:chOff x="0" y="0"/>
          <a:chExt cx="0" cy="0"/>
        </a:xfrm>
      </p:grpSpPr>
      <p:sp>
        <p:nvSpPr>
          <p:cNvPr id="98" name="Google Shape;98;p18"/>
          <p:cNvSpPr/>
          <p:nvPr/>
        </p:nvSpPr>
        <p:spPr>
          <a:xfrm>
            <a:off x="0" y="0"/>
            <a:ext cx="5102579" cy="68580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99" name="Google Shape;99;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750"/>
              </a:spcBef>
              <a:spcAft>
                <a:spcPts val="0"/>
              </a:spcAft>
              <a:buClr>
                <a:schemeClr val="lt1"/>
              </a:buClr>
              <a:buSzPts val="1200"/>
              <a:buFont typeface="Arial"/>
              <a:buChar char="•"/>
              <a:defRPr sz="1200">
                <a:solidFill>
                  <a:schemeClr val="lt1"/>
                </a:solidFill>
                <a:latin typeface="Arial"/>
                <a:ea typeface="Arial"/>
                <a:cs typeface="Arial"/>
                <a:sym typeface="Arial"/>
              </a:defRPr>
            </a:lvl1pPr>
            <a:lvl2pPr marL="914400" lvl="1" indent="-295275" algn="l">
              <a:lnSpc>
                <a:spcPct val="90000"/>
              </a:lnSpc>
              <a:spcBef>
                <a:spcPts val="375"/>
              </a:spcBef>
              <a:spcAft>
                <a:spcPts val="0"/>
              </a:spcAft>
              <a:buClr>
                <a:schemeClr val="lt1"/>
              </a:buClr>
              <a:buSzPts val="1050"/>
              <a:buFont typeface="Arial"/>
              <a:buChar char="•"/>
              <a:defRPr sz="1050">
                <a:solidFill>
                  <a:schemeClr val="lt1"/>
                </a:solidFill>
              </a:defRPr>
            </a:lvl2pPr>
            <a:lvl3pPr marL="1371600" lvl="2" indent="-285750" algn="l">
              <a:lnSpc>
                <a:spcPct val="90000"/>
              </a:lnSpc>
              <a:spcBef>
                <a:spcPts val="375"/>
              </a:spcBef>
              <a:spcAft>
                <a:spcPts val="0"/>
              </a:spcAft>
              <a:buClr>
                <a:schemeClr val="lt1"/>
              </a:buClr>
              <a:buSzPts val="900"/>
              <a:buFont typeface="Arial"/>
              <a:buChar char="•"/>
              <a:defRPr sz="900">
                <a:solidFill>
                  <a:schemeClr val="lt1"/>
                </a:solidFill>
              </a:defRPr>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00" name="Google Shape;100;p18"/>
          <p:cNvSpPr txBox="1">
            <a:spLocks noGrp="1"/>
          </p:cNvSpPr>
          <p:nvPr>
            <p:ph type="title"/>
          </p:nvPr>
        </p:nvSpPr>
        <p:spPr>
          <a:xfrm>
            <a:off x="839788" y="457200"/>
            <a:ext cx="3932237" cy="137976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Arial"/>
              <a:buNone/>
              <a:defRPr sz="24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01" name="Google Shape;101;p18"/>
          <p:cNvCxnSpPr/>
          <p:nvPr/>
        </p:nvCxnSpPr>
        <p:spPr>
          <a:xfrm>
            <a:off x="838202" y="1841630"/>
            <a:ext cx="3933825" cy="0"/>
          </a:xfrm>
          <a:prstGeom prst="straightConnector1">
            <a:avLst/>
          </a:prstGeom>
          <a:noFill/>
          <a:ln w="25400" cap="flat" cmpd="sng">
            <a:solidFill>
              <a:srgbClr val="E1192B"/>
            </a:solidFill>
            <a:prstDash val="solid"/>
            <a:miter lim="800000"/>
            <a:headEnd type="none" w="sm" len="sm"/>
            <a:tailEnd type="none" w="sm" len="sm"/>
          </a:ln>
        </p:spPr>
      </p:cxnSp>
      <p:sp>
        <p:nvSpPr>
          <p:cNvPr id="102" name="Google Shape;102;p18"/>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18"/>
          <p:cNvSpPr>
            <a:spLocks noGrp="1"/>
          </p:cNvSpPr>
          <p:nvPr>
            <p:ph type="pic" idx="2"/>
          </p:nvPr>
        </p:nvSpPr>
        <p:spPr>
          <a:xfrm>
            <a:off x="5576888" y="1262592"/>
            <a:ext cx="6183312" cy="396557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04" name="Google Shape;104;p18"/>
          <p:cNvPicPr preferRelativeResize="0"/>
          <p:nvPr/>
        </p:nvPicPr>
        <p:blipFill rotWithShape="1">
          <a:blip r:embed="rId2">
            <a:alphaModFix/>
          </a:blip>
          <a:srcRect/>
          <a:stretch/>
        </p:blipFill>
        <p:spPr>
          <a:xfrm>
            <a:off x="10388601" y="5247755"/>
            <a:ext cx="1721548" cy="1291161"/>
          </a:xfrm>
          <a:prstGeom prst="rect">
            <a:avLst/>
          </a:prstGeom>
          <a:noFill/>
          <a:ln>
            <a:noFill/>
          </a:ln>
        </p:spPr>
      </p:pic>
    </p:spTree>
    <p:extLst>
      <p:ext uri="{BB962C8B-B14F-4D97-AF65-F5344CB8AC3E}">
        <p14:creationId xmlns:p14="http://schemas.microsoft.com/office/powerpoint/2010/main" val="98494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26"/>
          <p:cNvSpPr txBox="1">
            <a:spLocks noGrp="1"/>
          </p:cNvSpPr>
          <p:nvPr>
            <p:ph type="title"/>
          </p:nvPr>
        </p:nvSpPr>
        <p:spPr>
          <a:xfrm>
            <a:off x="415600" y="593367"/>
            <a:ext cx="11360700" cy="7635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6"/>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lvl1pPr marL="457200" lvl="0" indent="-361950" algn="l">
              <a:lnSpc>
                <a:spcPct val="90000"/>
              </a:lnSpc>
              <a:spcBef>
                <a:spcPts val="750"/>
              </a:spcBef>
              <a:spcAft>
                <a:spcPts val="0"/>
              </a:spcAft>
              <a:buSzPts val="2100"/>
              <a:buChar char="•"/>
              <a:defRPr/>
            </a:lvl1pPr>
            <a:lvl2pPr marL="914400" lvl="1" indent="-342900" algn="l">
              <a:lnSpc>
                <a:spcPct val="90000"/>
              </a:lnSpc>
              <a:spcBef>
                <a:spcPts val="375"/>
              </a:spcBef>
              <a:spcAft>
                <a:spcPts val="0"/>
              </a:spcAft>
              <a:buSzPts val="1800"/>
              <a:buChar char="•"/>
              <a:defRPr/>
            </a:lvl2pPr>
            <a:lvl3pPr marL="1371600" lvl="2" indent="-323850" algn="l">
              <a:lnSpc>
                <a:spcPct val="90000"/>
              </a:lnSpc>
              <a:spcBef>
                <a:spcPts val="375"/>
              </a:spcBef>
              <a:spcAft>
                <a:spcPts val="0"/>
              </a:spcAft>
              <a:buSzPts val="1500"/>
              <a:buChar char="•"/>
              <a:defRPr/>
            </a:lvl3pPr>
            <a:lvl4pPr marL="1828800" lvl="3" indent="-314325" algn="l">
              <a:lnSpc>
                <a:spcPct val="90000"/>
              </a:lnSpc>
              <a:spcBef>
                <a:spcPts val="375"/>
              </a:spcBef>
              <a:spcAft>
                <a:spcPts val="0"/>
              </a:spcAft>
              <a:buSzPts val="1350"/>
              <a:buChar char="•"/>
              <a:defRPr/>
            </a:lvl4pPr>
            <a:lvl5pPr marL="2286000" lvl="4" indent="-314325" algn="l">
              <a:lnSpc>
                <a:spcPct val="90000"/>
              </a:lnSpc>
              <a:spcBef>
                <a:spcPts val="375"/>
              </a:spcBef>
              <a:spcAft>
                <a:spcPts val="0"/>
              </a:spcAft>
              <a:buSzPts val="1350"/>
              <a:buChar char="•"/>
              <a:defRPr/>
            </a:lvl5pPr>
            <a:lvl6pPr marL="2743200" lvl="5" indent="-314325" algn="l">
              <a:lnSpc>
                <a:spcPct val="90000"/>
              </a:lnSpc>
              <a:spcBef>
                <a:spcPts val="375"/>
              </a:spcBef>
              <a:spcAft>
                <a:spcPts val="0"/>
              </a:spcAft>
              <a:buSzPts val="1350"/>
              <a:buChar char="•"/>
              <a:defRPr/>
            </a:lvl6pPr>
            <a:lvl7pPr marL="3200400" lvl="6" indent="-314325" algn="l">
              <a:lnSpc>
                <a:spcPct val="90000"/>
              </a:lnSpc>
              <a:spcBef>
                <a:spcPts val="375"/>
              </a:spcBef>
              <a:spcAft>
                <a:spcPts val="0"/>
              </a:spcAft>
              <a:buSzPts val="1350"/>
              <a:buChar char="•"/>
              <a:defRPr/>
            </a:lvl7pPr>
            <a:lvl8pPr marL="3657600" lvl="7" indent="-314325" algn="l">
              <a:lnSpc>
                <a:spcPct val="90000"/>
              </a:lnSpc>
              <a:spcBef>
                <a:spcPts val="375"/>
              </a:spcBef>
              <a:spcAft>
                <a:spcPts val="0"/>
              </a:spcAft>
              <a:buSzPts val="1350"/>
              <a:buChar char="•"/>
              <a:defRPr/>
            </a:lvl8pPr>
            <a:lvl9pPr marL="4114800" lvl="8" indent="-314325" algn="l">
              <a:lnSpc>
                <a:spcPct val="90000"/>
              </a:lnSpc>
              <a:spcBef>
                <a:spcPts val="375"/>
              </a:spcBef>
              <a:spcAft>
                <a:spcPts val="0"/>
              </a:spcAft>
              <a:buSzPts val="1350"/>
              <a:buChar char="•"/>
              <a:defRPr/>
            </a:lvl9pPr>
          </a:lstStyle>
          <a:p>
            <a:endParaRPr/>
          </a:p>
        </p:txBody>
      </p:sp>
      <p:sp>
        <p:nvSpPr>
          <p:cNvPr id="34" name="Google Shape;34;p26"/>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5" name="Google Shape;35;p26"/>
          <p:cNvPicPr preferRelativeResize="0"/>
          <p:nvPr/>
        </p:nvPicPr>
        <p:blipFill rotWithShape="1">
          <a:blip r:embed="rId2">
            <a:alphaModFix amt="20000"/>
          </a:blip>
          <a:srcRect/>
          <a:stretch/>
        </p:blipFill>
        <p:spPr>
          <a:xfrm>
            <a:off x="10724321" y="5247755"/>
            <a:ext cx="1385827" cy="129116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Slide1">
  <p:cSld name="TitleSlide1">
    <p:bg>
      <p:bgPr>
        <a:solidFill>
          <a:schemeClr val="dk1"/>
        </a:solid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ctrTitle"/>
          </p:nvPr>
        </p:nvSpPr>
        <p:spPr>
          <a:xfrm>
            <a:off x="631374" y="1122363"/>
            <a:ext cx="6096807" cy="203852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500"/>
              <a:buFont typeface="Arial"/>
              <a:buNone/>
              <a:defRPr sz="45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
          <p:cNvSpPr txBox="1">
            <a:spLocks noGrp="1"/>
          </p:cNvSpPr>
          <p:nvPr>
            <p:ph type="subTitle" idx="1"/>
          </p:nvPr>
        </p:nvSpPr>
        <p:spPr>
          <a:xfrm>
            <a:off x="631374" y="3376260"/>
            <a:ext cx="6096807" cy="16557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750"/>
              </a:spcBef>
              <a:spcAft>
                <a:spcPts val="0"/>
              </a:spcAft>
              <a:buClr>
                <a:schemeClr val="lt1"/>
              </a:buClr>
              <a:buSzPts val="1800"/>
              <a:buNone/>
              <a:defRPr sz="1800">
                <a:latin typeface="Arial"/>
                <a:ea typeface="Arial"/>
                <a:cs typeface="Arial"/>
                <a:sym typeface="Arial"/>
              </a:defRPr>
            </a:lvl1pPr>
            <a:lvl2pPr lvl="1" algn="ctr">
              <a:lnSpc>
                <a:spcPct val="90000"/>
              </a:lnSpc>
              <a:spcBef>
                <a:spcPts val="375"/>
              </a:spcBef>
              <a:spcAft>
                <a:spcPts val="0"/>
              </a:spcAft>
              <a:buClr>
                <a:schemeClr val="lt1"/>
              </a:buClr>
              <a:buSzPts val="1500"/>
              <a:buNone/>
              <a:defRPr sz="1500"/>
            </a:lvl2pPr>
            <a:lvl3pPr lvl="2" algn="ctr">
              <a:lnSpc>
                <a:spcPct val="90000"/>
              </a:lnSpc>
              <a:spcBef>
                <a:spcPts val="375"/>
              </a:spcBef>
              <a:spcAft>
                <a:spcPts val="0"/>
              </a:spcAft>
              <a:buClr>
                <a:schemeClr val="lt1"/>
              </a:buClr>
              <a:buSzPts val="1350"/>
              <a:buNone/>
              <a:defRPr sz="1350"/>
            </a:lvl3pPr>
            <a:lvl4pPr lvl="3" algn="ctr">
              <a:lnSpc>
                <a:spcPct val="90000"/>
              </a:lnSpc>
              <a:spcBef>
                <a:spcPts val="375"/>
              </a:spcBef>
              <a:spcAft>
                <a:spcPts val="0"/>
              </a:spcAft>
              <a:buClr>
                <a:schemeClr val="lt1"/>
              </a:buClr>
              <a:buSzPts val="1200"/>
              <a:buNone/>
              <a:defRPr sz="1200"/>
            </a:lvl4pPr>
            <a:lvl5pPr lvl="4" algn="ctr">
              <a:lnSpc>
                <a:spcPct val="90000"/>
              </a:lnSpc>
              <a:spcBef>
                <a:spcPts val="375"/>
              </a:spcBef>
              <a:spcAft>
                <a:spcPts val="0"/>
              </a:spcAft>
              <a:buClr>
                <a:schemeClr val="lt1"/>
              </a:buClr>
              <a:buSzPts val="1200"/>
              <a:buNone/>
              <a:defRPr sz="1200"/>
            </a:lvl5pPr>
            <a:lvl6pPr lvl="5" algn="ctr">
              <a:lnSpc>
                <a:spcPct val="90000"/>
              </a:lnSpc>
              <a:spcBef>
                <a:spcPts val="375"/>
              </a:spcBef>
              <a:spcAft>
                <a:spcPts val="0"/>
              </a:spcAft>
              <a:buClr>
                <a:schemeClr val="lt1"/>
              </a:buClr>
              <a:buSzPts val="1200"/>
              <a:buNone/>
              <a:defRPr sz="1200"/>
            </a:lvl6pPr>
            <a:lvl7pPr lvl="6" algn="ctr">
              <a:lnSpc>
                <a:spcPct val="90000"/>
              </a:lnSpc>
              <a:spcBef>
                <a:spcPts val="375"/>
              </a:spcBef>
              <a:spcAft>
                <a:spcPts val="0"/>
              </a:spcAft>
              <a:buClr>
                <a:schemeClr val="lt1"/>
              </a:buClr>
              <a:buSzPts val="1200"/>
              <a:buNone/>
              <a:defRPr sz="1200"/>
            </a:lvl7pPr>
            <a:lvl8pPr lvl="7" algn="ctr">
              <a:lnSpc>
                <a:spcPct val="90000"/>
              </a:lnSpc>
              <a:spcBef>
                <a:spcPts val="375"/>
              </a:spcBef>
              <a:spcAft>
                <a:spcPts val="0"/>
              </a:spcAft>
              <a:buClr>
                <a:schemeClr val="lt1"/>
              </a:buClr>
              <a:buSzPts val="1200"/>
              <a:buNone/>
              <a:defRPr sz="1200"/>
            </a:lvl8pPr>
            <a:lvl9pPr lvl="8" algn="ctr">
              <a:lnSpc>
                <a:spcPct val="90000"/>
              </a:lnSpc>
              <a:spcBef>
                <a:spcPts val="375"/>
              </a:spcBef>
              <a:spcAft>
                <a:spcPts val="0"/>
              </a:spcAft>
              <a:buClr>
                <a:schemeClr val="lt1"/>
              </a:buClr>
              <a:buSzPts val="1200"/>
              <a:buNone/>
              <a:defRPr sz="1200"/>
            </a:lvl9pPr>
          </a:lstStyle>
          <a:p>
            <a:endParaRPr/>
          </a:p>
        </p:txBody>
      </p:sp>
      <p:pic>
        <p:nvPicPr>
          <p:cNvPr id="39" name="Google Shape;39;p7"/>
          <p:cNvPicPr preferRelativeResize="0"/>
          <p:nvPr/>
        </p:nvPicPr>
        <p:blipFill rotWithShape="1">
          <a:blip r:embed="rId2">
            <a:alphaModFix/>
          </a:blip>
          <a:srcRect/>
          <a:stretch/>
        </p:blipFill>
        <p:spPr>
          <a:xfrm>
            <a:off x="7384774" y="2620099"/>
            <a:ext cx="5627036" cy="53063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Slide2">
  <p:cSld name="TitleSlide2">
    <p:bg>
      <p:bgPr>
        <a:solidFill>
          <a:schemeClr val="dk1"/>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831852" y="1709742"/>
            <a:ext cx="5824589"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500"/>
              <a:buFont typeface="Arial"/>
              <a:buNone/>
              <a:defRPr sz="45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831852" y="4589467"/>
            <a:ext cx="5824589"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lt1"/>
              </a:buClr>
              <a:buSzPts val="1800"/>
              <a:buNone/>
              <a:defRPr sz="1800">
                <a:solidFill>
                  <a:schemeClr val="lt1"/>
                </a:solidFill>
              </a:defRPr>
            </a:lvl1pPr>
            <a:lvl2pPr marL="914400" lvl="1" indent="-228600" algn="l">
              <a:lnSpc>
                <a:spcPct val="90000"/>
              </a:lnSpc>
              <a:spcBef>
                <a:spcPts val="375"/>
              </a:spcBef>
              <a:spcAft>
                <a:spcPts val="0"/>
              </a:spcAft>
              <a:buClr>
                <a:schemeClr val="lt1"/>
              </a:buClr>
              <a:buSzPts val="1500"/>
              <a:buNone/>
              <a:defRPr sz="1500">
                <a:solidFill>
                  <a:schemeClr val="lt1"/>
                </a:solidFill>
              </a:defRPr>
            </a:lvl2pPr>
            <a:lvl3pPr marL="1371600" lvl="2" indent="-228600" algn="l">
              <a:lnSpc>
                <a:spcPct val="90000"/>
              </a:lnSpc>
              <a:spcBef>
                <a:spcPts val="375"/>
              </a:spcBef>
              <a:spcAft>
                <a:spcPts val="0"/>
              </a:spcAft>
              <a:buClr>
                <a:schemeClr val="lt1"/>
              </a:buClr>
              <a:buSzPts val="1350"/>
              <a:buNone/>
              <a:defRPr sz="1350">
                <a:solidFill>
                  <a:schemeClr val="lt1"/>
                </a:solidFill>
              </a:defRPr>
            </a:lvl3pPr>
            <a:lvl4pPr marL="1828800" lvl="3" indent="-228600" algn="l">
              <a:lnSpc>
                <a:spcPct val="90000"/>
              </a:lnSpc>
              <a:spcBef>
                <a:spcPts val="375"/>
              </a:spcBef>
              <a:spcAft>
                <a:spcPts val="0"/>
              </a:spcAft>
              <a:buClr>
                <a:schemeClr val="lt1"/>
              </a:buClr>
              <a:buSzPts val="1200"/>
              <a:buNone/>
              <a:defRPr sz="1200">
                <a:solidFill>
                  <a:schemeClr val="lt1"/>
                </a:solidFill>
              </a:defRPr>
            </a:lvl4pPr>
            <a:lvl5pPr marL="2286000" lvl="4" indent="-228600" algn="l">
              <a:lnSpc>
                <a:spcPct val="90000"/>
              </a:lnSpc>
              <a:spcBef>
                <a:spcPts val="375"/>
              </a:spcBef>
              <a:spcAft>
                <a:spcPts val="0"/>
              </a:spcAft>
              <a:buClr>
                <a:schemeClr val="lt1"/>
              </a:buClr>
              <a:buSzPts val="1200"/>
              <a:buNone/>
              <a:defRPr sz="1200">
                <a:solidFill>
                  <a:schemeClr val="lt1"/>
                </a:solidFill>
              </a:defRPr>
            </a:lvl5pPr>
            <a:lvl6pPr marL="2743200" lvl="5" indent="-228600" algn="l">
              <a:lnSpc>
                <a:spcPct val="90000"/>
              </a:lnSpc>
              <a:spcBef>
                <a:spcPts val="375"/>
              </a:spcBef>
              <a:spcAft>
                <a:spcPts val="0"/>
              </a:spcAft>
              <a:buClr>
                <a:schemeClr val="lt1"/>
              </a:buClr>
              <a:buSzPts val="1200"/>
              <a:buNone/>
              <a:defRPr sz="1200">
                <a:solidFill>
                  <a:schemeClr val="lt1"/>
                </a:solidFill>
              </a:defRPr>
            </a:lvl6pPr>
            <a:lvl7pPr marL="3200400" lvl="6" indent="-228600" algn="l">
              <a:lnSpc>
                <a:spcPct val="90000"/>
              </a:lnSpc>
              <a:spcBef>
                <a:spcPts val="375"/>
              </a:spcBef>
              <a:spcAft>
                <a:spcPts val="0"/>
              </a:spcAft>
              <a:buClr>
                <a:schemeClr val="lt1"/>
              </a:buClr>
              <a:buSzPts val="1200"/>
              <a:buNone/>
              <a:defRPr sz="1200">
                <a:solidFill>
                  <a:schemeClr val="lt1"/>
                </a:solidFill>
              </a:defRPr>
            </a:lvl7pPr>
            <a:lvl8pPr marL="3657600" lvl="7" indent="-228600" algn="l">
              <a:lnSpc>
                <a:spcPct val="90000"/>
              </a:lnSpc>
              <a:spcBef>
                <a:spcPts val="375"/>
              </a:spcBef>
              <a:spcAft>
                <a:spcPts val="0"/>
              </a:spcAft>
              <a:buClr>
                <a:schemeClr val="lt1"/>
              </a:buClr>
              <a:buSzPts val="1200"/>
              <a:buNone/>
              <a:defRPr sz="1200">
                <a:solidFill>
                  <a:schemeClr val="lt1"/>
                </a:solidFill>
              </a:defRPr>
            </a:lvl8pPr>
            <a:lvl9pPr marL="4114800" lvl="8" indent="-228600" algn="l">
              <a:lnSpc>
                <a:spcPct val="90000"/>
              </a:lnSpc>
              <a:spcBef>
                <a:spcPts val="375"/>
              </a:spcBef>
              <a:spcAft>
                <a:spcPts val="0"/>
              </a:spcAft>
              <a:buClr>
                <a:schemeClr val="lt1"/>
              </a:buClr>
              <a:buSzPts val="1200"/>
              <a:buNone/>
              <a:defRPr sz="1200">
                <a:solidFill>
                  <a:schemeClr val="lt1"/>
                </a:solidFill>
              </a:defRPr>
            </a:lvl9pPr>
          </a:lstStyle>
          <a:p>
            <a:endParaRPr/>
          </a:p>
        </p:txBody>
      </p:sp>
      <p:pic>
        <p:nvPicPr>
          <p:cNvPr id="43" name="Google Shape;43;p8"/>
          <p:cNvPicPr preferRelativeResize="0"/>
          <p:nvPr/>
        </p:nvPicPr>
        <p:blipFill rotWithShape="1">
          <a:blip r:embed="rId2">
            <a:alphaModFix/>
          </a:blip>
          <a:srcRect/>
          <a:stretch/>
        </p:blipFill>
        <p:spPr>
          <a:xfrm rot="359987">
            <a:off x="6829588" y="759418"/>
            <a:ext cx="9056929" cy="679269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Slide2b">
  <p:cSld name="TitleSlide2b">
    <p:bg>
      <p:bgPr>
        <a:solidFill>
          <a:schemeClr val="lt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831852" y="1709742"/>
            <a:ext cx="5824589"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Arial"/>
              <a:buNone/>
              <a:defRPr sz="45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0"/>
          <p:cNvSpPr txBox="1">
            <a:spLocks noGrp="1"/>
          </p:cNvSpPr>
          <p:nvPr>
            <p:ph type="body" idx="1"/>
          </p:nvPr>
        </p:nvSpPr>
        <p:spPr>
          <a:xfrm>
            <a:off x="831852" y="4589467"/>
            <a:ext cx="5824589"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pic>
        <p:nvPicPr>
          <p:cNvPr id="51" name="Google Shape;51;p10"/>
          <p:cNvPicPr preferRelativeResize="0"/>
          <p:nvPr/>
        </p:nvPicPr>
        <p:blipFill rotWithShape="1">
          <a:blip r:embed="rId2">
            <a:alphaModFix/>
          </a:blip>
          <a:srcRect/>
          <a:stretch/>
        </p:blipFill>
        <p:spPr>
          <a:xfrm rot="359987">
            <a:off x="6829588" y="759418"/>
            <a:ext cx="9056929" cy="679269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11"/>
          <p:cNvSpPr txBox="1">
            <a:spLocks noGrp="1"/>
          </p:cNvSpPr>
          <p:nvPr>
            <p:ph type="title"/>
          </p:nvPr>
        </p:nvSpPr>
        <p:spPr>
          <a:xfrm>
            <a:off x="831851" y="1709742"/>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1"/>
          <p:cNvSpPr txBox="1">
            <a:spLocks noGrp="1"/>
          </p:cNvSpPr>
          <p:nvPr>
            <p:ph type="body" idx="1"/>
          </p:nvPr>
        </p:nvSpPr>
        <p:spPr>
          <a:xfrm>
            <a:off x="831851" y="4589467"/>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cxnSp>
        <p:nvCxnSpPr>
          <p:cNvPr id="55" name="Google Shape;55;p11"/>
          <p:cNvCxnSpPr/>
          <p:nvPr/>
        </p:nvCxnSpPr>
        <p:spPr>
          <a:xfrm>
            <a:off x="838200" y="4515556"/>
            <a:ext cx="9829800" cy="0"/>
          </a:xfrm>
          <a:prstGeom prst="straightConnector1">
            <a:avLst/>
          </a:prstGeom>
          <a:noFill/>
          <a:ln w="25400" cap="flat" cmpd="sng">
            <a:solidFill>
              <a:srgbClr val="E1192B"/>
            </a:solidFill>
            <a:prstDash val="solid"/>
            <a:miter lim="800000"/>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_Black">
  <p:cSld name="Title and Content_Black">
    <p:bg>
      <p:bgPr>
        <a:solidFill>
          <a:schemeClr val="dk1"/>
        </a:solidFill>
        <a:effectLst/>
      </p:bgPr>
    </p:bg>
    <p:spTree>
      <p:nvGrpSpPr>
        <p:cNvPr id="1" name="Shape 56"/>
        <p:cNvGrpSpPr/>
        <p:nvPr/>
      </p:nvGrpSpPr>
      <p:grpSpPr>
        <a:xfrm>
          <a:off x="0" y="0"/>
          <a:ext cx="0" cy="0"/>
          <a:chOff x="0" y="0"/>
          <a:chExt cx="0" cy="0"/>
        </a:xfrm>
      </p:grpSpPr>
      <p:sp>
        <p:nvSpPr>
          <p:cNvPr id="57" name="Google Shape;57;p12"/>
          <p:cNvSpPr txBox="1">
            <a:spLocks noGrp="1"/>
          </p:cNvSpPr>
          <p:nvPr>
            <p:ph type="body" idx="1"/>
          </p:nvPr>
        </p:nvSpPr>
        <p:spPr>
          <a:xfrm>
            <a:off x="838200" y="1692001"/>
            <a:ext cx="10515600" cy="4351338"/>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lt1"/>
              </a:buClr>
              <a:buSzPts val="2100"/>
              <a:buChar char="•"/>
              <a:defRPr>
                <a:latin typeface="Arial"/>
                <a:ea typeface="Arial"/>
                <a:cs typeface="Arial"/>
                <a:sym typeface="Arial"/>
              </a:defRPr>
            </a:lvl1pPr>
            <a:lvl2pPr marL="914400" lvl="1" indent="-342900" algn="l">
              <a:lnSpc>
                <a:spcPct val="90000"/>
              </a:lnSpc>
              <a:spcBef>
                <a:spcPts val="375"/>
              </a:spcBef>
              <a:spcAft>
                <a:spcPts val="0"/>
              </a:spcAft>
              <a:buClr>
                <a:schemeClr val="lt1"/>
              </a:buClr>
              <a:buSzPts val="1800"/>
              <a:buChar char="•"/>
              <a:defRPr>
                <a:latin typeface="Arial"/>
                <a:ea typeface="Arial"/>
                <a:cs typeface="Arial"/>
                <a:sym typeface="Arial"/>
              </a:defRPr>
            </a:lvl2pPr>
            <a:lvl3pPr marL="1371600" lvl="2" indent="-323850" algn="l">
              <a:lnSpc>
                <a:spcPct val="90000"/>
              </a:lnSpc>
              <a:spcBef>
                <a:spcPts val="375"/>
              </a:spcBef>
              <a:spcAft>
                <a:spcPts val="0"/>
              </a:spcAft>
              <a:buClr>
                <a:schemeClr val="lt1"/>
              </a:buClr>
              <a:buSzPts val="1500"/>
              <a:buChar char="•"/>
              <a:defRPr>
                <a:latin typeface="Arial"/>
                <a:ea typeface="Arial"/>
                <a:cs typeface="Arial"/>
                <a:sym typeface="Arial"/>
              </a:defRPr>
            </a:lvl3pPr>
            <a:lvl4pPr marL="1828800" lvl="3" indent="-314325" algn="l">
              <a:lnSpc>
                <a:spcPct val="90000"/>
              </a:lnSpc>
              <a:spcBef>
                <a:spcPts val="375"/>
              </a:spcBef>
              <a:spcAft>
                <a:spcPts val="0"/>
              </a:spcAft>
              <a:buClr>
                <a:schemeClr val="lt1"/>
              </a:buClr>
              <a:buSzPts val="1350"/>
              <a:buChar char="•"/>
              <a:defRPr>
                <a:latin typeface="Arial"/>
                <a:ea typeface="Arial"/>
                <a:cs typeface="Arial"/>
                <a:sym typeface="Arial"/>
              </a:defRPr>
            </a:lvl4pPr>
            <a:lvl5pPr marL="2286000" lvl="4" indent="-314325" algn="l">
              <a:lnSpc>
                <a:spcPct val="90000"/>
              </a:lnSpc>
              <a:spcBef>
                <a:spcPts val="375"/>
              </a:spcBef>
              <a:spcAft>
                <a:spcPts val="0"/>
              </a:spcAft>
              <a:buClr>
                <a:schemeClr val="lt1"/>
              </a:buClr>
              <a:buSzPts val="1350"/>
              <a:buChar char="•"/>
              <a:defRPr>
                <a:latin typeface="Arial"/>
                <a:ea typeface="Arial"/>
                <a:cs typeface="Arial"/>
                <a:sym typeface="Arial"/>
              </a:defRPr>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cxnSp>
        <p:nvCxnSpPr>
          <p:cNvPr id="58" name="Google Shape;58;p12"/>
          <p:cNvCxnSpPr/>
          <p:nvPr/>
        </p:nvCxnSpPr>
        <p:spPr>
          <a:xfrm>
            <a:off x="838202" y="1332089"/>
            <a:ext cx="9810044" cy="0"/>
          </a:xfrm>
          <a:prstGeom prst="straightConnector1">
            <a:avLst/>
          </a:prstGeom>
          <a:noFill/>
          <a:ln w="25400" cap="flat" cmpd="sng">
            <a:solidFill>
              <a:srgbClr val="E1192B"/>
            </a:solidFill>
            <a:prstDash val="solid"/>
            <a:miter lim="800000"/>
            <a:headEnd type="none" w="sm" len="sm"/>
            <a:tailEnd type="none" w="sm" len="sm"/>
          </a:ln>
        </p:spPr>
      </p:cxnSp>
      <p:sp>
        <p:nvSpPr>
          <p:cNvPr id="59" name="Google Shape;59;p12"/>
          <p:cNvSpPr txBox="1">
            <a:spLocks noGrp="1"/>
          </p:cNvSpPr>
          <p:nvPr>
            <p:ph type="title"/>
          </p:nvPr>
        </p:nvSpPr>
        <p:spPr>
          <a:xfrm>
            <a:off x="838200" y="30242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300"/>
              <a:buFont typeface="Arial"/>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61" name="Google Shape;61;p12"/>
          <p:cNvPicPr preferRelativeResize="0"/>
          <p:nvPr/>
        </p:nvPicPr>
        <p:blipFill rotWithShape="1">
          <a:blip r:embed="rId2">
            <a:alphaModFix/>
          </a:blip>
          <a:srcRect/>
          <a:stretch/>
        </p:blipFill>
        <p:spPr>
          <a:xfrm>
            <a:off x="10388601" y="5247755"/>
            <a:ext cx="1721548" cy="129116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_a" type="twoObj">
  <p:cSld name="TWO_OBJECTS">
    <p:spTree>
      <p:nvGrpSpPr>
        <p:cNvPr id="1" name="Shape 62"/>
        <p:cNvGrpSpPr/>
        <p:nvPr/>
      </p:nvGrpSpPr>
      <p:grpSpPr>
        <a:xfrm>
          <a:off x="0" y="0"/>
          <a:ext cx="0" cy="0"/>
          <a:chOff x="0" y="0"/>
          <a:chExt cx="0" cy="0"/>
        </a:xfrm>
      </p:grpSpPr>
      <p:sp>
        <p:nvSpPr>
          <p:cNvPr id="63" name="Google Shape;63;p13"/>
          <p:cNvSpPr/>
          <p:nvPr/>
        </p:nvSpPr>
        <p:spPr>
          <a:xfrm>
            <a:off x="0" y="0"/>
            <a:ext cx="6096000" cy="68580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64" name="Google Shape;64;p13"/>
          <p:cNvSpPr txBox="1">
            <a:spLocks noGrp="1"/>
          </p:cNvSpPr>
          <p:nvPr>
            <p:ph type="title"/>
          </p:nvPr>
        </p:nvSpPr>
        <p:spPr>
          <a:xfrm>
            <a:off x="838200" y="365129"/>
            <a:ext cx="494453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300"/>
              <a:buFont typeface="Arial"/>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3"/>
          <p:cNvSpPr txBox="1">
            <a:spLocks noGrp="1"/>
          </p:cNvSpPr>
          <p:nvPr>
            <p:ph type="body" idx="1"/>
          </p:nvPr>
        </p:nvSpPr>
        <p:spPr>
          <a:xfrm>
            <a:off x="838200" y="1825625"/>
            <a:ext cx="4944533" cy="4351338"/>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lt1"/>
              </a:buClr>
              <a:buSzPts val="2100"/>
              <a:buChar char="•"/>
              <a:defRPr>
                <a:solidFill>
                  <a:schemeClr val="lt1"/>
                </a:solidFill>
                <a:latin typeface="Arial"/>
                <a:ea typeface="Arial"/>
                <a:cs typeface="Arial"/>
                <a:sym typeface="Arial"/>
              </a:defRPr>
            </a:lvl1pPr>
            <a:lvl2pPr marL="914400" lvl="1" indent="-342900" algn="l">
              <a:lnSpc>
                <a:spcPct val="90000"/>
              </a:lnSpc>
              <a:spcBef>
                <a:spcPts val="375"/>
              </a:spcBef>
              <a:spcAft>
                <a:spcPts val="0"/>
              </a:spcAft>
              <a:buClr>
                <a:schemeClr val="lt1"/>
              </a:buClr>
              <a:buSzPts val="1800"/>
              <a:buChar char="•"/>
              <a:defRPr>
                <a:solidFill>
                  <a:schemeClr val="lt1"/>
                </a:solidFill>
                <a:latin typeface="Arial"/>
                <a:ea typeface="Arial"/>
                <a:cs typeface="Arial"/>
                <a:sym typeface="Arial"/>
              </a:defRPr>
            </a:lvl2pPr>
            <a:lvl3pPr marL="1371600" lvl="2" indent="-323850" algn="l">
              <a:lnSpc>
                <a:spcPct val="90000"/>
              </a:lnSpc>
              <a:spcBef>
                <a:spcPts val="375"/>
              </a:spcBef>
              <a:spcAft>
                <a:spcPts val="0"/>
              </a:spcAft>
              <a:buClr>
                <a:schemeClr val="lt1"/>
              </a:buClr>
              <a:buSzPts val="1500"/>
              <a:buChar char="•"/>
              <a:defRPr>
                <a:solidFill>
                  <a:schemeClr val="lt1"/>
                </a:solidFill>
                <a:latin typeface="Arial"/>
                <a:ea typeface="Arial"/>
                <a:cs typeface="Arial"/>
                <a:sym typeface="Arial"/>
              </a:defRPr>
            </a:lvl3pPr>
            <a:lvl4pPr marL="1828800" lvl="3" indent="-314325"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4pPr>
            <a:lvl5pPr marL="2286000" lvl="4" indent="-314325"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6" name="Google Shape;66;p13"/>
          <p:cNvSpPr txBox="1">
            <a:spLocks noGrp="1"/>
          </p:cNvSpPr>
          <p:nvPr>
            <p:ph type="body" idx="2"/>
          </p:nvPr>
        </p:nvSpPr>
        <p:spPr>
          <a:xfrm>
            <a:off x="6535995" y="1825625"/>
            <a:ext cx="5181600" cy="4351338"/>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dk1"/>
              </a:buClr>
              <a:buSzPts val="2100"/>
              <a:buChar char="•"/>
              <a:defRPr>
                <a:latin typeface="Arial"/>
                <a:ea typeface="Arial"/>
                <a:cs typeface="Arial"/>
                <a:sym typeface="Arial"/>
              </a:defRPr>
            </a:lvl1pPr>
            <a:lvl2pPr marL="914400" lvl="1" indent="-342900" algn="l">
              <a:lnSpc>
                <a:spcPct val="90000"/>
              </a:lnSpc>
              <a:spcBef>
                <a:spcPts val="375"/>
              </a:spcBef>
              <a:spcAft>
                <a:spcPts val="0"/>
              </a:spcAft>
              <a:buClr>
                <a:schemeClr val="dk1"/>
              </a:buClr>
              <a:buSzPts val="1800"/>
              <a:buChar char="•"/>
              <a:defRPr>
                <a:latin typeface="Arial"/>
                <a:ea typeface="Arial"/>
                <a:cs typeface="Arial"/>
                <a:sym typeface="Arial"/>
              </a:defRPr>
            </a:lvl2pPr>
            <a:lvl3pPr marL="1371600" lvl="2" indent="-323850" algn="l">
              <a:lnSpc>
                <a:spcPct val="90000"/>
              </a:lnSpc>
              <a:spcBef>
                <a:spcPts val="375"/>
              </a:spcBef>
              <a:spcAft>
                <a:spcPts val="0"/>
              </a:spcAft>
              <a:buClr>
                <a:schemeClr val="dk1"/>
              </a:buClr>
              <a:buSzPts val="1500"/>
              <a:buChar char="•"/>
              <a:defRPr>
                <a:latin typeface="Arial"/>
                <a:ea typeface="Arial"/>
                <a:cs typeface="Arial"/>
                <a:sym typeface="Arial"/>
              </a:defRPr>
            </a:lvl3pPr>
            <a:lvl4pPr marL="1828800" lvl="3" indent="-314325" algn="l">
              <a:lnSpc>
                <a:spcPct val="90000"/>
              </a:lnSpc>
              <a:spcBef>
                <a:spcPts val="375"/>
              </a:spcBef>
              <a:spcAft>
                <a:spcPts val="0"/>
              </a:spcAft>
              <a:buClr>
                <a:schemeClr val="dk1"/>
              </a:buClr>
              <a:buSzPts val="1350"/>
              <a:buChar char="•"/>
              <a:defRPr>
                <a:latin typeface="Arial"/>
                <a:ea typeface="Arial"/>
                <a:cs typeface="Arial"/>
                <a:sym typeface="Arial"/>
              </a:defRPr>
            </a:lvl4pPr>
            <a:lvl5pPr marL="2286000" lvl="4" indent="-314325" algn="l">
              <a:lnSpc>
                <a:spcPct val="90000"/>
              </a:lnSpc>
              <a:spcBef>
                <a:spcPts val="375"/>
              </a:spcBef>
              <a:spcAft>
                <a:spcPts val="0"/>
              </a:spcAft>
              <a:buClr>
                <a:schemeClr val="dk1"/>
              </a:buClr>
              <a:buSzPts val="1350"/>
              <a:buChar char="•"/>
              <a:defRPr>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cxnSp>
        <p:nvCxnSpPr>
          <p:cNvPr id="67" name="Google Shape;67;p13"/>
          <p:cNvCxnSpPr/>
          <p:nvPr/>
        </p:nvCxnSpPr>
        <p:spPr>
          <a:xfrm>
            <a:off x="838200" y="1690688"/>
            <a:ext cx="4944533" cy="0"/>
          </a:xfrm>
          <a:prstGeom prst="straightConnector1">
            <a:avLst/>
          </a:prstGeom>
          <a:noFill/>
          <a:ln w="25400" cap="flat" cmpd="sng">
            <a:solidFill>
              <a:srgbClr val="E1192B"/>
            </a:solidFill>
            <a:prstDash val="solid"/>
            <a:miter lim="800000"/>
            <a:headEnd type="none" w="sm" len="sm"/>
            <a:tailEnd type="none" w="sm" len="sm"/>
          </a:ln>
        </p:spPr>
      </p:cxnSp>
      <p:sp>
        <p:nvSpPr>
          <p:cNvPr id="68" name="Google Shape;68;p13"/>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10388601" y="5247755"/>
            <a:ext cx="1721548" cy="129116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sldNum" idx="12"/>
          </p:nvPr>
        </p:nvSpPr>
        <p:spPr>
          <a:xfrm>
            <a:off x="90170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50"/>
        <p:cNvGrpSpPr/>
        <p:nvPr/>
      </p:nvGrpSpPr>
      <p:grpSpPr>
        <a:xfrm>
          <a:off x="0" y="0"/>
          <a:ext cx="0" cy="0"/>
          <a:chOff x="0" y="0"/>
          <a:chExt cx="0" cy="0"/>
        </a:xfrm>
      </p:grpSpPr>
      <p:pic>
        <p:nvPicPr>
          <p:cNvPr id="151" name="Google Shape;151;p1"/>
          <p:cNvPicPr preferRelativeResize="0"/>
          <p:nvPr/>
        </p:nvPicPr>
        <p:blipFill rotWithShape="1">
          <a:blip r:embed="rId4">
            <a:alphaModFix/>
          </a:blip>
          <a:srcRect/>
          <a:stretch/>
        </p:blipFill>
        <p:spPr>
          <a:xfrm>
            <a:off x="-1" y="0"/>
            <a:ext cx="12192001" cy="6925056"/>
          </a:xfrm>
          <a:prstGeom prst="rect">
            <a:avLst/>
          </a:prstGeom>
          <a:noFill/>
          <a:ln>
            <a:noFill/>
          </a:ln>
        </p:spPr>
      </p:pic>
      <p:sp>
        <p:nvSpPr>
          <p:cNvPr id="152" name="Google Shape;152;p1"/>
          <p:cNvSpPr txBox="1">
            <a:spLocks noGrp="1"/>
          </p:cNvSpPr>
          <p:nvPr>
            <p:ph type="subTitle" idx="1"/>
          </p:nvPr>
        </p:nvSpPr>
        <p:spPr>
          <a:xfrm>
            <a:off x="407853" y="2688252"/>
            <a:ext cx="7598226" cy="1655762"/>
          </a:xfrm>
          <a:prstGeom prst="rect">
            <a:avLst/>
          </a:prstGeom>
          <a:noFill/>
          <a:ln>
            <a:noFill/>
          </a:ln>
        </p:spPr>
        <p:txBody>
          <a:bodyPr spcFirstLastPara="1" wrap="square" lIns="91425" tIns="45700" rIns="91425" bIns="45700" anchor="t" anchorCtr="0">
            <a:normAutofit/>
          </a:bodyPr>
          <a:lstStyle/>
          <a:p>
            <a:pPr marL="457200" lvl="0" indent="-361950" algn="l" rtl="0">
              <a:lnSpc>
                <a:spcPct val="90000"/>
              </a:lnSpc>
              <a:spcBef>
                <a:spcPts val="750"/>
              </a:spcBef>
              <a:spcAft>
                <a:spcPts val="0"/>
              </a:spcAft>
              <a:buClr>
                <a:schemeClr val="dk1"/>
              </a:buClr>
              <a:buSzPts val="1800"/>
              <a:buNone/>
            </a:pPr>
            <a:endParaRPr/>
          </a:p>
          <a:p>
            <a:pPr marL="457200" lvl="0" indent="-361950" algn="l" rtl="0">
              <a:lnSpc>
                <a:spcPct val="90000"/>
              </a:lnSpc>
              <a:spcBef>
                <a:spcPts val="750"/>
              </a:spcBef>
              <a:spcAft>
                <a:spcPts val="0"/>
              </a:spcAft>
              <a:buClr>
                <a:schemeClr val="dk1"/>
              </a:buClr>
              <a:buSzPts val="1800"/>
              <a:buNone/>
            </a:pPr>
            <a:endParaRPr/>
          </a:p>
        </p:txBody>
      </p:sp>
      <p:sp>
        <p:nvSpPr>
          <p:cNvPr id="153" name="Google Shape;153;p1"/>
          <p:cNvSpPr txBox="1"/>
          <p:nvPr/>
        </p:nvSpPr>
        <p:spPr>
          <a:xfrm>
            <a:off x="407852" y="2688252"/>
            <a:ext cx="11174547" cy="1655762"/>
          </a:xfrm>
          <a:prstGeom prst="rect">
            <a:avLst/>
          </a:prstGeom>
          <a:noFill/>
          <a:ln>
            <a:noFill/>
          </a:ln>
        </p:spPr>
        <p:txBody>
          <a:bodyPr spcFirstLastPara="1" wrap="square" lIns="91425" tIns="45700" rIns="91425" bIns="45700" anchor="t" anchorCtr="0">
            <a:normAutofit/>
          </a:bodyPr>
          <a:lstStyle/>
          <a:p>
            <a:pPr marL="457200" marR="0" lvl="0" indent="-361950" algn="l" rtl="0">
              <a:lnSpc>
                <a:spcPct val="90000"/>
              </a:lnSpc>
              <a:spcBef>
                <a:spcPts val="750"/>
              </a:spcBef>
              <a:spcAft>
                <a:spcPts val="0"/>
              </a:spcAft>
              <a:buClr>
                <a:schemeClr val="dk1"/>
              </a:buClr>
              <a:buSzPts val="1800"/>
              <a:buFont typeface="Arial"/>
              <a:buNone/>
            </a:pPr>
            <a:endParaRPr sz="2800" b="0" i="0" u="none" strike="noStrike" cap="none" dirty="0">
              <a:solidFill>
                <a:schemeClr val="dk1"/>
              </a:solidFill>
              <a:latin typeface="Arial"/>
              <a:ea typeface="Arial"/>
              <a:cs typeface="Arial"/>
              <a:sym typeface="Arial"/>
            </a:endParaRPr>
          </a:p>
          <a:p>
            <a:pPr marL="457200" marR="0" lvl="0" indent="-361950" algn="l" rtl="0">
              <a:lnSpc>
                <a:spcPct val="90000"/>
              </a:lnSpc>
              <a:spcBef>
                <a:spcPts val="750"/>
              </a:spcBef>
              <a:spcAft>
                <a:spcPts val="0"/>
              </a:spcAft>
              <a:buClr>
                <a:schemeClr val="dk1"/>
              </a:buClr>
              <a:buSzPts val="1800"/>
              <a:buFont typeface="Arial"/>
              <a:buNone/>
            </a:pPr>
            <a:r>
              <a:rPr lang="en-US" sz="2800" b="0" i="0" u="none" strike="noStrike" cap="none" dirty="0">
                <a:solidFill>
                  <a:schemeClr val="dk1"/>
                </a:solidFill>
                <a:latin typeface="Arial"/>
                <a:ea typeface="Arial"/>
                <a:cs typeface="Arial"/>
                <a:sym typeface="Arial"/>
              </a:rPr>
              <a:t>June 22, 2021: </a:t>
            </a:r>
            <a:r>
              <a:rPr lang="en-US" sz="2800" b="0" i="0" u="none" strike="noStrike" cap="none" dirty="0">
                <a:solidFill>
                  <a:srgbClr val="971B29"/>
                </a:solidFill>
                <a:latin typeface="Arial"/>
                <a:ea typeface="Arial"/>
                <a:cs typeface="Arial"/>
                <a:sym typeface="Arial"/>
              </a:rPr>
              <a:t>Cluster Analysis</a:t>
            </a:r>
            <a:endParaRPr dirty="0"/>
          </a:p>
          <a:p>
            <a:pPr marL="457200" marR="0" lvl="0" indent="-361950" algn="l" rtl="0">
              <a:lnSpc>
                <a:spcPct val="90000"/>
              </a:lnSpc>
              <a:spcBef>
                <a:spcPts val="750"/>
              </a:spcBef>
              <a:spcAft>
                <a:spcPts val="0"/>
              </a:spcAft>
              <a:buClr>
                <a:schemeClr val="dk1"/>
              </a:buClr>
              <a:buSzPts val="1800"/>
              <a:buFont typeface="Arial"/>
              <a:buNone/>
            </a:pPr>
            <a:endParaRPr sz="2400" b="0" i="1" u="none" strike="noStrike" cap="none" dirty="0">
              <a:solidFill>
                <a:schemeClr val="dk1"/>
              </a:solidFill>
              <a:latin typeface="Arial"/>
              <a:ea typeface="Arial"/>
              <a:cs typeface="Arial"/>
              <a:sym typeface="Arial"/>
            </a:endParaRPr>
          </a:p>
        </p:txBody>
      </p:sp>
      <p:sp>
        <p:nvSpPr>
          <p:cNvPr id="154" name="Google Shape;154;p1"/>
          <p:cNvSpPr txBox="1">
            <a:spLocks noGrp="1"/>
          </p:cNvSpPr>
          <p:nvPr>
            <p:ph type="ctrTitle"/>
          </p:nvPr>
        </p:nvSpPr>
        <p:spPr>
          <a:xfrm>
            <a:off x="407853" y="434355"/>
            <a:ext cx="7598226" cy="203852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500"/>
              <a:buFont typeface="Arial"/>
              <a:buNone/>
            </a:pPr>
            <a:r>
              <a:rPr lang="en-US"/>
              <a:t>Faculty Connect</a:t>
            </a:r>
            <a:endParaRPr/>
          </a:p>
        </p:txBody>
      </p:sp>
      <p:sp>
        <p:nvSpPr>
          <p:cNvPr id="155" name="Google Shape;155;p1"/>
          <p:cNvSpPr/>
          <p:nvPr/>
        </p:nvSpPr>
        <p:spPr>
          <a:xfrm>
            <a:off x="407853" y="1084286"/>
            <a:ext cx="604524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1" u="none" strike="noStrike" cap="none">
                <a:solidFill>
                  <a:schemeClr val="dk1"/>
                </a:solidFill>
                <a:latin typeface="Arial"/>
                <a:ea typeface="Arial"/>
                <a:cs typeface="Arial"/>
                <a:sym typeface="Arial"/>
              </a:rPr>
              <a:t>Foundations of Data Analysis for Business</a:t>
            </a:r>
            <a:endParaRPr sz="1800" b="0" i="0" u="none" strike="noStrike" cap="none">
              <a:solidFill>
                <a:schemeClr val="dk1"/>
              </a:solidFill>
              <a:latin typeface="Arial"/>
              <a:ea typeface="Arial"/>
              <a:cs typeface="Arial"/>
              <a:sym typeface="Arial"/>
            </a:endParaRPr>
          </a:p>
        </p:txBody>
      </p:sp>
      <p:pic>
        <p:nvPicPr>
          <p:cNvPr id="156" name="Google Shape;156;p1"/>
          <p:cNvPicPr preferRelativeResize="0"/>
          <p:nvPr/>
        </p:nvPicPr>
        <p:blipFill rotWithShape="1">
          <a:blip r:embed="rId5">
            <a:alphaModFix/>
          </a:blip>
          <a:srcRect/>
          <a:stretch/>
        </p:blipFill>
        <p:spPr>
          <a:xfrm>
            <a:off x="326573" y="5308709"/>
            <a:ext cx="7801427" cy="11155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62DF5-E7DB-7A4B-9BC4-3BE36112080E}"/>
              </a:ext>
            </a:extLst>
          </p:cNvPr>
          <p:cNvSpPr>
            <a:spLocks noGrp="1"/>
          </p:cNvSpPr>
          <p:nvPr>
            <p:ph type="title"/>
          </p:nvPr>
        </p:nvSpPr>
        <p:spPr/>
        <p:txBody>
          <a:bodyPr/>
          <a:lstStyle/>
          <a:p>
            <a:r>
              <a:rPr lang="en-US" dirty="0"/>
              <a:t>Hierarchical Clustering</a:t>
            </a:r>
          </a:p>
        </p:txBody>
      </p:sp>
      <p:sp>
        <p:nvSpPr>
          <p:cNvPr id="3" name="Text Placeholder 2">
            <a:extLst>
              <a:ext uri="{FF2B5EF4-FFF2-40B4-BE49-F238E27FC236}">
                <a16:creationId xmlns:a16="http://schemas.microsoft.com/office/drawing/2014/main" id="{2DA01AB2-F0DB-324E-8C80-DA316BF90DA3}"/>
              </a:ext>
            </a:extLst>
          </p:cNvPr>
          <p:cNvSpPr>
            <a:spLocks noGrp="1"/>
          </p:cNvSpPr>
          <p:nvPr>
            <p:ph type="body" idx="1"/>
          </p:nvPr>
        </p:nvSpPr>
        <p:spPr>
          <a:xfrm>
            <a:off x="2579914" y="5380988"/>
            <a:ext cx="6008914" cy="464640"/>
          </a:xfrm>
        </p:spPr>
        <p:txBody>
          <a:bodyPr>
            <a:normAutofit/>
          </a:bodyPr>
          <a:lstStyle/>
          <a:p>
            <a:pPr marL="95250" indent="0">
              <a:buNone/>
            </a:pPr>
            <a:r>
              <a:rPr lang="en-US" sz="1000" dirty="0"/>
              <a:t>James, Witten, Hastie, </a:t>
            </a:r>
            <a:r>
              <a:rPr lang="en-US" sz="1000" dirty="0" err="1"/>
              <a:t>Tibshirani</a:t>
            </a:r>
            <a:r>
              <a:rPr lang="en-US" sz="1000" dirty="0"/>
              <a:t>; An Introduction to Statistical Learning; Springer, 2017, Page 393</a:t>
            </a:r>
          </a:p>
        </p:txBody>
      </p:sp>
      <p:pic>
        <p:nvPicPr>
          <p:cNvPr id="4" name="Picture 3">
            <a:extLst>
              <a:ext uri="{FF2B5EF4-FFF2-40B4-BE49-F238E27FC236}">
                <a16:creationId xmlns:a16="http://schemas.microsoft.com/office/drawing/2014/main" id="{F5ACA78A-0D47-234D-9564-8AB982A1A139}"/>
              </a:ext>
            </a:extLst>
          </p:cNvPr>
          <p:cNvPicPr>
            <a:picLocks noChangeAspect="1"/>
          </p:cNvPicPr>
          <p:nvPr/>
        </p:nvPicPr>
        <p:blipFill>
          <a:blip r:embed="rId2"/>
          <a:stretch>
            <a:fillRect/>
          </a:stretch>
        </p:blipFill>
        <p:spPr>
          <a:xfrm>
            <a:off x="2428421" y="2683915"/>
            <a:ext cx="6311900" cy="2697073"/>
          </a:xfrm>
          <a:prstGeom prst="rect">
            <a:avLst/>
          </a:prstGeom>
        </p:spPr>
      </p:pic>
      <p:sp>
        <p:nvSpPr>
          <p:cNvPr id="5" name="TextBox 4">
            <a:extLst>
              <a:ext uri="{FF2B5EF4-FFF2-40B4-BE49-F238E27FC236}">
                <a16:creationId xmlns:a16="http://schemas.microsoft.com/office/drawing/2014/main" id="{7E24F8A6-E89F-9F4D-8B3C-C0094F3A0D54}"/>
              </a:ext>
            </a:extLst>
          </p:cNvPr>
          <p:cNvSpPr txBox="1"/>
          <p:nvPr/>
        </p:nvSpPr>
        <p:spPr>
          <a:xfrm>
            <a:off x="2928256" y="2219275"/>
            <a:ext cx="1710725" cy="400110"/>
          </a:xfrm>
          <a:prstGeom prst="rect">
            <a:avLst/>
          </a:prstGeom>
          <a:noFill/>
        </p:spPr>
        <p:txBody>
          <a:bodyPr wrap="none" rtlCol="0">
            <a:spAutoFit/>
          </a:bodyPr>
          <a:lstStyle/>
          <a:p>
            <a:r>
              <a:rPr lang="en-US" sz="2000" b="1" dirty="0"/>
              <a:t>Dendrogram</a:t>
            </a:r>
          </a:p>
        </p:txBody>
      </p:sp>
      <p:sp>
        <p:nvSpPr>
          <p:cNvPr id="6" name="TextBox 5">
            <a:extLst>
              <a:ext uri="{FF2B5EF4-FFF2-40B4-BE49-F238E27FC236}">
                <a16:creationId xmlns:a16="http://schemas.microsoft.com/office/drawing/2014/main" id="{3BF14A0F-18E0-AF4E-97C9-F955A54F0D71}"/>
              </a:ext>
            </a:extLst>
          </p:cNvPr>
          <p:cNvSpPr txBox="1"/>
          <p:nvPr/>
        </p:nvSpPr>
        <p:spPr>
          <a:xfrm>
            <a:off x="5747656" y="2219275"/>
            <a:ext cx="2664512" cy="400110"/>
          </a:xfrm>
          <a:prstGeom prst="rect">
            <a:avLst/>
          </a:prstGeom>
          <a:noFill/>
        </p:spPr>
        <p:txBody>
          <a:bodyPr wrap="none" rtlCol="0">
            <a:spAutoFit/>
          </a:bodyPr>
          <a:lstStyle/>
          <a:p>
            <a:r>
              <a:rPr lang="en-US" sz="2000" b="1" dirty="0"/>
              <a:t>Measurement Space</a:t>
            </a:r>
          </a:p>
        </p:txBody>
      </p:sp>
    </p:spTree>
    <p:extLst>
      <p:ext uri="{BB962C8B-B14F-4D97-AF65-F5344CB8AC3E}">
        <p14:creationId xmlns:p14="http://schemas.microsoft.com/office/powerpoint/2010/main" val="2566117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CBDEA-B6B5-DC4D-886B-CFF42D091AFE}"/>
              </a:ext>
            </a:extLst>
          </p:cNvPr>
          <p:cNvSpPr>
            <a:spLocks noGrp="1"/>
          </p:cNvSpPr>
          <p:nvPr>
            <p:ph type="title"/>
          </p:nvPr>
        </p:nvSpPr>
        <p:spPr/>
        <p:txBody>
          <a:bodyPr/>
          <a:lstStyle/>
          <a:p>
            <a:r>
              <a:rPr lang="en-US" dirty="0"/>
              <a:t>Common Measures of Distance</a:t>
            </a:r>
          </a:p>
        </p:txBody>
      </p:sp>
      <p:pic>
        <p:nvPicPr>
          <p:cNvPr id="1026" name="Picture 2">
            <a:extLst>
              <a:ext uri="{FF2B5EF4-FFF2-40B4-BE49-F238E27FC236}">
                <a16:creationId xmlns:a16="http://schemas.microsoft.com/office/drawing/2014/main" id="{2FDE4236-E735-CD46-BB49-BD424CB4B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611" y="2012043"/>
            <a:ext cx="3045114" cy="2679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025CBD-06DA-1749-8608-907ED495813E}"/>
              </a:ext>
            </a:extLst>
          </p:cNvPr>
          <p:cNvSpPr txBox="1"/>
          <p:nvPr/>
        </p:nvSpPr>
        <p:spPr>
          <a:xfrm>
            <a:off x="5207776" y="4921908"/>
            <a:ext cx="1872629" cy="738664"/>
          </a:xfrm>
          <a:prstGeom prst="rect">
            <a:avLst/>
          </a:prstGeom>
          <a:noFill/>
        </p:spPr>
        <p:txBody>
          <a:bodyPr wrap="none" rtlCol="0">
            <a:spAutoFit/>
          </a:bodyPr>
          <a:lstStyle/>
          <a:p>
            <a:r>
              <a:rPr lang="en-US" b="1" dirty="0"/>
              <a:t>Manhattan Distance</a:t>
            </a:r>
          </a:p>
          <a:p>
            <a:pPr lvl="1"/>
            <a:r>
              <a:rPr lang="en-US" dirty="0"/>
              <a:t>City Blocks</a:t>
            </a:r>
          </a:p>
          <a:p>
            <a:endParaRPr lang="en-US" dirty="0"/>
          </a:p>
        </p:txBody>
      </p:sp>
      <p:sp>
        <p:nvSpPr>
          <p:cNvPr id="5" name="TextBox 4">
            <a:extLst>
              <a:ext uri="{FF2B5EF4-FFF2-40B4-BE49-F238E27FC236}">
                <a16:creationId xmlns:a16="http://schemas.microsoft.com/office/drawing/2014/main" id="{51C56135-F954-5D41-BA86-8D3143976385}"/>
              </a:ext>
            </a:extLst>
          </p:cNvPr>
          <p:cNvSpPr txBox="1"/>
          <p:nvPr/>
        </p:nvSpPr>
        <p:spPr>
          <a:xfrm>
            <a:off x="544285" y="4921908"/>
            <a:ext cx="1824538" cy="738664"/>
          </a:xfrm>
          <a:prstGeom prst="rect">
            <a:avLst/>
          </a:prstGeom>
          <a:noFill/>
        </p:spPr>
        <p:txBody>
          <a:bodyPr wrap="none" rtlCol="0">
            <a:spAutoFit/>
          </a:bodyPr>
          <a:lstStyle/>
          <a:p>
            <a:r>
              <a:rPr lang="en-US" b="1" dirty="0"/>
              <a:t>Euclidean Distance</a:t>
            </a:r>
          </a:p>
          <a:p>
            <a:pPr lvl="1"/>
            <a:r>
              <a:rPr lang="en-US" dirty="0"/>
              <a:t>Straight Line</a:t>
            </a:r>
          </a:p>
          <a:p>
            <a:endParaRPr lang="en-US" dirty="0"/>
          </a:p>
        </p:txBody>
      </p:sp>
      <p:sp>
        <p:nvSpPr>
          <p:cNvPr id="6" name="TextBox 5">
            <a:extLst>
              <a:ext uri="{FF2B5EF4-FFF2-40B4-BE49-F238E27FC236}">
                <a16:creationId xmlns:a16="http://schemas.microsoft.com/office/drawing/2014/main" id="{2574F902-FAEB-DF4B-906E-8ABDD8C728DB}"/>
              </a:ext>
            </a:extLst>
          </p:cNvPr>
          <p:cNvSpPr txBox="1"/>
          <p:nvPr/>
        </p:nvSpPr>
        <p:spPr>
          <a:xfrm>
            <a:off x="9187543" y="4832475"/>
            <a:ext cx="1576072" cy="523220"/>
          </a:xfrm>
          <a:prstGeom prst="rect">
            <a:avLst/>
          </a:prstGeom>
          <a:noFill/>
        </p:spPr>
        <p:txBody>
          <a:bodyPr wrap="none" rtlCol="0">
            <a:spAutoFit/>
          </a:bodyPr>
          <a:lstStyle/>
          <a:p>
            <a:r>
              <a:rPr lang="en-US" b="1" dirty="0"/>
              <a:t>Cosine Distance</a:t>
            </a:r>
          </a:p>
          <a:p>
            <a:pPr lvl="1"/>
            <a:r>
              <a:rPr lang="en-US" dirty="0"/>
              <a:t>Angular Distance</a:t>
            </a:r>
          </a:p>
        </p:txBody>
      </p:sp>
      <p:pic>
        <p:nvPicPr>
          <p:cNvPr id="1028" name="Picture 4">
            <a:extLst>
              <a:ext uri="{FF2B5EF4-FFF2-40B4-BE49-F238E27FC236}">
                <a16:creationId xmlns:a16="http://schemas.microsoft.com/office/drawing/2014/main" id="{6D3268BA-118B-1542-8609-08D51E71E6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1521" y="5660572"/>
            <a:ext cx="1778884" cy="41568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427E50E-11AB-A941-AAA9-67368B1E6E84}"/>
              </a:ext>
            </a:extLst>
          </p:cNvPr>
          <p:cNvSpPr txBox="1"/>
          <p:nvPr/>
        </p:nvSpPr>
        <p:spPr>
          <a:xfrm>
            <a:off x="2597245" y="6477000"/>
            <a:ext cx="6824304" cy="307777"/>
          </a:xfrm>
          <a:prstGeom prst="rect">
            <a:avLst/>
          </a:prstGeom>
          <a:noFill/>
        </p:spPr>
        <p:txBody>
          <a:bodyPr wrap="none" rtlCol="0">
            <a:spAutoFit/>
          </a:bodyPr>
          <a:lstStyle/>
          <a:p>
            <a:r>
              <a:rPr lang="en-US" dirty="0"/>
              <a:t>https://</a:t>
            </a:r>
            <a:r>
              <a:rPr lang="en-US" dirty="0" err="1"/>
              <a:t>montjoile.medium.com</a:t>
            </a:r>
            <a:r>
              <a:rPr lang="en-US" dirty="0"/>
              <a:t>/l0-norm-l1-norm-l2-norm-l-infinity-norm-7a7d18a4f40c</a:t>
            </a:r>
          </a:p>
        </p:txBody>
      </p:sp>
      <p:pic>
        <p:nvPicPr>
          <p:cNvPr id="1030" name="Picture 6">
            <a:extLst>
              <a:ext uri="{FF2B5EF4-FFF2-40B4-BE49-F238E27FC236}">
                <a16:creationId xmlns:a16="http://schemas.microsoft.com/office/drawing/2014/main" id="{5CEE146F-DD20-E34E-9B28-084E744061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429" y="2012043"/>
            <a:ext cx="2716479" cy="19739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C603FC8-D975-4947-8F60-53A7679E4E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429" y="5766467"/>
            <a:ext cx="2860213" cy="3077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uclidean vs. Cosine Distance">
            <a:extLst>
              <a:ext uri="{FF2B5EF4-FFF2-40B4-BE49-F238E27FC236}">
                <a16:creationId xmlns:a16="http://schemas.microsoft.com/office/drawing/2014/main" id="{61BE4FAC-E00F-FA4F-8307-0D499E8E0D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1275" y="2275113"/>
            <a:ext cx="2201639" cy="1422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050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2A5E5-4DA3-BC4F-8668-00295A264F77}"/>
              </a:ext>
            </a:extLst>
          </p:cNvPr>
          <p:cNvSpPr>
            <a:spLocks noGrp="1"/>
          </p:cNvSpPr>
          <p:nvPr>
            <p:ph type="title"/>
          </p:nvPr>
        </p:nvSpPr>
        <p:spPr/>
        <p:txBody>
          <a:bodyPr/>
          <a:lstStyle/>
          <a:p>
            <a:r>
              <a:rPr lang="en-US" dirty="0"/>
              <a:t>Linkage</a:t>
            </a:r>
          </a:p>
        </p:txBody>
      </p:sp>
      <p:sp>
        <p:nvSpPr>
          <p:cNvPr id="3" name="Text Placeholder 2">
            <a:extLst>
              <a:ext uri="{FF2B5EF4-FFF2-40B4-BE49-F238E27FC236}">
                <a16:creationId xmlns:a16="http://schemas.microsoft.com/office/drawing/2014/main" id="{27987EC7-CEEB-EB42-9748-8A0E1E878EE7}"/>
              </a:ext>
            </a:extLst>
          </p:cNvPr>
          <p:cNvSpPr>
            <a:spLocks noGrp="1"/>
          </p:cNvSpPr>
          <p:nvPr>
            <p:ph type="body" idx="1"/>
          </p:nvPr>
        </p:nvSpPr>
        <p:spPr>
          <a:xfrm>
            <a:off x="838200" y="1692001"/>
            <a:ext cx="5763212" cy="4351338"/>
          </a:xfrm>
        </p:spPr>
        <p:txBody>
          <a:bodyPr>
            <a:normAutofit lnSpcReduction="10000"/>
          </a:bodyPr>
          <a:lstStyle/>
          <a:p>
            <a:pPr marL="95250" indent="0">
              <a:buNone/>
            </a:pPr>
            <a:r>
              <a:rPr lang="en-US" dirty="0"/>
              <a:t>Distance between groups of observations</a:t>
            </a:r>
          </a:p>
          <a:p>
            <a:pPr marL="95250" indent="0">
              <a:buNone/>
            </a:pPr>
            <a:endParaRPr lang="en-US" b="1" dirty="0"/>
          </a:p>
          <a:p>
            <a:pPr marL="95250" indent="0">
              <a:buNone/>
            </a:pPr>
            <a:r>
              <a:rPr lang="en-US" b="1" dirty="0"/>
              <a:t>Ward</a:t>
            </a:r>
          </a:p>
          <a:p>
            <a:pPr lvl="1"/>
            <a:r>
              <a:rPr lang="en-US" dirty="0"/>
              <a:t>Minimize sum of squared differences within clusters</a:t>
            </a:r>
          </a:p>
          <a:p>
            <a:pPr marL="95250" indent="0">
              <a:buNone/>
            </a:pPr>
            <a:r>
              <a:rPr lang="en-US" b="1" dirty="0"/>
              <a:t>Complete</a:t>
            </a:r>
          </a:p>
          <a:p>
            <a:pPr lvl="1"/>
            <a:r>
              <a:rPr lang="en-US" dirty="0"/>
              <a:t>Minimize maximum of distances between pairs</a:t>
            </a:r>
          </a:p>
          <a:p>
            <a:pPr marL="95250" indent="0">
              <a:buNone/>
            </a:pPr>
            <a:r>
              <a:rPr lang="en-US" b="1" dirty="0"/>
              <a:t>Average</a:t>
            </a:r>
          </a:p>
          <a:p>
            <a:pPr lvl="1"/>
            <a:r>
              <a:rPr lang="en-US" dirty="0"/>
              <a:t>Minimize average of distances between all points</a:t>
            </a:r>
          </a:p>
          <a:p>
            <a:pPr marL="95250" indent="0">
              <a:buNone/>
            </a:pPr>
            <a:r>
              <a:rPr lang="en-US" b="1" dirty="0"/>
              <a:t>Single</a:t>
            </a:r>
          </a:p>
          <a:p>
            <a:pPr lvl="1"/>
            <a:r>
              <a:rPr lang="en-US" dirty="0"/>
              <a:t>Minimize distance between closest observations from a pair of clusters</a:t>
            </a:r>
          </a:p>
        </p:txBody>
      </p:sp>
      <p:pic>
        <p:nvPicPr>
          <p:cNvPr id="5" name="Picture 4">
            <a:extLst>
              <a:ext uri="{FF2B5EF4-FFF2-40B4-BE49-F238E27FC236}">
                <a16:creationId xmlns:a16="http://schemas.microsoft.com/office/drawing/2014/main" id="{ADA1E28B-BEEE-664D-AD17-6993C9B194AE}"/>
              </a:ext>
            </a:extLst>
          </p:cNvPr>
          <p:cNvPicPr>
            <a:picLocks noChangeAspect="1"/>
          </p:cNvPicPr>
          <p:nvPr/>
        </p:nvPicPr>
        <p:blipFill>
          <a:blip r:embed="rId2"/>
          <a:stretch>
            <a:fillRect/>
          </a:stretch>
        </p:blipFill>
        <p:spPr>
          <a:xfrm>
            <a:off x="6601412" y="1522139"/>
            <a:ext cx="4306925" cy="4521200"/>
          </a:xfrm>
          <a:prstGeom prst="rect">
            <a:avLst/>
          </a:prstGeom>
        </p:spPr>
      </p:pic>
    </p:spTree>
    <p:extLst>
      <p:ext uri="{BB962C8B-B14F-4D97-AF65-F5344CB8AC3E}">
        <p14:creationId xmlns:p14="http://schemas.microsoft.com/office/powerpoint/2010/main" val="1850125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3D30-F6E5-FA43-BB7C-B040F38383BF}"/>
              </a:ext>
            </a:extLst>
          </p:cNvPr>
          <p:cNvSpPr>
            <a:spLocks noGrp="1"/>
          </p:cNvSpPr>
          <p:nvPr>
            <p:ph type="title"/>
          </p:nvPr>
        </p:nvSpPr>
        <p:spPr/>
        <p:txBody>
          <a:bodyPr/>
          <a:lstStyle/>
          <a:p>
            <a:r>
              <a:rPr lang="en-US" dirty="0"/>
              <a:t>Assessment</a:t>
            </a:r>
          </a:p>
        </p:txBody>
      </p:sp>
      <p:sp>
        <p:nvSpPr>
          <p:cNvPr id="3" name="Text Placeholder 2">
            <a:extLst>
              <a:ext uri="{FF2B5EF4-FFF2-40B4-BE49-F238E27FC236}">
                <a16:creationId xmlns:a16="http://schemas.microsoft.com/office/drawing/2014/main" id="{A88B63A2-81A8-C74E-8AB8-3D9481319091}"/>
              </a:ext>
            </a:extLst>
          </p:cNvPr>
          <p:cNvSpPr>
            <a:spLocks noGrp="1"/>
          </p:cNvSpPr>
          <p:nvPr>
            <p:ph type="body" idx="1"/>
          </p:nvPr>
        </p:nvSpPr>
        <p:spPr/>
        <p:txBody>
          <a:bodyPr/>
          <a:lstStyle/>
          <a:p>
            <a:pPr marL="95250" indent="0">
              <a:buNone/>
            </a:pPr>
            <a:r>
              <a:rPr lang="en-US" b="1" i="1" dirty="0"/>
              <a:t>Measures To Be Used with Labeled Data</a:t>
            </a:r>
          </a:p>
          <a:p>
            <a:endParaRPr lang="en-US" dirty="0"/>
          </a:p>
          <a:p>
            <a:r>
              <a:rPr lang="en-US" dirty="0"/>
              <a:t>Homogeneity</a:t>
            </a:r>
          </a:p>
          <a:p>
            <a:pPr lvl="1"/>
            <a:r>
              <a:rPr lang="en-US" dirty="0"/>
              <a:t>Within Cluster Accuracy</a:t>
            </a:r>
          </a:p>
          <a:p>
            <a:pPr lvl="1"/>
            <a:r>
              <a:rPr lang="en-US" dirty="0"/>
              <a:t>Similar to Precision</a:t>
            </a:r>
          </a:p>
          <a:p>
            <a:pPr lvl="1"/>
            <a:r>
              <a:rPr lang="en-US" dirty="0"/>
              <a:t>Value between 0 and 1</a:t>
            </a:r>
          </a:p>
          <a:p>
            <a:r>
              <a:rPr lang="en-US" dirty="0"/>
              <a:t>Completeness</a:t>
            </a:r>
          </a:p>
          <a:p>
            <a:pPr lvl="1"/>
            <a:r>
              <a:rPr lang="en-US" dirty="0"/>
              <a:t>All members of a class should be within the same cluster</a:t>
            </a:r>
          </a:p>
          <a:p>
            <a:r>
              <a:rPr lang="en-US" dirty="0"/>
              <a:t>V-Measure</a:t>
            </a:r>
          </a:p>
          <a:p>
            <a:pPr lvl="1"/>
            <a:r>
              <a:rPr lang="en-US" dirty="0"/>
              <a:t>Harmonic Mean of the two</a:t>
            </a:r>
          </a:p>
        </p:txBody>
      </p:sp>
    </p:spTree>
    <p:extLst>
      <p:ext uri="{BB962C8B-B14F-4D97-AF65-F5344CB8AC3E}">
        <p14:creationId xmlns:p14="http://schemas.microsoft.com/office/powerpoint/2010/main" val="2882387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7BD8-5A70-1344-8410-BA8186B17DC5}"/>
              </a:ext>
            </a:extLst>
          </p:cNvPr>
          <p:cNvSpPr>
            <a:spLocks noGrp="1"/>
          </p:cNvSpPr>
          <p:nvPr>
            <p:ph type="title"/>
          </p:nvPr>
        </p:nvSpPr>
        <p:spPr/>
        <p:txBody>
          <a:bodyPr/>
          <a:lstStyle/>
          <a:p>
            <a:r>
              <a:rPr lang="en-US" dirty="0"/>
              <a:t>Assessment</a:t>
            </a:r>
          </a:p>
        </p:txBody>
      </p:sp>
      <p:sp>
        <p:nvSpPr>
          <p:cNvPr id="3" name="Text Placeholder 2">
            <a:extLst>
              <a:ext uri="{FF2B5EF4-FFF2-40B4-BE49-F238E27FC236}">
                <a16:creationId xmlns:a16="http://schemas.microsoft.com/office/drawing/2014/main" id="{79A45132-F534-C643-92D6-1C090C9309C0}"/>
              </a:ext>
            </a:extLst>
          </p:cNvPr>
          <p:cNvSpPr>
            <a:spLocks noGrp="1"/>
          </p:cNvSpPr>
          <p:nvPr>
            <p:ph type="body" idx="1"/>
          </p:nvPr>
        </p:nvSpPr>
        <p:spPr/>
        <p:txBody>
          <a:bodyPr/>
          <a:lstStyle/>
          <a:p>
            <a:pPr marL="95250" indent="0">
              <a:buNone/>
            </a:pPr>
            <a:r>
              <a:rPr lang="en-US" b="1" dirty="0"/>
              <a:t>Without Labeled Data</a:t>
            </a:r>
          </a:p>
          <a:p>
            <a:endParaRPr lang="en-US" dirty="0"/>
          </a:p>
          <a:p>
            <a:r>
              <a:rPr lang="en-US" dirty="0"/>
              <a:t>Silhouette Score</a:t>
            </a:r>
          </a:p>
          <a:p>
            <a:pPr lvl="1"/>
            <a:r>
              <a:rPr lang="en-US" dirty="0"/>
              <a:t>b(</a:t>
            </a:r>
            <a:r>
              <a:rPr lang="en-US" dirty="0" err="1"/>
              <a:t>i</a:t>
            </a:r>
            <a:r>
              <a:rPr lang="en-US" dirty="0"/>
              <a:t>) is the distance between clusters</a:t>
            </a:r>
          </a:p>
          <a:p>
            <a:pPr lvl="1"/>
            <a:r>
              <a:rPr lang="en-US" dirty="0"/>
              <a:t>a(</a:t>
            </a:r>
            <a:r>
              <a:rPr lang="en-US" dirty="0" err="1"/>
              <a:t>i</a:t>
            </a:r>
            <a:r>
              <a:rPr lang="en-US" dirty="0"/>
              <a:t>) is the distance within clusters</a:t>
            </a:r>
          </a:p>
        </p:txBody>
      </p:sp>
      <p:pic>
        <p:nvPicPr>
          <p:cNvPr id="5" name="Picture 4">
            <a:extLst>
              <a:ext uri="{FF2B5EF4-FFF2-40B4-BE49-F238E27FC236}">
                <a16:creationId xmlns:a16="http://schemas.microsoft.com/office/drawing/2014/main" id="{CA1F976E-E99E-8745-B750-4A5F5A7FAFE1}"/>
              </a:ext>
            </a:extLst>
          </p:cNvPr>
          <p:cNvPicPr>
            <a:picLocks noChangeAspect="1"/>
          </p:cNvPicPr>
          <p:nvPr/>
        </p:nvPicPr>
        <p:blipFill rotWithShape="1">
          <a:blip r:embed="rId2"/>
          <a:srcRect r="34870"/>
          <a:stretch/>
        </p:blipFill>
        <p:spPr>
          <a:xfrm>
            <a:off x="1968500" y="4073799"/>
            <a:ext cx="2870200" cy="1092200"/>
          </a:xfrm>
          <a:prstGeom prst="rect">
            <a:avLst/>
          </a:prstGeom>
        </p:spPr>
      </p:pic>
    </p:spTree>
    <p:extLst>
      <p:ext uri="{BB962C8B-B14F-4D97-AF65-F5344CB8AC3E}">
        <p14:creationId xmlns:p14="http://schemas.microsoft.com/office/powerpoint/2010/main" val="2360819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3"/>
          <p:cNvPicPr preferRelativeResize="0"/>
          <p:nvPr/>
        </p:nvPicPr>
        <p:blipFill rotWithShape="1">
          <a:blip r:embed="rId3">
            <a:alphaModFix/>
          </a:blip>
          <a:srcRect/>
          <a:stretch/>
        </p:blipFill>
        <p:spPr>
          <a:xfrm>
            <a:off x="-1" y="0"/>
            <a:ext cx="12192001" cy="6925056"/>
          </a:xfrm>
          <a:prstGeom prst="rect">
            <a:avLst/>
          </a:prstGeom>
          <a:noFill/>
          <a:ln>
            <a:noFill/>
          </a:ln>
        </p:spPr>
      </p:pic>
      <p:sp>
        <p:nvSpPr>
          <p:cNvPr id="271" name="Google Shape;271;p33"/>
          <p:cNvSpPr txBox="1">
            <a:spLocks noGrp="1"/>
          </p:cNvSpPr>
          <p:nvPr>
            <p:ph type="title"/>
          </p:nvPr>
        </p:nvSpPr>
        <p:spPr>
          <a:xfrm>
            <a:off x="831851" y="1709742"/>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500"/>
              <a:buFont typeface="Arial"/>
              <a:buNone/>
            </a:pPr>
            <a:r>
              <a:rPr lang="en-US" sz="4500" b="0" i="0" u="none" strike="noStrike" cap="none" dirty="0">
                <a:solidFill>
                  <a:schemeClr val="dk1"/>
                </a:solidFill>
                <a:latin typeface="Arial"/>
                <a:ea typeface="Arial"/>
                <a:cs typeface="Arial"/>
                <a:sym typeface="Arial"/>
              </a:rPr>
              <a:t>Project Deliverables</a:t>
            </a:r>
            <a:endParaRPr sz="4500" b="0" i="0" u="none" strike="noStrike" cap="none" dirty="0">
              <a:solidFill>
                <a:schemeClr val="dk1"/>
              </a:solidFill>
              <a:latin typeface="Arial"/>
              <a:ea typeface="Arial"/>
              <a:cs typeface="Arial"/>
              <a:sym typeface="Arial"/>
            </a:endParaRPr>
          </a:p>
        </p:txBody>
      </p:sp>
      <p:sp>
        <p:nvSpPr>
          <p:cNvPr id="272" name="Google Shape;272;p33"/>
          <p:cNvSpPr txBox="1">
            <a:spLocks noGrp="1"/>
          </p:cNvSpPr>
          <p:nvPr>
            <p:ph type="body" idx="1"/>
          </p:nvPr>
        </p:nvSpPr>
        <p:spPr>
          <a:xfrm>
            <a:off x="831851" y="4589467"/>
            <a:ext cx="10515600" cy="1500187"/>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750"/>
              </a:spcBef>
              <a:spcAft>
                <a:spcPts val="0"/>
              </a:spcAft>
              <a:buClr>
                <a:srgbClr val="888888"/>
              </a:buClr>
              <a:buSzPts val="1800"/>
              <a:buNone/>
            </a:pPr>
            <a:endParaRPr sz="1800" b="0" i="0" u="none" strike="noStrike" cap="none">
              <a:solidFill>
                <a:srgbClr val="888888"/>
              </a:solidFill>
              <a:latin typeface="Arial"/>
              <a:ea typeface="Arial"/>
              <a:cs typeface="Arial"/>
              <a:sym typeface="Arial"/>
            </a:endParaRPr>
          </a:p>
        </p:txBody>
      </p:sp>
      <p:cxnSp>
        <p:nvCxnSpPr>
          <p:cNvPr id="273" name="Google Shape;273;p33"/>
          <p:cNvCxnSpPr/>
          <p:nvPr/>
        </p:nvCxnSpPr>
        <p:spPr>
          <a:xfrm>
            <a:off x="838200" y="4515556"/>
            <a:ext cx="9829800" cy="0"/>
          </a:xfrm>
          <a:prstGeom prst="straightConnector1">
            <a:avLst/>
          </a:prstGeom>
          <a:noFill/>
          <a:ln w="25400" cap="flat" cmpd="sng">
            <a:solidFill>
              <a:srgbClr val="971B29"/>
            </a:solidFill>
            <a:prstDash val="solid"/>
            <a:miter lim="800000"/>
            <a:headEnd type="none" w="sm" len="sm"/>
            <a:tailEnd type="none" w="sm" len="sm"/>
          </a:ln>
        </p:spPr>
      </p:cxnSp>
      <p:pic>
        <p:nvPicPr>
          <p:cNvPr id="274" name="Google Shape;274;p33"/>
          <p:cNvPicPr preferRelativeResize="0"/>
          <p:nvPr/>
        </p:nvPicPr>
        <p:blipFill rotWithShape="1">
          <a:blip r:embed="rId4">
            <a:alphaModFix amt="20000"/>
          </a:blip>
          <a:srcRect/>
          <a:stretch/>
        </p:blipFill>
        <p:spPr>
          <a:xfrm>
            <a:off x="10724321" y="5247755"/>
            <a:ext cx="1385827" cy="129116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
          <p:cNvSpPr txBox="1">
            <a:spLocks noGrp="1"/>
          </p:cNvSpPr>
          <p:nvPr>
            <p:ph type="title"/>
          </p:nvPr>
        </p:nvSpPr>
        <p:spPr>
          <a:xfrm>
            <a:off x="838200" y="3024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Arial"/>
              <a:buNone/>
            </a:pPr>
            <a:r>
              <a:rPr lang="en-US"/>
              <a:t>Project Deliverable</a:t>
            </a:r>
            <a:endParaRPr/>
          </a:p>
        </p:txBody>
      </p:sp>
      <p:pic>
        <p:nvPicPr>
          <p:cNvPr id="2" name="Picture 1">
            <a:extLst>
              <a:ext uri="{FF2B5EF4-FFF2-40B4-BE49-F238E27FC236}">
                <a16:creationId xmlns:a16="http://schemas.microsoft.com/office/drawing/2014/main" id="{D4F3DFCC-6676-8141-8C7A-78FA254FBE62}"/>
              </a:ext>
            </a:extLst>
          </p:cNvPr>
          <p:cNvPicPr>
            <a:picLocks noChangeAspect="1"/>
          </p:cNvPicPr>
          <p:nvPr/>
        </p:nvPicPr>
        <p:blipFill>
          <a:blip r:embed="rId3"/>
          <a:stretch>
            <a:fillRect/>
          </a:stretch>
        </p:blipFill>
        <p:spPr>
          <a:xfrm>
            <a:off x="838200" y="2158247"/>
            <a:ext cx="9944819" cy="2258133"/>
          </a:xfrm>
          <a:prstGeom prst="rect">
            <a:avLst/>
          </a:prstGeom>
        </p:spPr>
      </p:pic>
    </p:spTree>
    <p:extLst>
      <p:ext uri="{BB962C8B-B14F-4D97-AF65-F5344CB8AC3E}">
        <p14:creationId xmlns:p14="http://schemas.microsoft.com/office/powerpoint/2010/main" val="2289630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3"/>
          <p:cNvPicPr preferRelativeResize="0"/>
          <p:nvPr/>
        </p:nvPicPr>
        <p:blipFill rotWithShape="1">
          <a:blip r:embed="rId3">
            <a:alphaModFix/>
          </a:blip>
          <a:srcRect/>
          <a:stretch/>
        </p:blipFill>
        <p:spPr>
          <a:xfrm>
            <a:off x="-1" y="0"/>
            <a:ext cx="12192001" cy="6925056"/>
          </a:xfrm>
          <a:prstGeom prst="rect">
            <a:avLst/>
          </a:prstGeom>
          <a:noFill/>
          <a:ln>
            <a:noFill/>
          </a:ln>
        </p:spPr>
      </p:pic>
      <p:sp>
        <p:nvSpPr>
          <p:cNvPr id="271" name="Google Shape;271;p33"/>
          <p:cNvSpPr txBox="1">
            <a:spLocks noGrp="1"/>
          </p:cNvSpPr>
          <p:nvPr>
            <p:ph type="title"/>
          </p:nvPr>
        </p:nvSpPr>
        <p:spPr>
          <a:xfrm>
            <a:off x="831851" y="1709742"/>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500"/>
              <a:buFont typeface="Arial"/>
              <a:buNone/>
            </a:pPr>
            <a:r>
              <a:rPr lang="en-US" sz="4500" b="0" i="0" u="none" strike="noStrike" cap="none" dirty="0">
                <a:solidFill>
                  <a:schemeClr val="dk1"/>
                </a:solidFill>
                <a:latin typeface="Arial"/>
                <a:ea typeface="Arial"/>
                <a:cs typeface="Arial"/>
                <a:sym typeface="Arial"/>
              </a:rPr>
              <a:t>Live Session</a:t>
            </a:r>
            <a:endParaRPr sz="4500" b="0" i="0" u="none" strike="noStrike" cap="none" dirty="0">
              <a:solidFill>
                <a:schemeClr val="dk1"/>
              </a:solidFill>
              <a:latin typeface="Arial"/>
              <a:ea typeface="Arial"/>
              <a:cs typeface="Arial"/>
              <a:sym typeface="Arial"/>
            </a:endParaRPr>
          </a:p>
        </p:txBody>
      </p:sp>
      <p:sp>
        <p:nvSpPr>
          <p:cNvPr id="272" name="Google Shape;272;p33"/>
          <p:cNvSpPr txBox="1">
            <a:spLocks noGrp="1"/>
          </p:cNvSpPr>
          <p:nvPr>
            <p:ph type="body" idx="1"/>
          </p:nvPr>
        </p:nvSpPr>
        <p:spPr>
          <a:xfrm>
            <a:off x="831851" y="4589467"/>
            <a:ext cx="10515600" cy="1500187"/>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750"/>
              </a:spcBef>
              <a:spcAft>
                <a:spcPts val="0"/>
              </a:spcAft>
              <a:buClr>
                <a:srgbClr val="888888"/>
              </a:buClr>
              <a:buSzPts val="1800"/>
              <a:buNone/>
            </a:pPr>
            <a:endParaRPr sz="1800" b="0" i="0" u="none" strike="noStrike" cap="none">
              <a:solidFill>
                <a:srgbClr val="888888"/>
              </a:solidFill>
              <a:latin typeface="Arial"/>
              <a:ea typeface="Arial"/>
              <a:cs typeface="Arial"/>
              <a:sym typeface="Arial"/>
            </a:endParaRPr>
          </a:p>
        </p:txBody>
      </p:sp>
      <p:cxnSp>
        <p:nvCxnSpPr>
          <p:cNvPr id="273" name="Google Shape;273;p33"/>
          <p:cNvCxnSpPr/>
          <p:nvPr/>
        </p:nvCxnSpPr>
        <p:spPr>
          <a:xfrm>
            <a:off x="838200" y="4515556"/>
            <a:ext cx="9829800" cy="0"/>
          </a:xfrm>
          <a:prstGeom prst="straightConnector1">
            <a:avLst/>
          </a:prstGeom>
          <a:noFill/>
          <a:ln w="25400" cap="flat" cmpd="sng">
            <a:solidFill>
              <a:srgbClr val="971B29"/>
            </a:solidFill>
            <a:prstDash val="solid"/>
            <a:miter lim="800000"/>
            <a:headEnd type="none" w="sm" len="sm"/>
            <a:tailEnd type="none" w="sm" len="sm"/>
          </a:ln>
        </p:spPr>
      </p:cxnSp>
      <p:pic>
        <p:nvPicPr>
          <p:cNvPr id="274" name="Google Shape;274;p33"/>
          <p:cNvPicPr preferRelativeResize="0"/>
          <p:nvPr/>
        </p:nvPicPr>
        <p:blipFill rotWithShape="1">
          <a:blip r:embed="rId4">
            <a:alphaModFix amt="20000"/>
          </a:blip>
          <a:srcRect/>
          <a:stretch/>
        </p:blipFill>
        <p:spPr>
          <a:xfrm>
            <a:off x="10724321" y="5247755"/>
            <a:ext cx="1385827" cy="1291161"/>
          </a:xfrm>
          <a:prstGeom prst="rect">
            <a:avLst/>
          </a:prstGeom>
          <a:noFill/>
          <a:ln>
            <a:noFill/>
          </a:ln>
        </p:spPr>
      </p:pic>
    </p:spTree>
    <p:extLst>
      <p:ext uri="{BB962C8B-B14F-4D97-AF65-F5344CB8AC3E}">
        <p14:creationId xmlns:p14="http://schemas.microsoft.com/office/powerpoint/2010/main" val="3859635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 Placeholder 1">
            <a:extLst>
              <a:ext uri="{FF2B5EF4-FFF2-40B4-BE49-F238E27FC236}">
                <a16:creationId xmlns:a16="http://schemas.microsoft.com/office/drawing/2014/main" id="{156AB11A-856B-49A3-8E84-A4E0079EBD47}"/>
              </a:ext>
            </a:extLst>
          </p:cNvPr>
          <p:cNvSpPr>
            <a:spLocks noGrp="1"/>
          </p:cNvSpPr>
          <p:nvPr>
            <p:ph type="body" idx="1"/>
          </p:nvPr>
        </p:nvSpPr>
        <p:spPr>
          <a:xfrm>
            <a:off x="839788" y="2057400"/>
            <a:ext cx="3932237" cy="3811588"/>
          </a:xfrm>
        </p:spPr>
        <p:txBody>
          <a:bodyPr>
            <a:normAutofit/>
          </a:bodyPr>
          <a:lstStyle/>
          <a:p>
            <a:pPr marL="152400" indent="0">
              <a:buNone/>
            </a:pPr>
            <a:r>
              <a:rPr lang="en-US" dirty="0"/>
              <a:t>The Iris dataset was used in R.A. Fisher's classic 1936 paper, The Use of Multiple Measurements in Taxonomic Problems, and can also be found on the [UCI](https://</a:t>
            </a:r>
            <a:r>
              <a:rPr lang="en-US" dirty="0" err="1"/>
              <a:t>archive.ics.uci.edu</a:t>
            </a:r>
            <a:r>
              <a:rPr lang="en-US" dirty="0"/>
              <a:t>/ml/datasets/iris) Machine Learning Repository.</a:t>
            </a:r>
          </a:p>
          <a:p>
            <a:pPr marL="152400" indent="0">
              <a:buNone/>
            </a:pPr>
            <a:endParaRPr lang="en-US" dirty="0"/>
          </a:p>
          <a:p>
            <a:pPr marL="152400" indent="0">
              <a:buNone/>
            </a:pPr>
            <a:r>
              <a:rPr lang="en-US" dirty="0"/>
              <a:t>It includes three iris species with 50 samples each as well as some properties about each flower. One flower species is linearly separable from the other two, but the other two are not linearly separable from each other.</a:t>
            </a:r>
          </a:p>
          <a:p>
            <a:pPr marL="152400" indent="0">
              <a:buNone/>
            </a:pPr>
            <a:endParaRPr lang="en-US" dirty="0"/>
          </a:p>
          <a:p>
            <a:pPr marL="152400" indent="0">
              <a:buNone/>
            </a:pPr>
            <a:r>
              <a:rPr lang="en-US" dirty="0"/>
              <a:t>We will perform a cluster analysis on this dataset.</a:t>
            </a:r>
          </a:p>
          <a:p>
            <a:pPr marL="152400" indent="0">
              <a:buNone/>
            </a:pPr>
            <a:endParaRPr lang="en-US" dirty="0"/>
          </a:p>
        </p:txBody>
      </p:sp>
      <p:sp>
        <p:nvSpPr>
          <p:cNvPr id="2" name="Title 1">
            <a:extLst>
              <a:ext uri="{FF2B5EF4-FFF2-40B4-BE49-F238E27FC236}">
                <a16:creationId xmlns:a16="http://schemas.microsoft.com/office/drawing/2014/main" id="{B9455538-1BBE-BA4C-AA2E-8C6EDAFF393B}"/>
              </a:ext>
            </a:extLst>
          </p:cNvPr>
          <p:cNvSpPr>
            <a:spLocks noGrp="1"/>
          </p:cNvSpPr>
          <p:nvPr>
            <p:ph type="title"/>
          </p:nvPr>
        </p:nvSpPr>
        <p:spPr>
          <a:xfrm>
            <a:off x="839788" y="457200"/>
            <a:ext cx="3932237" cy="1379768"/>
          </a:xfrm>
        </p:spPr>
        <p:txBody>
          <a:bodyPr wrap="square" anchor="b">
            <a:normAutofit/>
          </a:bodyPr>
          <a:lstStyle/>
          <a:p>
            <a:r>
              <a:rPr lang="en-US" dirty="0"/>
              <a:t>Iris Dataset</a:t>
            </a:r>
          </a:p>
        </p:txBody>
      </p:sp>
      <p:pic>
        <p:nvPicPr>
          <p:cNvPr id="1026" name="Picture 2" descr="Data Science Example - Iris dataset">
            <a:extLst>
              <a:ext uri="{FF2B5EF4-FFF2-40B4-BE49-F238E27FC236}">
                <a16:creationId xmlns:a16="http://schemas.microsoft.com/office/drawing/2014/main" id="{0B7D0F3A-E477-314B-8247-D883B04920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6888" y="2086008"/>
            <a:ext cx="6183312" cy="2318742"/>
          </a:xfrm>
          <a:prstGeom prst="rect">
            <a:avLst/>
          </a:prstGeom>
          <a:solidFill>
            <a:srgbClr val="FFFFFF"/>
          </a:solidFill>
          <a:ln>
            <a:noFill/>
          </a:ln>
        </p:spPr>
      </p:pic>
    </p:spTree>
    <p:extLst>
      <p:ext uri="{BB962C8B-B14F-4D97-AF65-F5344CB8AC3E}">
        <p14:creationId xmlns:p14="http://schemas.microsoft.com/office/powerpoint/2010/main" val="1722902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2"/>
          <p:cNvSpPr txBox="1">
            <a:spLocks noGrp="1"/>
          </p:cNvSpPr>
          <p:nvPr>
            <p:ph type="title"/>
          </p:nvPr>
        </p:nvSpPr>
        <p:spPr>
          <a:xfrm>
            <a:off x="838200" y="3024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Arial"/>
              <a:buNone/>
            </a:pPr>
            <a:r>
              <a:rPr lang="en-US"/>
              <a:t>Steps</a:t>
            </a:r>
            <a:endParaRPr/>
          </a:p>
        </p:txBody>
      </p:sp>
      <p:graphicFrame>
        <p:nvGraphicFramePr>
          <p:cNvPr id="265" name="Google Shape;265;p32"/>
          <p:cNvGraphicFramePr/>
          <p:nvPr>
            <p:extLst>
              <p:ext uri="{D42A27DB-BD31-4B8C-83A1-F6EECF244321}">
                <p14:modId xmlns:p14="http://schemas.microsoft.com/office/powerpoint/2010/main" val="1245989396"/>
              </p:ext>
            </p:extLst>
          </p:nvPr>
        </p:nvGraphicFramePr>
        <p:xfrm>
          <a:off x="1117599" y="2548466"/>
          <a:ext cx="9240625" cy="3114120"/>
        </p:xfrm>
        <a:graphic>
          <a:graphicData uri="http://schemas.openxmlformats.org/drawingml/2006/table">
            <a:tbl>
              <a:tblPr firstRow="1" bandRow="1">
                <a:noFill/>
                <a:tableStyleId>{8345D7EC-4D42-41FD-B93A-1EC86414CC66}</a:tableStyleId>
              </a:tblPr>
              <a:tblGrid>
                <a:gridCol w="801150">
                  <a:extLst>
                    <a:ext uri="{9D8B030D-6E8A-4147-A177-3AD203B41FA5}">
                      <a16:colId xmlns:a16="http://schemas.microsoft.com/office/drawing/2014/main" val="20000"/>
                    </a:ext>
                  </a:extLst>
                </a:gridCol>
                <a:gridCol w="4167275">
                  <a:extLst>
                    <a:ext uri="{9D8B030D-6E8A-4147-A177-3AD203B41FA5}">
                      <a16:colId xmlns:a16="http://schemas.microsoft.com/office/drawing/2014/main" val="20001"/>
                    </a:ext>
                  </a:extLst>
                </a:gridCol>
                <a:gridCol w="4272200">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None/>
                      </a:pPr>
                      <a:r>
                        <a:rPr lang="en-US" sz="1400" u="none" strike="noStrike" cap="none"/>
                        <a:t>Step</a:t>
                      </a:r>
                      <a:endParaRPr/>
                    </a:p>
                  </a:txBody>
                  <a:tcPr marL="91450" marR="91450" marT="45725" marB="45725">
                    <a:solidFill>
                      <a:srgbClr val="2E6064">
                        <a:alpha val="59607"/>
                      </a:srgbClr>
                    </a:solidFill>
                  </a:tcPr>
                </a:tc>
                <a:tc>
                  <a:txBody>
                    <a:bodyPr/>
                    <a:lstStyle/>
                    <a:p>
                      <a:pPr marL="0" marR="0" lvl="0" indent="0" algn="l" rtl="0">
                        <a:lnSpc>
                          <a:spcPct val="100000"/>
                        </a:lnSpc>
                        <a:spcBef>
                          <a:spcPts val="0"/>
                        </a:spcBef>
                        <a:spcAft>
                          <a:spcPts val="0"/>
                        </a:spcAft>
                        <a:buNone/>
                      </a:pPr>
                      <a:r>
                        <a:rPr lang="en-US" sz="1400" u="none" strike="noStrike" cap="none"/>
                        <a:t>Deliverable</a:t>
                      </a:r>
                      <a:endParaRPr/>
                    </a:p>
                  </a:txBody>
                  <a:tcPr marL="91450" marR="91450" marT="45725" marB="45725">
                    <a:solidFill>
                      <a:srgbClr val="2E6064">
                        <a:alpha val="59607"/>
                      </a:srgbClr>
                    </a:solidFill>
                  </a:tcPr>
                </a:tc>
                <a:tc>
                  <a:txBody>
                    <a:bodyPr/>
                    <a:lstStyle/>
                    <a:p>
                      <a:pPr marL="0" marR="0" lvl="0" indent="0" algn="l" rtl="0">
                        <a:lnSpc>
                          <a:spcPct val="100000"/>
                        </a:lnSpc>
                        <a:spcBef>
                          <a:spcPts val="0"/>
                        </a:spcBef>
                        <a:spcAft>
                          <a:spcPts val="0"/>
                        </a:spcAft>
                        <a:buNone/>
                      </a:pPr>
                      <a:r>
                        <a:rPr lang="en-US" sz="1400" u="none" strike="noStrike" cap="none"/>
                        <a:t>Format</a:t>
                      </a:r>
                      <a:endParaRPr/>
                    </a:p>
                  </a:txBody>
                  <a:tcPr marL="91450" marR="91450" marT="45725" marB="45725">
                    <a:solidFill>
                      <a:srgbClr val="2E6064">
                        <a:alpha val="59607"/>
                      </a:srgbClr>
                    </a:solidFill>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solidFill>
                      <a:srgbClr val="2E6064">
                        <a:alpha val="29411"/>
                      </a:srgbClr>
                    </a:solidFill>
                  </a:tcPr>
                </a:tc>
                <a:tc>
                  <a:txBody>
                    <a:bodyPr/>
                    <a:lstStyle/>
                    <a:p>
                      <a:pPr marL="0" marR="0" lvl="0" indent="0" algn="l" rtl="0">
                        <a:lnSpc>
                          <a:spcPct val="100000"/>
                        </a:lnSpc>
                        <a:spcBef>
                          <a:spcPts val="0"/>
                        </a:spcBef>
                        <a:spcAft>
                          <a:spcPts val="0"/>
                        </a:spcAft>
                        <a:buNone/>
                      </a:pPr>
                      <a:r>
                        <a:rPr lang="en-US" sz="1400" u="none" strike="noStrike" cap="none" dirty="0"/>
                        <a:t>Load &amp; inspect</a:t>
                      </a:r>
                      <a:endParaRPr dirty="0"/>
                    </a:p>
                  </a:txBody>
                  <a:tcPr marL="91450" marR="91450" marT="45725" marB="45725">
                    <a:solidFill>
                      <a:srgbClr val="2E6064">
                        <a:alpha val="29411"/>
                      </a:srgbClr>
                    </a:solidFill>
                  </a:tcPr>
                </a:tc>
                <a:tc>
                  <a:txBody>
                    <a:bodyPr/>
                    <a:lstStyle/>
                    <a:p>
                      <a:pPr marL="0" marR="0" lvl="0" indent="0" algn="l" rtl="0">
                        <a:lnSpc>
                          <a:spcPct val="100000"/>
                        </a:lnSpc>
                        <a:spcBef>
                          <a:spcPts val="0"/>
                        </a:spcBef>
                        <a:spcAft>
                          <a:spcPts val="0"/>
                        </a:spcAft>
                        <a:buNone/>
                      </a:pPr>
                      <a:r>
                        <a:rPr lang="en-US" sz="1400" u="none" strike="noStrike" cap="none" dirty="0"/>
                        <a:t>Demonstrate Loading</a:t>
                      </a:r>
                      <a:endParaRPr dirty="0"/>
                    </a:p>
                  </a:txBody>
                  <a:tcPr marL="91450" marR="91450" marT="45725" marB="45725">
                    <a:solidFill>
                      <a:srgbClr val="2E6064">
                        <a:alpha val="29411"/>
                      </a:srgbClr>
                    </a:solidFill>
                  </a:tcP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solidFill>
                      <a:srgbClr val="2E6064">
                        <a:alpha val="60000"/>
                      </a:srgbClr>
                    </a:solidFill>
                  </a:tcPr>
                </a:tc>
                <a:tc>
                  <a:txBody>
                    <a:bodyPr/>
                    <a:lstStyle/>
                    <a:p>
                      <a:pPr marL="0" marR="0" lvl="0" indent="0" algn="l" rtl="0">
                        <a:lnSpc>
                          <a:spcPct val="100000"/>
                        </a:lnSpc>
                        <a:spcBef>
                          <a:spcPts val="0"/>
                        </a:spcBef>
                        <a:spcAft>
                          <a:spcPts val="0"/>
                        </a:spcAft>
                        <a:buNone/>
                      </a:pPr>
                      <a:r>
                        <a:rPr lang="en-US" dirty="0"/>
                        <a:t>Correlation Analysis</a:t>
                      </a:r>
                      <a:endParaRPr dirty="0"/>
                    </a:p>
                  </a:txBody>
                  <a:tcPr marL="91450" marR="91450" marT="45725" marB="45725">
                    <a:solidFill>
                      <a:srgbClr val="2E6064">
                        <a:alpha val="60000"/>
                      </a:srgbClr>
                    </a:solidFill>
                  </a:tcPr>
                </a:tc>
                <a:tc>
                  <a:txBody>
                    <a:bodyPr/>
                    <a:lstStyle/>
                    <a:p>
                      <a:pPr marL="0" marR="0" lvl="0" indent="0" algn="l" rtl="0">
                        <a:lnSpc>
                          <a:spcPct val="100000"/>
                        </a:lnSpc>
                        <a:spcBef>
                          <a:spcPts val="0"/>
                        </a:spcBef>
                        <a:spcAft>
                          <a:spcPts val="0"/>
                        </a:spcAft>
                        <a:buNone/>
                      </a:pPr>
                      <a:r>
                        <a:rPr lang="en-US" dirty="0"/>
                        <a:t>Breakouts / Demonstrate</a:t>
                      </a:r>
                      <a:endParaRPr dirty="0"/>
                    </a:p>
                  </a:txBody>
                  <a:tcPr marL="91450" marR="91450" marT="45725" marB="45725">
                    <a:solidFill>
                      <a:srgbClr val="2E6064">
                        <a:alpha val="60000"/>
                      </a:srgbClr>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US" sz="1400" u="none" strike="noStrike" cap="none" dirty="0"/>
                        <a:t>3</a:t>
                      </a:r>
                      <a:endParaRPr dirty="0"/>
                    </a:p>
                  </a:txBody>
                  <a:tcPr marL="91450" marR="91450" marT="45725" marB="45725">
                    <a:solidFill>
                      <a:srgbClr val="2E6064">
                        <a:alpha val="29803"/>
                      </a:srgbClr>
                    </a:solidFill>
                  </a:tcPr>
                </a:tc>
                <a:tc>
                  <a:txBody>
                    <a:bodyPr/>
                    <a:lstStyle/>
                    <a:p>
                      <a:pPr marL="0" marR="0" lvl="0" indent="0" algn="l" rtl="0">
                        <a:lnSpc>
                          <a:spcPct val="100000"/>
                        </a:lnSpc>
                        <a:spcBef>
                          <a:spcPts val="0"/>
                        </a:spcBef>
                        <a:spcAft>
                          <a:spcPts val="0"/>
                        </a:spcAft>
                        <a:buNone/>
                      </a:pPr>
                      <a:r>
                        <a:rPr lang="en-US" sz="1400" u="none" strike="noStrike" cap="none" dirty="0"/>
                        <a:t>K-Means Clustering</a:t>
                      </a:r>
                      <a:endParaRPr dirty="0"/>
                    </a:p>
                  </a:txBody>
                  <a:tcPr marL="91450" marR="91450" marT="45725" marB="45725">
                    <a:solidFill>
                      <a:srgbClr val="2E6064">
                        <a:alpha val="29803"/>
                      </a:srgbClr>
                    </a:solidFill>
                  </a:tcPr>
                </a:tc>
                <a:tc>
                  <a:txBody>
                    <a:bodyPr/>
                    <a:lstStyle/>
                    <a:p>
                      <a:pPr marL="0" marR="0" lvl="0" indent="0" algn="l" rtl="0">
                        <a:lnSpc>
                          <a:spcPct val="100000"/>
                        </a:lnSpc>
                        <a:spcBef>
                          <a:spcPts val="0"/>
                        </a:spcBef>
                        <a:spcAft>
                          <a:spcPts val="0"/>
                        </a:spcAft>
                        <a:buNone/>
                      </a:pPr>
                      <a:r>
                        <a:rPr lang="en-US" sz="1400" u="none" strike="noStrike" cap="none" dirty="0"/>
                        <a:t>Demonstrate</a:t>
                      </a:r>
                      <a:endParaRPr lang="en-US" dirty="0"/>
                    </a:p>
                  </a:txBody>
                  <a:tcPr marL="91450" marR="91450" marT="45725" marB="45725">
                    <a:solidFill>
                      <a:srgbClr val="2E6064">
                        <a:alpha val="29803"/>
                      </a:srgbClr>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US" dirty="0"/>
                        <a:t>4</a:t>
                      </a:r>
                      <a:endParaRPr dirty="0"/>
                    </a:p>
                  </a:txBody>
                  <a:tcPr marL="91450" marR="91450" marT="45725" marB="45725">
                    <a:solidFill>
                      <a:srgbClr val="2E6064">
                        <a:alpha val="61176"/>
                      </a:srgbClr>
                    </a:solidFill>
                  </a:tcPr>
                </a:tc>
                <a:tc>
                  <a:txBody>
                    <a:bodyPr/>
                    <a:lstStyle/>
                    <a:p>
                      <a:pPr marL="0" marR="0" lvl="0" indent="0" algn="l" rtl="0">
                        <a:lnSpc>
                          <a:spcPct val="100000"/>
                        </a:lnSpc>
                        <a:spcBef>
                          <a:spcPts val="0"/>
                        </a:spcBef>
                        <a:spcAft>
                          <a:spcPts val="0"/>
                        </a:spcAft>
                        <a:buNone/>
                      </a:pPr>
                      <a:r>
                        <a:rPr lang="en-US" dirty="0"/>
                        <a:t>Evaluate Results</a:t>
                      </a:r>
                      <a:endParaRPr dirty="0"/>
                    </a:p>
                  </a:txBody>
                  <a:tcPr marL="91450" marR="91450" marT="45725" marB="45725">
                    <a:solidFill>
                      <a:srgbClr val="2E6064">
                        <a:alpha val="61176"/>
                      </a:srgbClr>
                    </a:solidFill>
                  </a:tcPr>
                </a:tc>
                <a:tc>
                  <a:txBody>
                    <a:bodyPr/>
                    <a:lstStyle/>
                    <a:p>
                      <a:pPr marL="0" marR="0" lvl="0" indent="0" algn="l" rtl="0">
                        <a:lnSpc>
                          <a:spcPct val="100000"/>
                        </a:lnSpc>
                        <a:spcBef>
                          <a:spcPts val="0"/>
                        </a:spcBef>
                        <a:spcAft>
                          <a:spcPts val="0"/>
                        </a:spcAft>
                        <a:buNone/>
                      </a:pPr>
                      <a:r>
                        <a:rPr lang="en-US" dirty="0"/>
                        <a:t>Demonstrate</a:t>
                      </a:r>
                      <a:endParaRPr dirty="0"/>
                    </a:p>
                  </a:txBody>
                  <a:tcPr marL="91450" marR="91450" marT="45725" marB="45725">
                    <a:solidFill>
                      <a:srgbClr val="2E6064">
                        <a:alpha val="61176"/>
                      </a:srgbClr>
                    </a:solidFill>
                  </a:tcPr>
                </a:tc>
                <a:extLst>
                  <a:ext uri="{0D108BD9-81ED-4DB2-BD59-A6C34878D82A}">
                    <a16:rowId xmlns:a16="http://schemas.microsoft.com/office/drawing/2014/main" val="355509869"/>
                  </a:ext>
                </a:extLst>
              </a:tr>
              <a:tr h="370850">
                <a:tc>
                  <a:txBody>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dirty="0">
                          <a:solidFill>
                            <a:schemeClr val="dk1"/>
                          </a:solidFill>
                          <a:latin typeface="Arial"/>
                          <a:cs typeface="Arial"/>
                          <a:sym typeface="Arial"/>
                        </a:rPr>
                        <a:t>4</a:t>
                      </a:r>
                      <a:endParaRPr sz="1400" b="0" i="0" u="none" strike="noStrike" cap="none" dirty="0">
                        <a:solidFill>
                          <a:schemeClr val="dk1"/>
                        </a:solidFill>
                        <a:latin typeface="Arial"/>
                        <a:cs typeface="Arial"/>
                        <a:sym typeface="Arial"/>
                      </a:endParaRPr>
                    </a:p>
                  </a:txBody>
                  <a:tcPr marL="91450" marR="91450" marT="45725" marB="45725">
                    <a:solidFill>
                      <a:srgbClr val="2E6064">
                        <a:alpha val="61176"/>
                      </a:srgbClr>
                    </a:solidFill>
                  </a:tcPr>
                </a:tc>
                <a:tc>
                  <a:txBody>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dirty="0">
                          <a:solidFill>
                            <a:schemeClr val="dk1"/>
                          </a:solidFill>
                          <a:latin typeface="Arial"/>
                          <a:cs typeface="Arial"/>
                          <a:sym typeface="Arial"/>
                        </a:rPr>
                        <a:t>Hierarchical Clustering – Ward Linkage</a:t>
                      </a:r>
                      <a:endParaRPr sz="1400" b="0" i="0" u="none" strike="noStrike" cap="none" dirty="0">
                        <a:solidFill>
                          <a:schemeClr val="dk1"/>
                        </a:solidFill>
                        <a:latin typeface="Arial"/>
                        <a:cs typeface="Arial"/>
                        <a:sym typeface="Arial"/>
                      </a:endParaRPr>
                    </a:p>
                  </a:txBody>
                  <a:tcPr marL="91450" marR="91450" marT="45725" marB="45725">
                    <a:solidFill>
                      <a:srgbClr val="2E6064">
                        <a:alpha val="61176"/>
                      </a:srgbClr>
                    </a:solidFill>
                  </a:tcPr>
                </a:tc>
                <a:tc>
                  <a:txBody>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dirty="0">
                          <a:solidFill>
                            <a:schemeClr val="dk1"/>
                          </a:solidFill>
                          <a:latin typeface="Arial"/>
                          <a:cs typeface="Arial"/>
                          <a:sym typeface="Arial"/>
                        </a:rPr>
                        <a:t>Demonstrate</a:t>
                      </a:r>
                      <a:endParaRPr sz="1400" b="0" i="0" u="none" strike="noStrike" cap="none" dirty="0">
                        <a:solidFill>
                          <a:schemeClr val="dk1"/>
                        </a:solidFill>
                        <a:latin typeface="Arial"/>
                        <a:cs typeface="Arial"/>
                        <a:sym typeface="Arial"/>
                      </a:endParaRPr>
                    </a:p>
                  </a:txBody>
                  <a:tcPr marL="91450" marR="91450" marT="45725" marB="45725">
                    <a:solidFill>
                      <a:srgbClr val="2E6064">
                        <a:alpha val="61176"/>
                      </a:srgbClr>
                    </a:solidFill>
                  </a:tcPr>
                </a:tc>
                <a:extLst>
                  <a:ext uri="{0D108BD9-81ED-4DB2-BD59-A6C34878D82A}">
                    <a16:rowId xmlns:a16="http://schemas.microsoft.com/office/drawing/2014/main" val="3393338068"/>
                  </a:ext>
                </a:extLst>
              </a:tr>
              <a:tr h="370850">
                <a:tc>
                  <a:txBody>
                    <a:bodyPr/>
                    <a:lstStyle/>
                    <a:p>
                      <a:pPr marL="0" marR="0" lvl="0" indent="0" algn="l" rtl="0">
                        <a:lnSpc>
                          <a:spcPct val="100000"/>
                        </a:lnSpc>
                        <a:spcBef>
                          <a:spcPts val="0"/>
                        </a:spcBef>
                        <a:spcAft>
                          <a:spcPts val="0"/>
                        </a:spcAft>
                        <a:buNone/>
                      </a:pPr>
                      <a:r>
                        <a:rPr lang="en-US" dirty="0"/>
                        <a:t>5</a:t>
                      </a:r>
                      <a:endParaRPr dirty="0"/>
                    </a:p>
                  </a:txBody>
                  <a:tcPr marL="91450" marR="91450" marT="45725" marB="45725">
                    <a:solidFill>
                      <a:srgbClr val="2E6064">
                        <a:alpha val="61176"/>
                      </a:srgbClr>
                    </a:solidFill>
                  </a:tcPr>
                </a:tc>
                <a:tc>
                  <a:txBody>
                    <a:bodyPr/>
                    <a:lstStyle/>
                    <a:p>
                      <a:pPr marL="0" marR="0" lvl="0" indent="0" algn="l" rtl="0">
                        <a:lnSpc>
                          <a:spcPct val="100000"/>
                        </a:lnSpc>
                        <a:spcBef>
                          <a:spcPts val="0"/>
                        </a:spcBef>
                        <a:spcAft>
                          <a:spcPts val="0"/>
                        </a:spcAft>
                        <a:buNone/>
                      </a:pPr>
                      <a:r>
                        <a:rPr lang="en-US" sz="1400" b="0" i="0" u="none" strike="noStrike" cap="none" dirty="0">
                          <a:solidFill>
                            <a:schemeClr val="dk1"/>
                          </a:solidFill>
                          <a:latin typeface="Arial"/>
                          <a:cs typeface="Arial"/>
                          <a:sym typeface="Arial"/>
                        </a:rPr>
                        <a:t>Hierarchical Clustering – Complete, Average, Single</a:t>
                      </a:r>
                      <a:endParaRPr dirty="0"/>
                    </a:p>
                  </a:txBody>
                  <a:tcPr marL="91450" marR="91450" marT="45725" marB="45725">
                    <a:solidFill>
                      <a:srgbClr val="2E6064">
                        <a:alpha val="61176"/>
                      </a:srgbClr>
                    </a:solidFill>
                  </a:tcPr>
                </a:tc>
                <a:tc>
                  <a:txBody>
                    <a:bodyPr/>
                    <a:lstStyle/>
                    <a:p>
                      <a:pPr marL="0" marR="0" lvl="0" indent="0" algn="l" rtl="0">
                        <a:lnSpc>
                          <a:spcPct val="100000"/>
                        </a:lnSpc>
                        <a:spcBef>
                          <a:spcPts val="0"/>
                        </a:spcBef>
                        <a:spcAft>
                          <a:spcPts val="0"/>
                        </a:spcAft>
                        <a:buNone/>
                      </a:pPr>
                      <a:r>
                        <a:rPr lang="en-US" dirty="0"/>
                        <a:t>Breakouts / Demonstrate</a:t>
                      </a:r>
                    </a:p>
                  </a:txBody>
                  <a:tcPr marL="91450" marR="91450" marT="45725" marB="45725">
                    <a:solidFill>
                      <a:srgbClr val="2E6064">
                        <a:alpha val="61176"/>
                      </a:srgbClr>
                    </a:solidFill>
                  </a:tcPr>
                </a:tc>
                <a:extLst>
                  <a:ext uri="{0D108BD9-81ED-4DB2-BD59-A6C34878D82A}">
                    <a16:rowId xmlns:a16="http://schemas.microsoft.com/office/drawing/2014/main" val="3949377148"/>
                  </a:ext>
                </a:extLst>
              </a:tr>
              <a:tr h="370850">
                <a:tc>
                  <a:txBody>
                    <a:bodyPr/>
                    <a:lstStyle/>
                    <a:p>
                      <a:pPr marL="0" marR="0" lvl="0" indent="0" algn="l" rtl="0">
                        <a:lnSpc>
                          <a:spcPct val="100000"/>
                        </a:lnSpc>
                        <a:spcBef>
                          <a:spcPts val="0"/>
                        </a:spcBef>
                        <a:spcAft>
                          <a:spcPts val="0"/>
                        </a:spcAft>
                        <a:buNone/>
                      </a:pPr>
                      <a:r>
                        <a:rPr lang="en-US" dirty="0"/>
                        <a:t>6</a:t>
                      </a:r>
                      <a:endParaRPr dirty="0"/>
                    </a:p>
                  </a:txBody>
                  <a:tcPr marL="91450" marR="91450" marT="45725" marB="45725">
                    <a:solidFill>
                      <a:srgbClr val="2E6064">
                        <a:alpha val="61176"/>
                      </a:srgbClr>
                    </a:solidFill>
                  </a:tcPr>
                </a:tc>
                <a:tc>
                  <a:txBody>
                    <a:bodyPr/>
                    <a:lstStyle/>
                    <a:p>
                      <a:pPr marL="0" marR="0" lvl="0" indent="0" algn="l" rtl="0">
                        <a:lnSpc>
                          <a:spcPct val="100000"/>
                        </a:lnSpc>
                        <a:spcBef>
                          <a:spcPts val="0"/>
                        </a:spcBef>
                        <a:spcAft>
                          <a:spcPts val="0"/>
                        </a:spcAft>
                        <a:buNone/>
                      </a:pPr>
                      <a:r>
                        <a:rPr lang="en-US" dirty="0"/>
                        <a:t>Assessment</a:t>
                      </a:r>
                      <a:endParaRPr dirty="0"/>
                    </a:p>
                  </a:txBody>
                  <a:tcPr marL="91450" marR="91450" marT="45725" marB="45725">
                    <a:solidFill>
                      <a:srgbClr val="2E6064">
                        <a:alpha val="61176"/>
                      </a:srgbClr>
                    </a:solidFill>
                  </a:tcPr>
                </a:tc>
                <a:tc>
                  <a:txBody>
                    <a:bodyPr/>
                    <a:lstStyle/>
                    <a:p>
                      <a:pPr marL="0" marR="0" lvl="0" indent="0" algn="l" rtl="0">
                        <a:lnSpc>
                          <a:spcPct val="100000"/>
                        </a:lnSpc>
                        <a:spcBef>
                          <a:spcPts val="0"/>
                        </a:spcBef>
                        <a:spcAft>
                          <a:spcPts val="0"/>
                        </a:spcAft>
                        <a:buNone/>
                      </a:pPr>
                      <a:r>
                        <a:rPr lang="en-US" dirty="0"/>
                        <a:t>Discussion</a:t>
                      </a:r>
                    </a:p>
                  </a:txBody>
                  <a:tcPr marL="91450" marR="91450" marT="45725" marB="45725">
                    <a:solidFill>
                      <a:srgbClr val="2E6064">
                        <a:alpha val="61176"/>
                      </a:srgbClr>
                    </a:solidFill>
                  </a:tcPr>
                </a:tc>
                <a:extLst>
                  <a:ext uri="{0D108BD9-81ED-4DB2-BD59-A6C34878D82A}">
                    <a16:rowId xmlns:a16="http://schemas.microsoft.com/office/drawing/2014/main" val="90460337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p:nvPr/>
        </p:nvSpPr>
        <p:spPr>
          <a:xfrm>
            <a:off x="990600" y="1844401"/>
            <a:ext cx="10515600" cy="4351338"/>
          </a:xfrm>
          <a:prstGeom prst="rect">
            <a:avLst/>
          </a:prstGeom>
          <a:noFill/>
          <a:ln>
            <a:noFill/>
          </a:ln>
        </p:spPr>
        <p:txBody>
          <a:bodyPr spcFirstLastPara="1" wrap="square" lIns="91425" tIns="45700" rIns="91425" bIns="45700" anchor="t" anchorCtr="0">
            <a:normAutofit/>
          </a:bodyPr>
          <a:lstStyle/>
          <a:p>
            <a:pPr marL="171446" lvl="0" indent="-38096" algn="l" rtl="0">
              <a:lnSpc>
                <a:spcPct val="90000"/>
              </a:lnSpc>
              <a:spcBef>
                <a:spcPts val="0"/>
              </a:spcBef>
              <a:spcAft>
                <a:spcPts val="0"/>
              </a:spcAft>
              <a:buNone/>
            </a:pPr>
            <a:r>
              <a:rPr lang="en-US" sz="2300" dirty="0">
                <a:solidFill>
                  <a:schemeClr val="dk1"/>
                </a:solidFill>
              </a:rPr>
              <a:t>To have the best session experience possible remember to:</a:t>
            </a:r>
            <a:endParaRPr sz="2300" dirty="0">
              <a:solidFill>
                <a:schemeClr val="dk1"/>
              </a:solidFill>
            </a:endParaRPr>
          </a:p>
          <a:p>
            <a:pPr marL="171446" lvl="0" indent="-38096" algn="l" rtl="0">
              <a:lnSpc>
                <a:spcPct val="90000"/>
              </a:lnSpc>
              <a:spcBef>
                <a:spcPts val="0"/>
              </a:spcBef>
              <a:spcAft>
                <a:spcPts val="0"/>
              </a:spcAft>
              <a:buNone/>
            </a:pPr>
            <a:endParaRPr sz="2300" dirty="0">
              <a:solidFill>
                <a:schemeClr val="dk1"/>
              </a:solidFill>
            </a:endParaRPr>
          </a:p>
          <a:p>
            <a:pPr marL="457200" lvl="0" indent="-374650" algn="l" rtl="0">
              <a:lnSpc>
                <a:spcPct val="90000"/>
              </a:lnSpc>
              <a:spcBef>
                <a:spcPts val="0"/>
              </a:spcBef>
              <a:spcAft>
                <a:spcPts val="0"/>
              </a:spcAft>
              <a:buClr>
                <a:schemeClr val="dk1"/>
              </a:buClr>
              <a:buSzPts val="2300"/>
              <a:buChar char="•"/>
            </a:pPr>
            <a:r>
              <a:rPr lang="en-US" sz="2300" b="1" dirty="0">
                <a:solidFill>
                  <a:schemeClr val="dk1"/>
                </a:solidFill>
              </a:rPr>
              <a:t>Log in using your Northeastern credentials</a:t>
            </a:r>
            <a:r>
              <a:rPr lang="en-US" sz="2300" dirty="0">
                <a:solidFill>
                  <a:schemeClr val="dk1"/>
                </a:solidFill>
              </a:rPr>
              <a:t>. This will give you </a:t>
            </a:r>
            <a:br>
              <a:rPr lang="en-US" sz="2300" dirty="0">
                <a:solidFill>
                  <a:schemeClr val="dk1"/>
                </a:solidFill>
              </a:rPr>
            </a:br>
            <a:r>
              <a:rPr lang="en-US" sz="2300" dirty="0">
                <a:solidFill>
                  <a:schemeClr val="dk1"/>
                </a:solidFill>
              </a:rPr>
              <a:t>full access to the chat and other meeting activities.</a:t>
            </a:r>
            <a:endParaRPr sz="2300" b="1" dirty="0">
              <a:solidFill>
                <a:schemeClr val="dk1"/>
              </a:solidFill>
            </a:endParaRPr>
          </a:p>
          <a:p>
            <a:pPr marL="457200" lvl="0" indent="0" algn="l" rtl="0">
              <a:lnSpc>
                <a:spcPct val="90000"/>
              </a:lnSpc>
              <a:spcBef>
                <a:spcPts val="0"/>
              </a:spcBef>
              <a:spcAft>
                <a:spcPts val="0"/>
              </a:spcAft>
              <a:buNone/>
            </a:pPr>
            <a:endParaRPr sz="2300" b="1" dirty="0">
              <a:solidFill>
                <a:schemeClr val="dk1"/>
              </a:solidFill>
            </a:endParaRPr>
          </a:p>
          <a:p>
            <a:pPr marL="457200" lvl="0" indent="-374650" algn="l" rtl="0">
              <a:lnSpc>
                <a:spcPct val="90000"/>
              </a:lnSpc>
              <a:spcBef>
                <a:spcPts val="0"/>
              </a:spcBef>
              <a:spcAft>
                <a:spcPts val="0"/>
              </a:spcAft>
              <a:buClr>
                <a:schemeClr val="dk1"/>
              </a:buClr>
              <a:buSzPts val="2300"/>
              <a:buChar char="•"/>
            </a:pPr>
            <a:r>
              <a:rPr lang="en-US" sz="2300" b="1" dirty="0">
                <a:solidFill>
                  <a:schemeClr val="dk1"/>
                </a:solidFill>
              </a:rPr>
              <a:t>Cameras on</a:t>
            </a:r>
            <a:r>
              <a:rPr lang="en-US" sz="2300" dirty="0">
                <a:solidFill>
                  <a:schemeClr val="dk1"/>
                </a:solidFill>
              </a:rPr>
              <a:t>! It is easier to build connections when you can see </a:t>
            </a:r>
            <a:br>
              <a:rPr lang="en-US" sz="2300" dirty="0">
                <a:solidFill>
                  <a:schemeClr val="dk1"/>
                </a:solidFill>
              </a:rPr>
            </a:br>
            <a:r>
              <a:rPr lang="en-US" sz="2300" dirty="0">
                <a:solidFill>
                  <a:schemeClr val="dk1"/>
                </a:solidFill>
              </a:rPr>
              <a:t>who you’re working with. Please keep cameras on during </a:t>
            </a:r>
            <a:r>
              <a:rPr lang="en-US" sz="2300">
                <a:solidFill>
                  <a:schemeClr val="dk1"/>
                </a:solidFill>
              </a:rPr>
              <a:t>whole </a:t>
            </a:r>
            <a:br>
              <a:rPr lang="en-US" sz="2300">
                <a:solidFill>
                  <a:schemeClr val="dk1"/>
                </a:solidFill>
              </a:rPr>
            </a:br>
            <a:r>
              <a:rPr lang="en-US" sz="2300">
                <a:solidFill>
                  <a:schemeClr val="dk1"/>
                </a:solidFill>
              </a:rPr>
              <a:t>group and </a:t>
            </a:r>
            <a:r>
              <a:rPr lang="en-US" sz="2300" dirty="0">
                <a:solidFill>
                  <a:schemeClr val="dk1"/>
                </a:solidFill>
              </a:rPr>
              <a:t>breakout room activities.</a:t>
            </a:r>
            <a:endParaRPr sz="2300" dirty="0">
              <a:solidFill>
                <a:schemeClr val="dk1"/>
              </a:solidFill>
            </a:endParaRPr>
          </a:p>
          <a:p>
            <a:pPr marL="0" lvl="0" indent="0" algn="l" rtl="0">
              <a:lnSpc>
                <a:spcPct val="90000"/>
              </a:lnSpc>
              <a:spcBef>
                <a:spcPts val="0"/>
              </a:spcBef>
              <a:spcAft>
                <a:spcPts val="0"/>
              </a:spcAft>
              <a:buNone/>
            </a:pPr>
            <a:endParaRPr sz="2300" dirty="0">
              <a:solidFill>
                <a:schemeClr val="dk1"/>
              </a:solidFill>
            </a:endParaRPr>
          </a:p>
          <a:p>
            <a:pPr marL="457200" lvl="0" indent="-374650" algn="l" rtl="0">
              <a:lnSpc>
                <a:spcPct val="90000"/>
              </a:lnSpc>
              <a:spcBef>
                <a:spcPts val="0"/>
              </a:spcBef>
              <a:spcAft>
                <a:spcPts val="0"/>
              </a:spcAft>
              <a:buClr>
                <a:schemeClr val="dk1"/>
              </a:buClr>
              <a:buSzPts val="2300"/>
              <a:buChar char="•"/>
            </a:pPr>
            <a:r>
              <a:rPr lang="en-US" sz="2300" b="1" dirty="0">
                <a:solidFill>
                  <a:schemeClr val="dk1"/>
                </a:solidFill>
              </a:rPr>
              <a:t>Open and download the materials affiliated with this session.</a:t>
            </a:r>
            <a:r>
              <a:rPr lang="en-US" sz="2300" dirty="0">
                <a:solidFill>
                  <a:schemeClr val="dk1"/>
                </a:solidFill>
              </a:rPr>
              <a:t> </a:t>
            </a:r>
            <a:br>
              <a:rPr lang="en-US" sz="2300" dirty="0">
                <a:solidFill>
                  <a:schemeClr val="dk1"/>
                </a:solidFill>
              </a:rPr>
            </a:br>
            <a:r>
              <a:rPr lang="en-US" sz="2300" dirty="0">
                <a:solidFill>
                  <a:schemeClr val="dk1"/>
                </a:solidFill>
              </a:rPr>
              <a:t>In Teams go to Live Sessions→ Files→ Week # Materials (Date).</a:t>
            </a:r>
            <a:endParaRPr sz="2300" dirty="0">
              <a:solidFill>
                <a:schemeClr val="dk1"/>
              </a:solidFill>
            </a:endParaRPr>
          </a:p>
          <a:p>
            <a:pPr marL="457200" marR="0" lvl="0" indent="0" algn="l" rtl="0">
              <a:lnSpc>
                <a:spcPct val="90000"/>
              </a:lnSpc>
              <a:spcBef>
                <a:spcPts val="0"/>
              </a:spcBef>
              <a:spcAft>
                <a:spcPts val="0"/>
              </a:spcAft>
              <a:buNone/>
            </a:pPr>
            <a:endParaRPr sz="2100" dirty="0">
              <a:solidFill>
                <a:schemeClr val="dk1"/>
              </a:solidFill>
            </a:endParaRPr>
          </a:p>
        </p:txBody>
      </p:sp>
      <p:sp>
        <p:nvSpPr>
          <p:cNvPr id="151" name="Google Shape;151;p27"/>
          <p:cNvSpPr txBox="1">
            <a:spLocks noGrp="1"/>
          </p:cNvSpPr>
          <p:nvPr>
            <p:ph type="title"/>
          </p:nvPr>
        </p:nvSpPr>
        <p:spPr>
          <a:xfrm>
            <a:off x="838200" y="3024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Arial"/>
              <a:buNone/>
            </a:pPr>
            <a:r>
              <a:rPr lang="en-US"/>
              <a:t>Live Session Reminders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F83A-0E3B-D04F-93D5-EFB805A43C3B}"/>
              </a:ext>
            </a:extLst>
          </p:cNvPr>
          <p:cNvSpPr>
            <a:spLocks noGrp="1"/>
          </p:cNvSpPr>
          <p:nvPr>
            <p:ph type="title"/>
          </p:nvPr>
        </p:nvSpPr>
        <p:spPr/>
        <p:txBody>
          <a:bodyPr/>
          <a:lstStyle/>
          <a:p>
            <a:r>
              <a:rPr lang="en-US" dirty="0"/>
              <a:t>Exit Poll</a:t>
            </a:r>
          </a:p>
        </p:txBody>
      </p:sp>
      <p:sp>
        <p:nvSpPr>
          <p:cNvPr id="3" name="Text Placeholder 2">
            <a:extLst>
              <a:ext uri="{FF2B5EF4-FFF2-40B4-BE49-F238E27FC236}">
                <a16:creationId xmlns:a16="http://schemas.microsoft.com/office/drawing/2014/main" id="{67E1A929-E010-2148-ACA0-A7A63E259F7D}"/>
              </a:ext>
            </a:extLst>
          </p:cNvPr>
          <p:cNvSpPr>
            <a:spLocks noGrp="1"/>
          </p:cNvSpPr>
          <p:nvPr>
            <p:ph type="body" idx="1"/>
          </p:nvPr>
        </p:nvSpPr>
        <p:spPr/>
        <p:txBody>
          <a:bodyPr/>
          <a:lstStyle/>
          <a:p>
            <a:r>
              <a:rPr lang="en-US" dirty="0"/>
              <a:t>I feel comfortable applying cluster analysis:</a:t>
            </a:r>
          </a:p>
          <a:p>
            <a:pPr lvl="1"/>
            <a:r>
              <a:rPr lang="en-US" dirty="0"/>
              <a:t>Strong Disagree</a:t>
            </a:r>
          </a:p>
          <a:p>
            <a:pPr lvl="1"/>
            <a:r>
              <a:rPr lang="en-US" dirty="0"/>
              <a:t>Disagree</a:t>
            </a:r>
          </a:p>
          <a:p>
            <a:pPr lvl="1"/>
            <a:r>
              <a:rPr lang="en-US" dirty="0"/>
              <a:t>Neutral</a:t>
            </a:r>
          </a:p>
          <a:p>
            <a:pPr lvl="1"/>
            <a:r>
              <a:rPr lang="en-US" dirty="0"/>
              <a:t>Agree</a:t>
            </a:r>
          </a:p>
          <a:p>
            <a:pPr lvl="1"/>
            <a:r>
              <a:rPr lang="en-US" dirty="0"/>
              <a:t>Strongly Agree</a:t>
            </a:r>
          </a:p>
        </p:txBody>
      </p:sp>
    </p:spTree>
    <p:extLst>
      <p:ext uri="{BB962C8B-B14F-4D97-AF65-F5344CB8AC3E}">
        <p14:creationId xmlns:p14="http://schemas.microsoft.com/office/powerpoint/2010/main" val="3245743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3"/>
          <p:cNvPicPr preferRelativeResize="0"/>
          <p:nvPr/>
        </p:nvPicPr>
        <p:blipFill rotWithShape="1">
          <a:blip r:embed="rId3">
            <a:alphaModFix/>
          </a:blip>
          <a:srcRect/>
          <a:stretch/>
        </p:blipFill>
        <p:spPr>
          <a:xfrm>
            <a:off x="-1" y="0"/>
            <a:ext cx="12192001" cy="6925056"/>
          </a:xfrm>
          <a:prstGeom prst="rect">
            <a:avLst/>
          </a:prstGeom>
          <a:noFill/>
          <a:ln>
            <a:noFill/>
          </a:ln>
        </p:spPr>
      </p:pic>
      <p:sp>
        <p:nvSpPr>
          <p:cNvPr id="271" name="Google Shape;271;p33"/>
          <p:cNvSpPr txBox="1">
            <a:spLocks noGrp="1"/>
          </p:cNvSpPr>
          <p:nvPr>
            <p:ph type="title"/>
          </p:nvPr>
        </p:nvSpPr>
        <p:spPr>
          <a:xfrm>
            <a:off x="831851" y="1709742"/>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500"/>
              <a:buFont typeface="Arial"/>
              <a:buNone/>
            </a:pPr>
            <a:r>
              <a:rPr lang="en-US" sz="4500" b="0" i="0" u="none" strike="noStrike" cap="none">
                <a:solidFill>
                  <a:schemeClr val="dk1"/>
                </a:solidFill>
                <a:latin typeface="Arial"/>
                <a:ea typeface="Arial"/>
                <a:cs typeface="Arial"/>
                <a:sym typeface="Arial"/>
              </a:rPr>
              <a:t>Questions?</a:t>
            </a:r>
            <a:endParaRPr sz="4500" b="0" i="0" u="none" strike="noStrike" cap="none">
              <a:solidFill>
                <a:schemeClr val="dk1"/>
              </a:solidFill>
              <a:latin typeface="Arial"/>
              <a:ea typeface="Arial"/>
              <a:cs typeface="Arial"/>
              <a:sym typeface="Arial"/>
            </a:endParaRPr>
          </a:p>
        </p:txBody>
      </p:sp>
      <p:sp>
        <p:nvSpPr>
          <p:cNvPr id="272" name="Google Shape;272;p33"/>
          <p:cNvSpPr txBox="1">
            <a:spLocks noGrp="1"/>
          </p:cNvSpPr>
          <p:nvPr>
            <p:ph type="body" idx="1"/>
          </p:nvPr>
        </p:nvSpPr>
        <p:spPr>
          <a:xfrm>
            <a:off x="831851" y="4589467"/>
            <a:ext cx="10515600" cy="1500187"/>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750"/>
              </a:spcBef>
              <a:spcAft>
                <a:spcPts val="0"/>
              </a:spcAft>
              <a:buClr>
                <a:srgbClr val="888888"/>
              </a:buClr>
              <a:buSzPts val="1800"/>
              <a:buNone/>
            </a:pPr>
            <a:endParaRPr sz="1800" b="0" i="0" u="none" strike="noStrike" cap="none">
              <a:solidFill>
                <a:srgbClr val="888888"/>
              </a:solidFill>
              <a:latin typeface="Arial"/>
              <a:ea typeface="Arial"/>
              <a:cs typeface="Arial"/>
              <a:sym typeface="Arial"/>
            </a:endParaRPr>
          </a:p>
        </p:txBody>
      </p:sp>
      <p:cxnSp>
        <p:nvCxnSpPr>
          <p:cNvPr id="273" name="Google Shape;273;p33"/>
          <p:cNvCxnSpPr/>
          <p:nvPr/>
        </p:nvCxnSpPr>
        <p:spPr>
          <a:xfrm>
            <a:off x="838200" y="4515556"/>
            <a:ext cx="9829800" cy="0"/>
          </a:xfrm>
          <a:prstGeom prst="straightConnector1">
            <a:avLst/>
          </a:prstGeom>
          <a:noFill/>
          <a:ln w="25400" cap="flat" cmpd="sng">
            <a:solidFill>
              <a:srgbClr val="971B29"/>
            </a:solidFill>
            <a:prstDash val="solid"/>
            <a:miter lim="800000"/>
            <a:headEnd type="none" w="sm" len="sm"/>
            <a:tailEnd type="none" w="sm" len="sm"/>
          </a:ln>
        </p:spPr>
      </p:cxnSp>
      <p:pic>
        <p:nvPicPr>
          <p:cNvPr id="274" name="Google Shape;274;p33"/>
          <p:cNvPicPr preferRelativeResize="0"/>
          <p:nvPr/>
        </p:nvPicPr>
        <p:blipFill rotWithShape="1">
          <a:blip r:embed="rId4">
            <a:alphaModFix amt="20000"/>
          </a:blip>
          <a:srcRect/>
          <a:stretch/>
        </p:blipFill>
        <p:spPr>
          <a:xfrm>
            <a:off x="10724321" y="5247755"/>
            <a:ext cx="1385827" cy="1291161"/>
          </a:xfrm>
          <a:prstGeom prst="rect">
            <a:avLst/>
          </a:prstGeom>
          <a:noFill/>
          <a:ln>
            <a:noFill/>
          </a:ln>
        </p:spPr>
      </p:pic>
    </p:spTree>
    <p:extLst>
      <p:ext uri="{BB962C8B-B14F-4D97-AF65-F5344CB8AC3E}">
        <p14:creationId xmlns:p14="http://schemas.microsoft.com/office/powerpoint/2010/main" val="85544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2A78-B5BF-1A4C-B476-BBC0719DF165}"/>
              </a:ext>
            </a:extLst>
          </p:cNvPr>
          <p:cNvSpPr>
            <a:spLocks noGrp="1"/>
          </p:cNvSpPr>
          <p:nvPr>
            <p:ph type="title"/>
          </p:nvPr>
        </p:nvSpPr>
        <p:spPr/>
        <p:txBody>
          <a:bodyPr/>
          <a:lstStyle/>
          <a:p>
            <a:r>
              <a:rPr lang="en-US" dirty="0"/>
              <a:t>Checking In</a:t>
            </a:r>
          </a:p>
        </p:txBody>
      </p:sp>
      <p:sp>
        <p:nvSpPr>
          <p:cNvPr id="3" name="Text Placeholder 2">
            <a:extLst>
              <a:ext uri="{FF2B5EF4-FFF2-40B4-BE49-F238E27FC236}">
                <a16:creationId xmlns:a16="http://schemas.microsoft.com/office/drawing/2014/main" id="{3AFD8C79-7CD8-BB46-9034-E01E23A6F14E}"/>
              </a:ext>
            </a:extLst>
          </p:cNvPr>
          <p:cNvSpPr>
            <a:spLocks noGrp="1"/>
          </p:cNvSpPr>
          <p:nvPr>
            <p:ph type="body" idx="1"/>
          </p:nvPr>
        </p:nvSpPr>
        <p:spPr/>
        <p:txBody>
          <a:bodyPr/>
          <a:lstStyle/>
          <a:p>
            <a:r>
              <a:rPr lang="en-US" dirty="0"/>
              <a:t>How was the Regression analysis? </a:t>
            </a:r>
          </a:p>
          <a:p>
            <a:r>
              <a:rPr lang="en-US" dirty="0"/>
              <a:t>What were some of the challenges?</a:t>
            </a:r>
          </a:p>
          <a:p>
            <a:r>
              <a:rPr lang="en-US" dirty="0"/>
              <a:t>What are your observations?</a:t>
            </a:r>
          </a:p>
        </p:txBody>
      </p:sp>
    </p:spTree>
    <p:extLst>
      <p:ext uri="{BB962C8B-B14F-4D97-AF65-F5344CB8AC3E}">
        <p14:creationId xmlns:p14="http://schemas.microsoft.com/office/powerpoint/2010/main" val="282957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
          <p:cNvSpPr txBox="1">
            <a:spLocks noGrp="1"/>
          </p:cNvSpPr>
          <p:nvPr>
            <p:ph type="title"/>
          </p:nvPr>
        </p:nvSpPr>
        <p:spPr>
          <a:xfrm>
            <a:off x="838200" y="3024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Arial"/>
              <a:buNone/>
            </a:pPr>
            <a:r>
              <a:rPr lang="en-US"/>
              <a:t>Course Outline</a:t>
            </a:r>
            <a:endParaRPr/>
          </a:p>
        </p:txBody>
      </p:sp>
      <p:sp>
        <p:nvSpPr>
          <p:cNvPr id="163" name="Google Shape;163;p2"/>
          <p:cNvSpPr/>
          <p:nvPr/>
        </p:nvSpPr>
        <p:spPr>
          <a:xfrm>
            <a:off x="1390006" y="3698048"/>
            <a:ext cx="2696445"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
          <p:cNvSpPr/>
          <p:nvPr/>
        </p:nvSpPr>
        <p:spPr>
          <a:xfrm>
            <a:off x="4529261" y="3320922"/>
            <a:ext cx="3135684"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
          <p:cNvSpPr/>
          <p:nvPr/>
        </p:nvSpPr>
        <p:spPr>
          <a:xfrm>
            <a:off x="4541239" y="3698048"/>
            <a:ext cx="3135684"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
          <p:cNvSpPr/>
          <p:nvPr/>
        </p:nvSpPr>
        <p:spPr>
          <a:xfrm>
            <a:off x="8122928" y="3698048"/>
            <a:ext cx="2697472"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7" name="Google Shape;167;p2"/>
          <p:cNvGrpSpPr/>
          <p:nvPr/>
        </p:nvGrpSpPr>
        <p:grpSpPr>
          <a:xfrm>
            <a:off x="1271603" y="2174808"/>
            <a:ext cx="9430394" cy="2126943"/>
            <a:chOff x="430355" y="382584"/>
            <a:chExt cx="9430394" cy="2126943"/>
          </a:xfrm>
        </p:grpSpPr>
        <p:sp>
          <p:nvSpPr>
            <p:cNvPr id="168" name="Google Shape;168;p2"/>
            <p:cNvSpPr/>
            <p:nvPr/>
          </p:nvSpPr>
          <p:spPr>
            <a:xfrm>
              <a:off x="1229536" y="382584"/>
              <a:ext cx="1097489" cy="1097489"/>
            </a:xfrm>
            <a:prstGeom prst="rect">
              <a:avLst/>
            </a:prstGeom>
            <a:blipFill rotWithShape="1">
              <a:blip r:embed="rId3">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
            <p:cNvSpPr/>
            <p:nvPr/>
          </p:nvSpPr>
          <p:spPr>
            <a:xfrm>
              <a:off x="1079519" y="1533050"/>
              <a:ext cx="1398338"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
            <p:cNvSpPr txBox="1"/>
            <p:nvPr/>
          </p:nvSpPr>
          <p:spPr>
            <a:xfrm>
              <a:off x="1079519" y="1533050"/>
              <a:ext cx="1398338" cy="47035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Part 1</a:t>
              </a:r>
              <a:endParaRPr sz="1400" b="0" i="0" u="none" strike="noStrike" cap="none">
                <a:solidFill>
                  <a:srgbClr val="000000"/>
                </a:solidFill>
                <a:latin typeface="Arial"/>
                <a:ea typeface="Arial"/>
                <a:cs typeface="Arial"/>
                <a:sym typeface="Arial"/>
              </a:endParaRPr>
            </a:p>
          </p:txBody>
        </p:sp>
        <p:sp>
          <p:nvSpPr>
            <p:cNvPr id="171" name="Google Shape;171;p2"/>
            <p:cNvSpPr/>
            <p:nvPr/>
          </p:nvSpPr>
          <p:spPr>
            <a:xfrm>
              <a:off x="430355" y="1910176"/>
              <a:ext cx="2696445"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
            <p:cNvSpPr txBox="1"/>
            <p:nvPr/>
          </p:nvSpPr>
          <p:spPr>
            <a:xfrm>
              <a:off x="430355" y="1910176"/>
              <a:ext cx="2696445" cy="59935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Python &amp; Data Science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630"/>
                </a:spcBef>
                <a:spcAft>
                  <a:spcPts val="0"/>
                </a:spcAft>
                <a:buClr>
                  <a:srgbClr val="000000"/>
                </a:buClr>
                <a:buSzPts val="1600"/>
                <a:buFont typeface="Arial"/>
                <a:buNone/>
              </a:pPr>
              <a:r>
                <a:rPr lang="en-US" sz="1700" b="0" i="0" u="none" strike="noStrike" cap="none">
                  <a:solidFill>
                    <a:srgbClr val="000000"/>
                  </a:solidFill>
                  <a:latin typeface="Arial"/>
                  <a:ea typeface="Arial"/>
                  <a:cs typeface="Arial"/>
                  <a:sym typeface="Arial"/>
                </a:rPr>
                <a:t>3 weeks</a:t>
              </a:r>
              <a:endParaRPr sz="1500" b="0" i="0" u="none" strike="noStrike" cap="none">
                <a:solidFill>
                  <a:srgbClr val="000000"/>
                </a:solidFill>
                <a:latin typeface="Arial"/>
                <a:ea typeface="Arial"/>
                <a:cs typeface="Arial"/>
                <a:sym typeface="Arial"/>
              </a:endParaRPr>
            </a:p>
          </p:txBody>
        </p:sp>
        <p:sp>
          <p:nvSpPr>
            <p:cNvPr id="173" name="Google Shape;173;p2"/>
            <p:cNvSpPr/>
            <p:nvPr/>
          </p:nvSpPr>
          <p:spPr>
            <a:xfrm>
              <a:off x="4584510" y="430698"/>
              <a:ext cx="1097489" cy="1097489"/>
            </a:xfrm>
            <a:prstGeom prst="rect">
              <a:avLst/>
            </a:prstGeom>
            <a:blipFill rotWithShape="1">
              <a:blip r:embed="rId4">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
            <p:cNvSpPr/>
            <p:nvPr/>
          </p:nvSpPr>
          <p:spPr>
            <a:xfrm>
              <a:off x="3588424" y="1533050"/>
              <a:ext cx="3135684"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
            <p:cNvSpPr txBox="1"/>
            <p:nvPr/>
          </p:nvSpPr>
          <p:spPr>
            <a:xfrm>
              <a:off x="3588424" y="1533050"/>
              <a:ext cx="3135684" cy="47035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Part 2</a:t>
              </a:r>
              <a:endParaRPr sz="1400" b="0" i="0" u="none" strike="noStrike" cap="none">
                <a:solidFill>
                  <a:srgbClr val="000000"/>
                </a:solidFill>
                <a:latin typeface="Arial"/>
                <a:ea typeface="Arial"/>
                <a:cs typeface="Arial"/>
                <a:sym typeface="Arial"/>
              </a:endParaRPr>
            </a:p>
          </p:txBody>
        </p:sp>
        <p:sp>
          <p:nvSpPr>
            <p:cNvPr id="176" name="Google Shape;176;p2"/>
            <p:cNvSpPr/>
            <p:nvPr/>
          </p:nvSpPr>
          <p:spPr>
            <a:xfrm>
              <a:off x="3600402" y="1910176"/>
              <a:ext cx="3135684"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
            <p:cNvSpPr txBox="1"/>
            <p:nvPr/>
          </p:nvSpPr>
          <p:spPr>
            <a:xfrm>
              <a:off x="3600402" y="1910176"/>
              <a:ext cx="3135684" cy="59935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Statistics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630"/>
                </a:spcBef>
                <a:spcAft>
                  <a:spcPts val="0"/>
                </a:spcAft>
                <a:buClr>
                  <a:srgbClr val="000000"/>
                </a:buClr>
                <a:buSzPts val="1600"/>
                <a:buFont typeface="Arial"/>
                <a:buNone/>
              </a:pPr>
              <a:r>
                <a:rPr lang="en-US" sz="1700" b="0" i="0" u="none" strike="noStrike" cap="none">
                  <a:solidFill>
                    <a:srgbClr val="000000"/>
                  </a:solidFill>
                  <a:latin typeface="Arial"/>
                  <a:ea typeface="Arial"/>
                  <a:cs typeface="Arial"/>
                  <a:sym typeface="Arial"/>
                </a:rPr>
                <a:t>1 week</a:t>
              </a:r>
              <a:endParaRPr sz="1500" b="0" i="0" u="none" strike="noStrike" cap="none">
                <a:solidFill>
                  <a:srgbClr val="000000"/>
                </a:solidFill>
                <a:latin typeface="Arial"/>
                <a:ea typeface="Arial"/>
                <a:cs typeface="Arial"/>
                <a:sym typeface="Arial"/>
              </a:endParaRPr>
            </a:p>
          </p:txBody>
        </p:sp>
        <p:sp>
          <p:nvSpPr>
            <p:cNvPr id="178" name="Google Shape;178;p2"/>
            <p:cNvSpPr/>
            <p:nvPr/>
          </p:nvSpPr>
          <p:spPr>
            <a:xfrm>
              <a:off x="7966943" y="382584"/>
              <a:ext cx="1097489" cy="1097489"/>
            </a:xfrm>
            <a:prstGeom prst="rect">
              <a:avLst/>
            </a:prstGeom>
            <a:blipFill rotWithShape="1">
              <a:blip r:embed="rId5">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
            <p:cNvSpPr/>
            <p:nvPr/>
          </p:nvSpPr>
          <p:spPr>
            <a:xfrm>
              <a:off x="7812505" y="1533050"/>
              <a:ext cx="1399017"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
            <p:cNvSpPr txBox="1"/>
            <p:nvPr/>
          </p:nvSpPr>
          <p:spPr>
            <a:xfrm>
              <a:off x="7812505" y="1533050"/>
              <a:ext cx="1399017" cy="47035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Part 3</a:t>
              </a:r>
              <a:endParaRPr sz="1400" b="0" i="0" u="none" strike="noStrike" cap="none">
                <a:solidFill>
                  <a:srgbClr val="000000"/>
                </a:solidFill>
                <a:latin typeface="Arial"/>
                <a:ea typeface="Arial"/>
                <a:cs typeface="Arial"/>
                <a:sym typeface="Arial"/>
              </a:endParaRPr>
            </a:p>
          </p:txBody>
        </p:sp>
        <p:sp>
          <p:nvSpPr>
            <p:cNvPr id="181" name="Google Shape;181;p2"/>
            <p:cNvSpPr/>
            <p:nvPr/>
          </p:nvSpPr>
          <p:spPr>
            <a:xfrm>
              <a:off x="7163277" y="1910176"/>
              <a:ext cx="2697472"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
            <p:cNvSpPr txBox="1"/>
            <p:nvPr/>
          </p:nvSpPr>
          <p:spPr>
            <a:xfrm>
              <a:off x="7163277" y="1910176"/>
              <a:ext cx="2697472" cy="59935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Predictive Analytics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630"/>
                </a:spcBef>
                <a:spcAft>
                  <a:spcPts val="0"/>
                </a:spcAft>
                <a:buClr>
                  <a:srgbClr val="000000"/>
                </a:buClr>
                <a:buSzPts val="1600"/>
                <a:buFont typeface="Arial"/>
                <a:buNone/>
              </a:pPr>
              <a:r>
                <a:rPr lang="en-US" sz="1700" b="0" i="0" u="none" strike="noStrike" cap="none">
                  <a:solidFill>
                    <a:srgbClr val="000000"/>
                  </a:solidFill>
                  <a:latin typeface="Arial"/>
                  <a:ea typeface="Arial"/>
                  <a:cs typeface="Arial"/>
                  <a:sym typeface="Arial"/>
                </a:rPr>
                <a:t>3 weeks</a:t>
              </a:r>
              <a:endParaRPr sz="15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95677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
          <p:cNvSpPr txBox="1">
            <a:spLocks noGrp="1"/>
          </p:cNvSpPr>
          <p:nvPr>
            <p:ph type="title"/>
          </p:nvPr>
        </p:nvSpPr>
        <p:spPr>
          <a:xfrm>
            <a:off x="838200" y="3024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Arial"/>
              <a:buNone/>
            </a:pPr>
            <a:r>
              <a:rPr lang="en-US"/>
              <a:t>Course Outline</a:t>
            </a:r>
            <a:endParaRPr/>
          </a:p>
        </p:txBody>
      </p:sp>
      <p:sp>
        <p:nvSpPr>
          <p:cNvPr id="163" name="Google Shape;163;p2"/>
          <p:cNvSpPr/>
          <p:nvPr/>
        </p:nvSpPr>
        <p:spPr>
          <a:xfrm>
            <a:off x="1390006" y="3698048"/>
            <a:ext cx="2696445"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
          <p:cNvSpPr/>
          <p:nvPr/>
        </p:nvSpPr>
        <p:spPr>
          <a:xfrm>
            <a:off x="4529261" y="3320922"/>
            <a:ext cx="3135684"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
          <p:cNvSpPr/>
          <p:nvPr/>
        </p:nvSpPr>
        <p:spPr>
          <a:xfrm>
            <a:off x="4541239" y="3698048"/>
            <a:ext cx="3135684"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
          <p:cNvSpPr/>
          <p:nvPr/>
        </p:nvSpPr>
        <p:spPr>
          <a:xfrm>
            <a:off x="8122928" y="3698048"/>
            <a:ext cx="2697472"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7" name="Google Shape;167;p2"/>
          <p:cNvGrpSpPr/>
          <p:nvPr/>
        </p:nvGrpSpPr>
        <p:grpSpPr>
          <a:xfrm>
            <a:off x="1271603" y="2174808"/>
            <a:ext cx="9430394" cy="2126943"/>
            <a:chOff x="430355" y="382584"/>
            <a:chExt cx="9430394" cy="2126943"/>
          </a:xfrm>
        </p:grpSpPr>
        <p:sp>
          <p:nvSpPr>
            <p:cNvPr id="168" name="Google Shape;168;p2"/>
            <p:cNvSpPr/>
            <p:nvPr/>
          </p:nvSpPr>
          <p:spPr>
            <a:xfrm>
              <a:off x="1229536" y="382584"/>
              <a:ext cx="1097489" cy="1097489"/>
            </a:xfrm>
            <a:prstGeom prst="rect">
              <a:avLst/>
            </a:prstGeom>
            <a:blipFill rotWithShape="1">
              <a:blip r:embed="rId3">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
            <p:cNvSpPr/>
            <p:nvPr/>
          </p:nvSpPr>
          <p:spPr>
            <a:xfrm>
              <a:off x="1079519" y="1533050"/>
              <a:ext cx="1398338"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
            <p:cNvSpPr txBox="1"/>
            <p:nvPr/>
          </p:nvSpPr>
          <p:spPr>
            <a:xfrm>
              <a:off x="1079519" y="1533050"/>
              <a:ext cx="1398338" cy="47035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Part 1</a:t>
              </a:r>
              <a:endParaRPr sz="1400" b="0" i="0" u="none" strike="noStrike" cap="none">
                <a:solidFill>
                  <a:srgbClr val="000000"/>
                </a:solidFill>
                <a:latin typeface="Arial"/>
                <a:ea typeface="Arial"/>
                <a:cs typeface="Arial"/>
                <a:sym typeface="Arial"/>
              </a:endParaRPr>
            </a:p>
          </p:txBody>
        </p:sp>
        <p:sp>
          <p:nvSpPr>
            <p:cNvPr id="171" name="Google Shape;171;p2"/>
            <p:cNvSpPr/>
            <p:nvPr/>
          </p:nvSpPr>
          <p:spPr>
            <a:xfrm>
              <a:off x="430355" y="1910176"/>
              <a:ext cx="2696445"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
            <p:cNvSpPr txBox="1"/>
            <p:nvPr/>
          </p:nvSpPr>
          <p:spPr>
            <a:xfrm>
              <a:off x="430355" y="1910176"/>
              <a:ext cx="2696445" cy="59935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Python &amp; Data Science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630"/>
                </a:spcBef>
                <a:spcAft>
                  <a:spcPts val="0"/>
                </a:spcAft>
                <a:buClr>
                  <a:srgbClr val="000000"/>
                </a:buClr>
                <a:buSzPts val="1600"/>
                <a:buFont typeface="Arial"/>
                <a:buNone/>
              </a:pPr>
              <a:r>
                <a:rPr lang="en-US" sz="1700" b="0" i="0" u="none" strike="noStrike" cap="none">
                  <a:solidFill>
                    <a:srgbClr val="000000"/>
                  </a:solidFill>
                  <a:latin typeface="Arial"/>
                  <a:ea typeface="Arial"/>
                  <a:cs typeface="Arial"/>
                  <a:sym typeface="Arial"/>
                </a:rPr>
                <a:t>3 weeks</a:t>
              </a:r>
              <a:endParaRPr sz="1500" b="0" i="0" u="none" strike="noStrike" cap="none">
                <a:solidFill>
                  <a:srgbClr val="000000"/>
                </a:solidFill>
                <a:latin typeface="Arial"/>
                <a:ea typeface="Arial"/>
                <a:cs typeface="Arial"/>
                <a:sym typeface="Arial"/>
              </a:endParaRPr>
            </a:p>
          </p:txBody>
        </p:sp>
        <p:sp>
          <p:nvSpPr>
            <p:cNvPr id="173" name="Google Shape;173;p2"/>
            <p:cNvSpPr/>
            <p:nvPr/>
          </p:nvSpPr>
          <p:spPr>
            <a:xfrm>
              <a:off x="4584510" y="430698"/>
              <a:ext cx="1097489" cy="1097489"/>
            </a:xfrm>
            <a:prstGeom prst="rect">
              <a:avLst/>
            </a:prstGeom>
            <a:blipFill rotWithShape="1">
              <a:blip r:embed="rId4">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
            <p:cNvSpPr/>
            <p:nvPr/>
          </p:nvSpPr>
          <p:spPr>
            <a:xfrm>
              <a:off x="3588424" y="1533050"/>
              <a:ext cx="3135684"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
            <p:cNvSpPr txBox="1"/>
            <p:nvPr/>
          </p:nvSpPr>
          <p:spPr>
            <a:xfrm>
              <a:off x="3588424" y="1533050"/>
              <a:ext cx="3135684" cy="47035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Part 2</a:t>
              </a:r>
              <a:endParaRPr sz="1400" b="0" i="0" u="none" strike="noStrike" cap="none">
                <a:solidFill>
                  <a:srgbClr val="000000"/>
                </a:solidFill>
                <a:latin typeface="Arial"/>
                <a:ea typeface="Arial"/>
                <a:cs typeface="Arial"/>
                <a:sym typeface="Arial"/>
              </a:endParaRPr>
            </a:p>
          </p:txBody>
        </p:sp>
        <p:sp>
          <p:nvSpPr>
            <p:cNvPr id="176" name="Google Shape;176;p2"/>
            <p:cNvSpPr/>
            <p:nvPr/>
          </p:nvSpPr>
          <p:spPr>
            <a:xfrm>
              <a:off x="3600402" y="1910176"/>
              <a:ext cx="3135684"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
            <p:cNvSpPr txBox="1"/>
            <p:nvPr/>
          </p:nvSpPr>
          <p:spPr>
            <a:xfrm>
              <a:off x="3600402" y="1910176"/>
              <a:ext cx="3135684" cy="59935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Statistics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630"/>
                </a:spcBef>
                <a:spcAft>
                  <a:spcPts val="0"/>
                </a:spcAft>
                <a:buClr>
                  <a:srgbClr val="000000"/>
                </a:buClr>
                <a:buSzPts val="1600"/>
                <a:buFont typeface="Arial"/>
                <a:buNone/>
              </a:pPr>
              <a:r>
                <a:rPr lang="en-US" sz="1700" b="0" i="0" u="none" strike="noStrike" cap="none">
                  <a:solidFill>
                    <a:srgbClr val="000000"/>
                  </a:solidFill>
                  <a:latin typeface="Arial"/>
                  <a:ea typeface="Arial"/>
                  <a:cs typeface="Arial"/>
                  <a:sym typeface="Arial"/>
                </a:rPr>
                <a:t>1 week</a:t>
              </a:r>
              <a:endParaRPr sz="1500" b="0" i="0" u="none" strike="noStrike" cap="none">
                <a:solidFill>
                  <a:srgbClr val="000000"/>
                </a:solidFill>
                <a:latin typeface="Arial"/>
                <a:ea typeface="Arial"/>
                <a:cs typeface="Arial"/>
                <a:sym typeface="Arial"/>
              </a:endParaRPr>
            </a:p>
          </p:txBody>
        </p:sp>
        <p:sp>
          <p:nvSpPr>
            <p:cNvPr id="178" name="Google Shape;178;p2"/>
            <p:cNvSpPr/>
            <p:nvPr/>
          </p:nvSpPr>
          <p:spPr>
            <a:xfrm>
              <a:off x="7966943" y="382584"/>
              <a:ext cx="1097489" cy="1097489"/>
            </a:xfrm>
            <a:prstGeom prst="rect">
              <a:avLst/>
            </a:prstGeom>
            <a:blipFill rotWithShape="1">
              <a:blip r:embed="rId5">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
            <p:cNvSpPr/>
            <p:nvPr/>
          </p:nvSpPr>
          <p:spPr>
            <a:xfrm>
              <a:off x="7812505" y="1533050"/>
              <a:ext cx="1399017"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
            <p:cNvSpPr txBox="1"/>
            <p:nvPr/>
          </p:nvSpPr>
          <p:spPr>
            <a:xfrm>
              <a:off x="7812505" y="1533050"/>
              <a:ext cx="1399017" cy="47035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Part 3</a:t>
              </a:r>
              <a:endParaRPr sz="1400" b="0" i="0" u="none" strike="noStrike" cap="none">
                <a:solidFill>
                  <a:srgbClr val="000000"/>
                </a:solidFill>
                <a:latin typeface="Arial"/>
                <a:ea typeface="Arial"/>
                <a:cs typeface="Arial"/>
                <a:sym typeface="Arial"/>
              </a:endParaRPr>
            </a:p>
          </p:txBody>
        </p:sp>
        <p:sp>
          <p:nvSpPr>
            <p:cNvPr id="181" name="Google Shape;181;p2"/>
            <p:cNvSpPr/>
            <p:nvPr/>
          </p:nvSpPr>
          <p:spPr>
            <a:xfrm>
              <a:off x="7163277" y="1910176"/>
              <a:ext cx="2697472"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
            <p:cNvSpPr txBox="1"/>
            <p:nvPr/>
          </p:nvSpPr>
          <p:spPr>
            <a:xfrm>
              <a:off x="7163277" y="1910176"/>
              <a:ext cx="2697472" cy="59935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Predictive Analytics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630"/>
                </a:spcBef>
                <a:spcAft>
                  <a:spcPts val="0"/>
                </a:spcAft>
                <a:buClr>
                  <a:srgbClr val="000000"/>
                </a:buClr>
                <a:buSzPts val="1600"/>
                <a:buFont typeface="Arial"/>
                <a:buNone/>
              </a:pPr>
              <a:r>
                <a:rPr lang="en-US" sz="1700" b="0" i="0" u="none" strike="noStrike" cap="none">
                  <a:solidFill>
                    <a:srgbClr val="000000"/>
                  </a:solidFill>
                  <a:latin typeface="Arial"/>
                  <a:ea typeface="Arial"/>
                  <a:cs typeface="Arial"/>
                  <a:sym typeface="Arial"/>
                </a:rPr>
                <a:t>3 weeks</a:t>
              </a:r>
              <a:endParaRPr sz="1500" b="0" i="0" u="none" strike="noStrike" cap="none">
                <a:solidFill>
                  <a:srgbClr val="000000"/>
                </a:solidFill>
                <a:latin typeface="Arial"/>
                <a:ea typeface="Arial"/>
                <a:cs typeface="Arial"/>
                <a:sym typeface="Arial"/>
              </a:endParaRPr>
            </a:p>
          </p:txBody>
        </p:sp>
      </p:grpSp>
      <p:pic>
        <p:nvPicPr>
          <p:cNvPr id="23" name="Google Shape;187;p29">
            <a:extLst>
              <a:ext uri="{FF2B5EF4-FFF2-40B4-BE49-F238E27FC236}">
                <a16:creationId xmlns:a16="http://schemas.microsoft.com/office/drawing/2014/main" id="{9DBBBD59-0967-6044-A211-C2172AD4C11F}"/>
              </a:ext>
            </a:extLst>
          </p:cNvPr>
          <p:cNvPicPr preferRelativeResize="0"/>
          <p:nvPr/>
        </p:nvPicPr>
        <p:blipFill rotWithShape="1">
          <a:blip r:embed="rId6">
            <a:alphaModFix/>
          </a:blip>
          <a:srcRect/>
          <a:stretch/>
        </p:blipFill>
        <p:spPr>
          <a:xfrm rot="10800000">
            <a:off x="9248651" y="4389120"/>
            <a:ext cx="165100" cy="647700"/>
          </a:xfrm>
          <a:prstGeom prst="rect">
            <a:avLst/>
          </a:prstGeom>
          <a:noFill/>
          <a:ln>
            <a:noFill/>
          </a:ln>
        </p:spPr>
      </p:pic>
      <p:sp>
        <p:nvSpPr>
          <p:cNvPr id="24" name="Google Shape;206;p29">
            <a:extLst>
              <a:ext uri="{FF2B5EF4-FFF2-40B4-BE49-F238E27FC236}">
                <a16:creationId xmlns:a16="http://schemas.microsoft.com/office/drawing/2014/main" id="{37FBDE8A-2211-C54F-9EDD-1DF11F1B3EF4}"/>
              </a:ext>
            </a:extLst>
          </p:cNvPr>
          <p:cNvSpPr/>
          <p:nvPr/>
        </p:nvSpPr>
        <p:spPr>
          <a:xfrm>
            <a:off x="1676400" y="5133403"/>
            <a:ext cx="1908313" cy="914400"/>
          </a:xfrm>
          <a:prstGeom prst="roundRect">
            <a:avLst>
              <a:gd name="adj" fmla="val 16667"/>
            </a:avLst>
          </a:prstGeom>
          <a:solidFill>
            <a:srgbClr val="2E6064"/>
          </a:solidFill>
          <a:ln w="25400" cap="flat" cmpd="sng">
            <a:solidFill>
              <a:srgbClr val="AEB9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Simple OLS Regression</a:t>
            </a:r>
            <a:endParaRPr sz="1400" b="0" i="0" u="none" strike="noStrike" cap="none" dirty="0">
              <a:solidFill>
                <a:srgbClr val="000000"/>
              </a:solidFill>
              <a:latin typeface="Arial"/>
              <a:ea typeface="Arial"/>
              <a:cs typeface="Arial"/>
              <a:sym typeface="Arial"/>
            </a:endParaRPr>
          </a:p>
        </p:txBody>
      </p:sp>
      <p:sp>
        <p:nvSpPr>
          <p:cNvPr id="25" name="Google Shape;207;p29">
            <a:extLst>
              <a:ext uri="{FF2B5EF4-FFF2-40B4-BE49-F238E27FC236}">
                <a16:creationId xmlns:a16="http://schemas.microsoft.com/office/drawing/2014/main" id="{41CB02E9-517D-A447-8BCC-A0D30BDD0FC9}"/>
              </a:ext>
            </a:extLst>
          </p:cNvPr>
          <p:cNvSpPr/>
          <p:nvPr/>
        </p:nvSpPr>
        <p:spPr>
          <a:xfrm>
            <a:off x="8403336" y="5142852"/>
            <a:ext cx="1908313" cy="914400"/>
          </a:xfrm>
          <a:prstGeom prst="roundRect">
            <a:avLst>
              <a:gd name="adj" fmla="val 16667"/>
            </a:avLst>
          </a:prstGeom>
          <a:solidFill>
            <a:srgbClr val="2E6064"/>
          </a:solidFill>
          <a:ln w="25400" cap="flat" cmpd="sng">
            <a:solidFill>
              <a:srgbClr val="AEB9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Cluster Analysis</a:t>
            </a:r>
            <a:endParaRPr sz="1400" b="0" i="0" u="none" strike="noStrike" cap="none" dirty="0">
              <a:solidFill>
                <a:srgbClr val="000000"/>
              </a:solidFill>
              <a:latin typeface="Arial"/>
              <a:ea typeface="Arial"/>
              <a:cs typeface="Arial"/>
              <a:sym typeface="Arial"/>
            </a:endParaRPr>
          </a:p>
        </p:txBody>
      </p:sp>
      <p:sp>
        <p:nvSpPr>
          <p:cNvPr id="26" name="Google Shape;208;p29">
            <a:extLst>
              <a:ext uri="{FF2B5EF4-FFF2-40B4-BE49-F238E27FC236}">
                <a16:creationId xmlns:a16="http://schemas.microsoft.com/office/drawing/2014/main" id="{572D89A6-CF02-3742-8783-3B10F246BDB2}"/>
              </a:ext>
            </a:extLst>
          </p:cNvPr>
          <p:cNvSpPr/>
          <p:nvPr/>
        </p:nvSpPr>
        <p:spPr>
          <a:xfrm>
            <a:off x="5146204" y="5138843"/>
            <a:ext cx="1908313" cy="914400"/>
          </a:xfrm>
          <a:prstGeom prst="roundRect">
            <a:avLst>
              <a:gd name="adj" fmla="val 16667"/>
            </a:avLst>
          </a:prstGeom>
          <a:solidFill>
            <a:srgbClr val="2E6064"/>
          </a:solidFill>
          <a:ln w="25400" cap="flat" cmpd="sng">
            <a:solidFill>
              <a:srgbClr val="AEB9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Multivariate OLS Regression</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
          <p:cNvSpPr txBox="1">
            <a:spLocks noGrp="1"/>
          </p:cNvSpPr>
          <p:nvPr>
            <p:ph type="title"/>
          </p:nvPr>
        </p:nvSpPr>
        <p:spPr>
          <a:xfrm>
            <a:off x="838200" y="3024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Arial"/>
              <a:buNone/>
            </a:pPr>
            <a:r>
              <a:rPr lang="en-US"/>
              <a:t>Course Outline</a:t>
            </a:r>
            <a:endParaRPr/>
          </a:p>
        </p:txBody>
      </p:sp>
      <p:sp>
        <p:nvSpPr>
          <p:cNvPr id="163" name="Google Shape;163;p2"/>
          <p:cNvSpPr/>
          <p:nvPr/>
        </p:nvSpPr>
        <p:spPr>
          <a:xfrm>
            <a:off x="1390006" y="3698048"/>
            <a:ext cx="2696445"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
          <p:cNvSpPr/>
          <p:nvPr/>
        </p:nvSpPr>
        <p:spPr>
          <a:xfrm>
            <a:off x="4529261" y="3320922"/>
            <a:ext cx="3135684"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
          <p:cNvSpPr/>
          <p:nvPr/>
        </p:nvSpPr>
        <p:spPr>
          <a:xfrm>
            <a:off x="4541239" y="3698048"/>
            <a:ext cx="3135684"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
          <p:cNvSpPr/>
          <p:nvPr/>
        </p:nvSpPr>
        <p:spPr>
          <a:xfrm>
            <a:off x="8122928" y="3698048"/>
            <a:ext cx="2697472"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7" name="Google Shape;167;p2"/>
          <p:cNvGrpSpPr/>
          <p:nvPr/>
        </p:nvGrpSpPr>
        <p:grpSpPr>
          <a:xfrm>
            <a:off x="1271603" y="2174808"/>
            <a:ext cx="9430394" cy="2126943"/>
            <a:chOff x="430355" y="382584"/>
            <a:chExt cx="9430394" cy="2126943"/>
          </a:xfrm>
        </p:grpSpPr>
        <p:sp>
          <p:nvSpPr>
            <p:cNvPr id="168" name="Google Shape;168;p2"/>
            <p:cNvSpPr/>
            <p:nvPr/>
          </p:nvSpPr>
          <p:spPr>
            <a:xfrm>
              <a:off x="1229536" y="382584"/>
              <a:ext cx="1097489" cy="1097489"/>
            </a:xfrm>
            <a:prstGeom prst="rect">
              <a:avLst/>
            </a:prstGeom>
            <a:blipFill rotWithShape="1">
              <a:blip r:embed="rId3">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
            <p:cNvSpPr/>
            <p:nvPr/>
          </p:nvSpPr>
          <p:spPr>
            <a:xfrm>
              <a:off x="1079519" y="1533050"/>
              <a:ext cx="1398338"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
            <p:cNvSpPr txBox="1"/>
            <p:nvPr/>
          </p:nvSpPr>
          <p:spPr>
            <a:xfrm>
              <a:off x="1079519" y="1533050"/>
              <a:ext cx="1398338" cy="47035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Part 1</a:t>
              </a:r>
              <a:endParaRPr sz="1400" b="0" i="0" u="none" strike="noStrike" cap="none">
                <a:solidFill>
                  <a:srgbClr val="000000"/>
                </a:solidFill>
                <a:latin typeface="Arial"/>
                <a:ea typeface="Arial"/>
                <a:cs typeface="Arial"/>
                <a:sym typeface="Arial"/>
              </a:endParaRPr>
            </a:p>
          </p:txBody>
        </p:sp>
        <p:sp>
          <p:nvSpPr>
            <p:cNvPr id="171" name="Google Shape;171;p2"/>
            <p:cNvSpPr/>
            <p:nvPr/>
          </p:nvSpPr>
          <p:spPr>
            <a:xfrm>
              <a:off x="430355" y="1910176"/>
              <a:ext cx="2696445"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
            <p:cNvSpPr txBox="1"/>
            <p:nvPr/>
          </p:nvSpPr>
          <p:spPr>
            <a:xfrm>
              <a:off x="430355" y="1910176"/>
              <a:ext cx="2696445" cy="59935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Python &amp; Data Science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630"/>
                </a:spcBef>
                <a:spcAft>
                  <a:spcPts val="0"/>
                </a:spcAft>
                <a:buClr>
                  <a:srgbClr val="000000"/>
                </a:buClr>
                <a:buSzPts val="1600"/>
                <a:buFont typeface="Arial"/>
                <a:buNone/>
              </a:pPr>
              <a:r>
                <a:rPr lang="en-US" sz="1700" b="0" i="0" u="none" strike="noStrike" cap="none">
                  <a:solidFill>
                    <a:srgbClr val="000000"/>
                  </a:solidFill>
                  <a:latin typeface="Arial"/>
                  <a:ea typeface="Arial"/>
                  <a:cs typeface="Arial"/>
                  <a:sym typeface="Arial"/>
                </a:rPr>
                <a:t>3 weeks</a:t>
              </a:r>
              <a:endParaRPr sz="1500" b="0" i="0" u="none" strike="noStrike" cap="none">
                <a:solidFill>
                  <a:srgbClr val="000000"/>
                </a:solidFill>
                <a:latin typeface="Arial"/>
                <a:ea typeface="Arial"/>
                <a:cs typeface="Arial"/>
                <a:sym typeface="Arial"/>
              </a:endParaRPr>
            </a:p>
          </p:txBody>
        </p:sp>
        <p:sp>
          <p:nvSpPr>
            <p:cNvPr id="173" name="Google Shape;173;p2"/>
            <p:cNvSpPr/>
            <p:nvPr/>
          </p:nvSpPr>
          <p:spPr>
            <a:xfrm>
              <a:off x="4584510" y="430698"/>
              <a:ext cx="1097489" cy="1097489"/>
            </a:xfrm>
            <a:prstGeom prst="rect">
              <a:avLst/>
            </a:prstGeom>
            <a:blipFill rotWithShape="1">
              <a:blip r:embed="rId4">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
            <p:cNvSpPr/>
            <p:nvPr/>
          </p:nvSpPr>
          <p:spPr>
            <a:xfrm>
              <a:off x="3588424" y="1533050"/>
              <a:ext cx="3135684"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
            <p:cNvSpPr txBox="1"/>
            <p:nvPr/>
          </p:nvSpPr>
          <p:spPr>
            <a:xfrm>
              <a:off x="3588424" y="1533050"/>
              <a:ext cx="3135684" cy="47035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Part 2</a:t>
              </a:r>
              <a:endParaRPr sz="1400" b="0" i="0" u="none" strike="noStrike" cap="none">
                <a:solidFill>
                  <a:srgbClr val="000000"/>
                </a:solidFill>
                <a:latin typeface="Arial"/>
                <a:ea typeface="Arial"/>
                <a:cs typeface="Arial"/>
                <a:sym typeface="Arial"/>
              </a:endParaRPr>
            </a:p>
          </p:txBody>
        </p:sp>
        <p:sp>
          <p:nvSpPr>
            <p:cNvPr id="176" name="Google Shape;176;p2"/>
            <p:cNvSpPr/>
            <p:nvPr/>
          </p:nvSpPr>
          <p:spPr>
            <a:xfrm>
              <a:off x="3600402" y="1910176"/>
              <a:ext cx="3135684"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
            <p:cNvSpPr txBox="1"/>
            <p:nvPr/>
          </p:nvSpPr>
          <p:spPr>
            <a:xfrm>
              <a:off x="3600402" y="1910176"/>
              <a:ext cx="3135684" cy="59935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Statistics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630"/>
                </a:spcBef>
                <a:spcAft>
                  <a:spcPts val="0"/>
                </a:spcAft>
                <a:buClr>
                  <a:srgbClr val="000000"/>
                </a:buClr>
                <a:buSzPts val="1600"/>
                <a:buFont typeface="Arial"/>
                <a:buNone/>
              </a:pPr>
              <a:r>
                <a:rPr lang="en-US" sz="1700" b="0" i="0" u="none" strike="noStrike" cap="none">
                  <a:solidFill>
                    <a:srgbClr val="000000"/>
                  </a:solidFill>
                  <a:latin typeface="Arial"/>
                  <a:ea typeface="Arial"/>
                  <a:cs typeface="Arial"/>
                  <a:sym typeface="Arial"/>
                </a:rPr>
                <a:t>1 week</a:t>
              </a:r>
              <a:endParaRPr sz="1500" b="0" i="0" u="none" strike="noStrike" cap="none">
                <a:solidFill>
                  <a:srgbClr val="000000"/>
                </a:solidFill>
                <a:latin typeface="Arial"/>
                <a:ea typeface="Arial"/>
                <a:cs typeface="Arial"/>
                <a:sym typeface="Arial"/>
              </a:endParaRPr>
            </a:p>
          </p:txBody>
        </p:sp>
        <p:sp>
          <p:nvSpPr>
            <p:cNvPr id="178" name="Google Shape;178;p2"/>
            <p:cNvSpPr/>
            <p:nvPr/>
          </p:nvSpPr>
          <p:spPr>
            <a:xfrm>
              <a:off x="7966943" y="382584"/>
              <a:ext cx="1097489" cy="1097489"/>
            </a:xfrm>
            <a:prstGeom prst="rect">
              <a:avLst/>
            </a:prstGeom>
            <a:blipFill rotWithShape="1">
              <a:blip r:embed="rId5">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
            <p:cNvSpPr/>
            <p:nvPr/>
          </p:nvSpPr>
          <p:spPr>
            <a:xfrm>
              <a:off x="7812505" y="1533050"/>
              <a:ext cx="1399017" cy="47035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
            <p:cNvSpPr txBox="1"/>
            <p:nvPr/>
          </p:nvSpPr>
          <p:spPr>
            <a:xfrm>
              <a:off x="7812505" y="1533050"/>
              <a:ext cx="1399017" cy="47035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Part 3</a:t>
              </a:r>
              <a:endParaRPr sz="1400" b="0" i="0" u="none" strike="noStrike" cap="none">
                <a:solidFill>
                  <a:srgbClr val="000000"/>
                </a:solidFill>
                <a:latin typeface="Arial"/>
                <a:ea typeface="Arial"/>
                <a:cs typeface="Arial"/>
                <a:sym typeface="Arial"/>
              </a:endParaRPr>
            </a:p>
          </p:txBody>
        </p:sp>
        <p:sp>
          <p:nvSpPr>
            <p:cNvPr id="181" name="Google Shape;181;p2"/>
            <p:cNvSpPr/>
            <p:nvPr/>
          </p:nvSpPr>
          <p:spPr>
            <a:xfrm>
              <a:off x="7163277" y="1910176"/>
              <a:ext cx="2697472" cy="59935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
            <p:cNvSpPr txBox="1"/>
            <p:nvPr/>
          </p:nvSpPr>
          <p:spPr>
            <a:xfrm>
              <a:off x="7163277" y="1910176"/>
              <a:ext cx="2697472" cy="59935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Predictive Analytics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630"/>
                </a:spcBef>
                <a:spcAft>
                  <a:spcPts val="0"/>
                </a:spcAft>
                <a:buClr>
                  <a:srgbClr val="000000"/>
                </a:buClr>
                <a:buSzPts val="1600"/>
                <a:buFont typeface="Arial"/>
                <a:buNone/>
              </a:pPr>
              <a:r>
                <a:rPr lang="en-US" sz="1700" b="0" i="0" u="none" strike="noStrike" cap="none">
                  <a:solidFill>
                    <a:srgbClr val="000000"/>
                  </a:solidFill>
                  <a:latin typeface="Arial"/>
                  <a:ea typeface="Arial"/>
                  <a:cs typeface="Arial"/>
                  <a:sym typeface="Arial"/>
                </a:rPr>
                <a:t>3 weeks</a:t>
              </a:r>
              <a:endParaRPr sz="1500" b="0" i="0" u="none" strike="noStrike" cap="none">
                <a:solidFill>
                  <a:srgbClr val="000000"/>
                </a:solidFill>
                <a:latin typeface="Arial"/>
                <a:ea typeface="Arial"/>
                <a:cs typeface="Arial"/>
                <a:sym typeface="Arial"/>
              </a:endParaRPr>
            </a:p>
          </p:txBody>
        </p:sp>
      </p:grpSp>
      <p:pic>
        <p:nvPicPr>
          <p:cNvPr id="23" name="Google Shape;187;p29">
            <a:extLst>
              <a:ext uri="{FF2B5EF4-FFF2-40B4-BE49-F238E27FC236}">
                <a16:creationId xmlns:a16="http://schemas.microsoft.com/office/drawing/2014/main" id="{9DBBBD59-0967-6044-A211-C2172AD4C11F}"/>
              </a:ext>
            </a:extLst>
          </p:cNvPr>
          <p:cNvPicPr preferRelativeResize="0"/>
          <p:nvPr/>
        </p:nvPicPr>
        <p:blipFill rotWithShape="1">
          <a:blip r:embed="rId6">
            <a:alphaModFix/>
          </a:blip>
          <a:srcRect/>
          <a:stretch/>
        </p:blipFill>
        <p:spPr>
          <a:xfrm rot="10800000">
            <a:off x="9248651" y="4389120"/>
            <a:ext cx="165100" cy="647700"/>
          </a:xfrm>
          <a:prstGeom prst="rect">
            <a:avLst/>
          </a:prstGeom>
          <a:noFill/>
          <a:ln>
            <a:noFill/>
          </a:ln>
        </p:spPr>
      </p:pic>
      <p:sp>
        <p:nvSpPr>
          <p:cNvPr id="24" name="Google Shape;206;p29">
            <a:extLst>
              <a:ext uri="{FF2B5EF4-FFF2-40B4-BE49-F238E27FC236}">
                <a16:creationId xmlns:a16="http://schemas.microsoft.com/office/drawing/2014/main" id="{37FBDE8A-2211-C54F-9EDD-1DF11F1B3EF4}"/>
              </a:ext>
            </a:extLst>
          </p:cNvPr>
          <p:cNvSpPr/>
          <p:nvPr/>
        </p:nvSpPr>
        <p:spPr>
          <a:xfrm>
            <a:off x="1676400" y="5133403"/>
            <a:ext cx="1908313" cy="914400"/>
          </a:xfrm>
          <a:prstGeom prst="roundRect">
            <a:avLst>
              <a:gd name="adj" fmla="val 16667"/>
            </a:avLst>
          </a:prstGeom>
          <a:solidFill>
            <a:srgbClr val="AEB9BF"/>
          </a:solidFill>
          <a:ln w="25400" cap="flat" cmpd="sng">
            <a:solidFill>
              <a:srgbClr val="2E6064"/>
            </a:solidFill>
            <a:prstDash val="solid"/>
            <a:round/>
            <a:headEnd type="none" w="sm" len="sm"/>
            <a:tailEnd type="none" w="sm" len="sm"/>
          </a:ln>
        </p:spPr>
        <p:txBody>
          <a:bodyPr spcFirstLastPara="1" wrap="square" lIns="91425" tIns="45700" rIns="91425" bIns="45700" anchor="ctr" anchorCtr="0">
            <a:noAutofit/>
          </a:bodyPr>
          <a:lstStyle/>
          <a:p>
            <a:pPr algn="ctr"/>
            <a:r>
              <a:rPr lang="en-US" dirty="0">
                <a:solidFill>
                  <a:schemeClr val="lt1"/>
                </a:solidFill>
              </a:rPr>
              <a:t>Simple OLS Regression</a:t>
            </a:r>
            <a:endParaRPr dirty="0">
              <a:solidFill>
                <a:schemeClr val="lt1"/>
              </a:solidFill>
            </a:endParaRPr>
          </a:p>
        </p:txBody>
      </p:sp>
      <p:sp>
        <p:nvSpPr>
          <p:cNvPr id="25" name="Google Shape;207;p29">
            <a:extLst>
              <a:ext uri="{FF2B5EF4-FFF2-40B4-BE49-F238E27FC236}">
                <a16:creationId xmlns:a16="http://schemas.microsoft.com/office/drawing/2014/main" id="{41CB02E9-517D-A447-8BCC-A0D30BDD0FC9}"/>
              </a:ext>
            </a:extLst>
          </p:cNvPr>
          <p:cNvSpPr/>
          <p:nvPr/>
        </p:nvSpPr>
        <p:spPr>
          <a:xfrm>
            <a:off x="8403336" y="5142852"/>
            <a:ext cx="1908313" cy="914400"/>
          </a:xfrm>
          <a:prstGeom prst="roundRect">
            <a:avLst>
              <a:gd name="adj" fmla="val 16667"/>
            </a:avLst>
          </a:prstGeom>
          <a:solidFill>
            <a:srgbClr val="2E6064"/>
          </a:solidFill>
          <a:ln w="25400" cap="flat" cmpd="sng">
            <a:solidFill>
              <a:srgbClr val="AEB9BF"/>
            </a:solidFill>
            <a:prstDash val="solid"/>
            <a:round/>
            <a:headEnd type="none" w="sm" len="sm"/>
            <a:tailEnd type="none" w="sm" len="sm"/>
          </a:ln>
        </p:spPr>
        <p:txBody>
          <a:bodyPr spcFirstLastPara="1" wrap="square" lIns="91425" tIns="45700" rIns="91425" bIns="45700" anchor="ctr" anchorCtr="0">
            <a:noAutofit/>
          </a:bodyPr>
          <a:lstStyle/>
          <a:p>
            <a:pPr algn="ctr">
              <a:buSzPts val="1400"/>
            </a:pPr>
            <a:r>
              <a:rPr lang="en-US" dirty="0">
                <a:solidFill>
                  <a:schemeClr val="lt1"/>
                </a:solidFill>
              </a:rPr>
              <a:t>Cluster Analysis</a:t>
            </a:r>
            <a:endParaRPr dirty="0">
              <a:solidFill>
                <a:schemeClr val="lt1"/>
              </a:solidFill>
            </a:endParaRPr>
          </a:p>
        </p:txBody>
      </p:sp>
      <p:sp>
        <p:nvSpPr>
          <p:cNvPr id="26" name="Google Shape;208;p29">
            <a:extLst>
              <a:ext uri="{FF2B5EF4-FFF2-40B4-BE49-F238E27FC236}">
                <a16:creationId xmlns:a16="http://schemas.microsoft.com/office/drawing/2014/main" id="{572D89A6-CF02-3742-8783-3B10F246BDB2}"/>
              </a:ext>
            </a:extLst>
          </p:cNvPr>
          <p:cNvSpPr/>
          <p:nvPr/>
        </p:nvSpPr>
        <p:spPr>
          <a:xfrm>
            <a:off x="5146204" y="5138843"/>
            <a:ext cx="1908313" cy="914400"/>
          </a:xfrm>
          <a:prstGeom prst="roundRect">
            <a:avLst>
              <a:gd name="adj" fmla="val 16667"/>
            </a:avLst>
          </a:prstGeom>
          <a:solidFill>
            <a:srgbClr val="AEB9BF"/>
          </a:solidFill>
          <a:ln w="25400" cap="flat" cmpd="sng">
            <a:solidFill>
              <a:srgbClr val="2E6064"/>
            </a:solidFill>
            <a:prstDash val="solid"/>
            <a:round/>
            <a:headEnd type="none" w="sm" len="sm"/>
            <a:tailEnd type="none" w="sm" len="sm"/>
          </a:ln>
        </p:spPr>
        <p:txBody>
          <a:bodyPr spcFirstLastPara="1" wrap="square" lIns="91425" tIns="45700" rIns="91425" bIns="45700" anchor="ctr" anchorCtr="0">
            <a:noAutofit/>
          </a:bodyPr>
          <a:lstStyle/>
          <a:p>
            <a:pPr algn="ctr"/>
            <a:r>
              <a:rPr lang="en-US" dirty="0">
                <a:solidFill>
                  <a:schemeClr val="lt1"/>
                </a:solidFill>
              </a:rPr>
              <a:t>Multivariate OLS Regression</a:t>
            </a:r>
            <a:endParaRPr dirty="0">
              <a:solidFill>
                <a:schemeClr val="lt1"/>
              </a:solidFill>
            </a:endParaRPr>
          </a:p>
        </p:txBody>
      </p:sp>
    </p:spTree>
    <p:extLst>
      <p:ext uri="{BB962C8B-B14F-4D97-AF65-F5344CB8AC3E}">
        <p14:creationId xmlns:p14="http://schemas.microsoft.com/office/powerpoint/2010/main" val="26042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9661-2811-674C-8CDF-34326B806D71}"/>
              </a:ext>
            </a:extLst>
          </p:cNvPr>
          <p:cNvSpPr>
            <a:spLocks noGrp="1"/>
          </p:cNvSpPr>
          <p:nvPr>
            <p:ph type="title"/>
          </p:nvPr>
        </p:nvSpPr>
        <p:spPr/>
        <p:txBody>
          <a:bodyPr/>
          <a:lstStyle/>
          <a:p>
            <a:r>
              <a:rPr lang="en-US" dirty="0"/>
              <a:t>Concepts</a:t>
            </a:r>
          </a:p>
        </p:txBody>
      </p:sp>
      <p:sp>
        <p:nvSpPr>
          <p:cNvPr id="3" name="Text Placeholder 2">
            <a:extLst>
              <a:ext uri="{FF2B5EF4-FFF2-40B4-BE49-F238E27FC236}">
                <a16:creationId xmlns:a16="http://schemas.microsoft.com/office/drawing/2014/main" id="{7B2FB53B-2621-FA4E-86BD-EEC3DFF34D0C}"/>
              </a:ext>
            </a:extLst>
          </p:cNvPr>
          <p:cNvSpPr>
            <a:spLocks noGrp="1"/>
          </p:cNvSpPr>
          <p:nvPr>
            <p:ph type="body" idx="1"/>
          </p:nvPr>
        </p:nvSpPr>
        <p:spPr/>
        <p:txBody>
          <a:bodyPr/>
          <a:lstStyle/>
          <a:p>
            <a:r>
              <a:rPr lang="en-US" dirty="0"/>
              <a:t>Unsupervised Learning</a:t>
            </a:r>
          </a:p>
          <a:p>
            <a:r>
              <a:rPr lang="en-US" dirty="0"/>
              <a:t>Let the Data do the Talking</a:t>
            </a:r>
          </a:p>
          <a:p>
            <a:r>
              <a:rPr lang="en-US" dirty="0"/>
              <a:t>Group by Cluster</a:t>
            </a:r>
          </a:p>
        </p:txBody>
      </p:sp>
    </p:spTree>
    <p:extLst>
      <p:ext uri="{BB962C8B-B14F-4D97-AF65-F5344CB8AC3E}">
        <p14:creationId xmlns:p14="http://schemas.microsoft.com/office/powerpoint/2010/main" val="3640434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3371E-4076-D747-A85D-F62143BDC9B2}"/>
              </a:ext>
            </a:extLst>
          </p:cNvPr>
          <p:cNvSpPr>
            <a:spLocks noGrp="1"/>
          </p:cNvSpPr>
          <p:nvPr>
            <p:ph type="title"/>
          </p:nvPr>
        </p:nvSpPr>
        <p:spPr/>
        <p:txBody>
          <a:bodyPr/>
          <a:lstStyle/>
          <a:p>
            <a:r>
              <a:rPr lang="en-US" dirty="0"/>
              <a:t>More Concepts</a:t>
            </a:r>
          </a:p>
        </p:txBody>
      </p:sp>
      <p:sp>
        <p:nvSpPr>
          <p:cNvPr id="3" name="Text Placeholder 2">
            <a:extLst>
              <a:ext uri="{FF2B5EF4-FFF2-40B4-BE49-F238E27FC236}">
                <a16:creationId xmlns:a16="http://schemas.microsoft.com/office/drawing/2014/main" id="{0F4F535B-3B1A-844F-AD19-4A042111A98E}"/>
              </a:ext>
            </a:extLst>
          </p:cNvPr>
          <p:cNvSpPr>
            <a:spLocks noGrp="1"/>
          </p:cNvSpPr>
          <p:nvPr>
            <p:ph type="body" idx="1"/>
          </p:nvPr>
        </p:nvSpPr>
        <p:spPr/>
        <p:txBody>
          <a:bodyPr/>
          <a:lstStyle/>
          <a:p>
            <a:r>
              <a:rPr lang="en-US" dirty="0"/>
              <a:t>Normalize Data</a:t>
            </a:r>
          </a:p>
          <a:p>
            <a:pPr lvl="1"/>
            <a:r>
              <a:rPr lang="en-US" dirty="0"/>
              <a:t>Z-Score</a:t>
            </a:r>
          </a:p>
          <a:p>
            <a:r>
              <a:rPr lang="en-US" dirty="0"/>
              <a:t>K-Means</a:t>
            </a:r>
          </a:p>
          <a:p>
            <a:pPr lvl="1"/>
            <a:r>
              <a:rPr lang="en-US" dirty="0"/>
              <a:t>Distance</a:t>
            </a:r>
          </a:p>
          <a:p>
            <a:pPr lvl="1"/>
            <a:r>
              <a:rPr lang="en-US" dirty="0"/>
              <a:t>Number of Clusters</a:t>
            </a:r>
          </a:p>
          <a:p>
            <a:r>
              <a:rPr lang="en-US" dirty="0"/>
              <a:t>Hierarchical Clustering</a:t>
            </a:r>
          </a:p>
          <a:p>
            <a:pPr lvl="1"/>
            <a:r>
              <a:rPr lang="en-US" dirty="0"/>
              <a:t>Top Down</a:t>
            </a:r>
          </a:p>
          <a:p>
            <a:pPr lvl="1"/>
            <a:r>
              <a:rPr lang="en-US" dirty="0"/>
              <a:t>Bottom Up</a:t>
            </a:r>
          </a:p>
        </p:txBody>
      </p:sp>
    </p:spTree>
    <p:extLst>
      <p:ext uri="{BB962C8B-B14F-4D97-AF65-F5344CB8AC3E}">
        <p14:creationId xmlns:p14="http://schemas.microsoft.com/office/powerpoint/2010/main" val="3960953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2E602-0577-1947-8F04-6F258451C578}"/>
              </a:ext>
            </a:extLst>
          </p:cNvPr>
          <p:cNvSpPr>
            <a:spLocks noGrp="1"/>
          </p:cNvSpPr>
          <p:nvPr>
            <p:ph type="title"/>
          </p:nvPr>
        </p:nvSpPr>
        <p:spPr/>
        <p:txBody>
          <a:bodyPr/>
          <a:lstStyle/>
          <a:p>
            <a:r>
              <a:rPr lang="en-US" dirty="0"/>
              <a:t>K-Means</a:t>
            </a:r>
          </a:p>
        </p:txBody>
      </p:sp>
      <p:sp>
        <p:nvSpPr>
          <p:cNvPr id="3" name="Text Placeholder 2">
            <a:extLst>
              <a:ext uri="{FF2B5EF4-FFF2-40B4-BE49-F238E27FC236}">
                <a16:creationId xmlns:a16="http://schemas.microsoft.com/office/drawing/2014/main" id="{A3B2CEEC-F921-0F40-8AAE-47B44DB114BF}"/>
              </a:ext>
            </a:extLst>
          </p:cNvPr>
          <p:cNvSpPr>
            <a:spLocks noGrp="1"/>
          </p:cNvSpPr>
          <p:nvPr>
            <p:ph type="body" idx="1"/>
          </p:nvPr>
        </p:nvSpPr>
        <p:spPr/>
        <p:txBody>
          <a:bodyPr/>
          <a:lstStyle/>
          <a:p>
            <a:r>
              <a:rPr lang="en-US" dirty="0"/>
              <a:t>Between Clusters</a:t>
            </a:r>
          </a:p>
          <a:p>
            <a:pPr lvl="1"/>
            <a:r>
              <a:rPr lang="en-US" dirty="0"/>
              <a:t>Maximize Distance</a:t>
            </a:r>
          </a:p>
          <a:p>
            <a:r>
              <a:rPr lang="en-US" dirty="0"/>
              <a:t>Within Clusters</a:t>
            </a:r>
          </a:p>
          <a:p>
            <a:pPr lvl="1"/>
            <a:r>
              <a:rPr lang="en-US" dirty="0"/>
              <a:t>Minimize Distance</a:t>
            </a:r>
          </a:p>
          <a:p>
            <a:r>
              <a:rPr lang="en-US" dirty="0"/>
              <a:t>Key Concepts</a:t>
            </a:r>
          </a:p>
          <a:p>
            <a:pPr lvl="1"/>
            <a:r>
              <a:rPr lang="en-US" dirty="0"/>
              <a:t>Centroids</a:t>
            </a:r>
          </a:p>
          <a:p>
            <a:pPr lvl="1"/>
            <a:r>
              <a:rPr lang="en-US" dirty="0"/>
              <a:t>Euclidean Distance</a:t>
            </a:r>
          </a:p>
        </p:txBody>
      </p:sp>
      <p:pic>
        <p:nvPicPr>
          <p:cNvPr id="4" name="Picture 3">
            <a:extLst>
              <a:ext uri="{FF2B5EF4-FFF2-40B4-BE49-F238E27FC236}">
                <a16:creationId xmlns:a16="http://schemas.microsoft.com/office/drawing/2014/main" id="{5EE0BAA6-73E2-A149-B156-B2F8B026A940}"/>
              </a:ext>
            </a:extLst>
          </p:cNvPr>
          <p:cNvPicPr>
            <a:picLocks noChangeAspect="1"/>
          </p:cNvPicPr>
          <p:nvPr/>
        </p:nvPicPr>
        <p:blipFill>
          <a:blip r:embed="rId2"/>
          <a:stretch>
            <a:fillRect/>
          </a:stretch>
        </p:blipFill>
        <p:spPr>
          <a:xfrm>
            <a:off x="7277073" y="2044698"/>
            <a:ext cx="3340128" cy="3429001"/>
          </a:xfrm>
          <a:prstGeom prst="rect">
            <a:avLst/>
          </a:prstGeom>
        </p:spPr>
      </p:pic>
    </p:spTree>
    <p:extLst>
      <p:ext uri="{BB962C8B-B14F-4D97-AF65-F5344CB8AC3E}">
        <p14:creationId xmlns:p14="http://schemas.microsoft.com/office/powerpoint/2010/main" val="868759225"/>
      </p:ext>
    </p:extLst>
  </p:cSld>
  <p:clrMapOvr>
    <a:masterClrMapping/>
  </p:clrMapOvr>
</p:sld>
</file>

<file path=ppt/theme/theme1.xml><?xml version="1.0" encoding="utf-8"?>
<a:theme xmlns:a="http://schemas.openxmlformats.org/drawingml/2006/main" name="Northeastern Brand Theme">
  <a:themeElements>
    <a:clrScheme name="Brand">
      <a:dk1>
        <a:srgbClr val="000000"/>
      </a:dk1>
      <a:lt1>
        <a:srgbClr val="FFFFFF"/>
      </a:lt1>
      <a:dk2>
        <a:srgbClr val="000000"/>
      </a:dk2>
      <a:lt2>
        <a:srgbClr val="FFFFFF"/>
      </a:lt2>
      <a:accent1>
        <a:srgbClr val="2CBBAB"/>
      </a:accent1>
      <a:accent2>
        <a:srgbClr val="FDBB45"/>
      </a:accent2>
      <a:accent3>
        <a:srgbClr val="375575"/>
      </a:accent3>
      <a:accent4>
        <a:srgbClr val="F58155"/>
      </a:accent4>
      <a:accent5>
        <a:srgbClr val="5BC9E1"/>
      </a:accent5>
      <a:accent6>
        <a:srgbClr val="006DB7"/>
      </a:accent6>
      <a:hlink>
        <a:srgbClr val="D3192B"/>
      </a:hlink>
      <a:folHlink>
        <a:srgbClr val="DB192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1656</TotalTime>
  <Words>579</Words>
  <Application>Microsoft Macintosh PowerPoint</Application>
  <PresentationFormat>Widescreen</PresentationFormat>
  <Paragraphs>156</Paragraphs>
  <Slides>21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Northeastern Brand Theme</vt:lpstr>
      <vt:lpstr>Faculty Connect</vt:lpstr>
      <vt:lpstr>Live Session Reminders</vt:lpstr>
      <vt:lpstr>Checking In</vt:lpstr>
      <vt:lpstr>Course Outline</vt:lpstr>
      <vt:lpstr>Course Outline</vt:lpstr>
      <vt:lpstr>Course Outline</vt:lpstr>
      <vt:lpstr>Concepts</vt:lpstr>
      <vt:lpstr>More Concepts</vt:lpstr>
      <vt:lpstr>K-Means</vt:lpstr>
      <vt:lpstr>Hierarchical Clustering</vt:lpstr>
      <vt:lpstr>Common Measures of Distance</vt:lpstr>
      <vt:lpstr>Linkage</vt:lpstr>
      <vt:lpstr>Assessment</vt:lpstr>
      <vt:lpstr>Assessment</vt:lpstr>
      <vt:lpstr>Project Deliverables</vt:lpstr>
      <vt:lpstr>Project Deliverable</vt:lpstr>
      <vt:lpstr>Live Session</vt:lpstr>
      <vt:lpstr>Iris Dataset</vt:lpstr>
      <vt:lpstr>Steps</vt:lpstr>
      <vt:lpstr>Exit Poll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Connect</dc:title>
  <dc:creator>Elliott, Emily</dc:creator>
  <cp:lastModifiedBy>Daniel Trepanier</cp:lastModifiedBy>
  <cp:revision>42</cp:revision>
  <dcterms:created xsi:type="dcterms:W3CDTF">2019-07-11T18:23:01Z</dcterms:created>
  <dcterms:modified xsi:type="dcterms:W3CDTF">2021-06-22T13:50:20Z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0x010100B25E1C9128C3ED438EFEE59674595B88</vt:lpwstr>
  </property>
</Properties>
</file>