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5"/>
  </p:notesMasterIdLst>
  <p:sldIdLst>
    <p:sldId id="256" r:id="rId2"/>
    <p:sldId id="257" r:id="rId3"/>
    <p:sldId id="258" r:id="rId4"/>
    <p:sldId id="259" r:id="rId5"/>
    <p:sldId id="261" r:id="rId6"/>
    <p:sldId id="296" r:id="rId7"/>
    <p:sldId id="297" r:id="rId8"/>
    <p:sldId id="298" r:id="rId9"/>
    <p:sldId id="299" r:id="rId10"/>
    <p:sldId id="300" r:id="rId11"/>
    <p:sldId id="272" r:id="rId12"/>
    <p:sldId id="271" r:id="rId13"/>
    <p:sldId id="301" r:id="rId14"/>
  </p:sldIdLst>
  <p:sldSz cx="9144000" cy="5143500" type="screen16x9"/>
  <p:notesSz cx="6858000" cy="9144000"/>
  <p:embeddedFontLst>
    <p:embeddedFont>
      <p:font typeface="Albert Sans" panose="020B0604020202020204" charset="0"/>
      <p:regular r:id="rId16"/>
      <p:bold r:id="rId17"/>
      <p:italic r:id="rId18"/>
      <p:boldItalic r:id="rId19"/>
    </p:embeddedFont>
    <p:embeddedFont>
      <p:font typeface="Anaheim" panose="020B0604020202020204" charset="0"/>
      <p:regular r:id="rId20"/>
    </p:embeddedFont>
    <p:embeddedFont>
      <p:font typeface="DM Sans" pitchFamily="2" charset="0"/>
      <p:regular r:id="rId21"/>
      <p:bold r:id="rId22"/>
      <p:italic r:id="rId23"/>
      <p:boldItalic r:id="rId24"/>
    </p:embeddedFont>
    <p:embeddedFont>
      <p:font typeface="Lato" panose="020F0502020204030203" pitchFamily="34" charset="0"/>
      <p:regular r:id="rId25"/>
      <p:bold r:id="rId26"/>
      <p:italic r:id="rId27"/>
      <p:boldItalic r:id="rId28"/>
    </p:embeddedFont>
    <p:embeddedFont>
      <p:font typeface="Mulish" panose="020B0604020202020204" charset="0"/>
      <p:regular r:id="rId29"/>
      <p:bold r:id="rId30"/>
      <p:italic r:id="rId31"/>
      <p:boldItalic r:id="rId32"/>
    </p:embeddedFont>
    <p:embeddedFont>
      <p:font typeface="Nunito Light" pitchFamily="2" charset="0"/>
      <p:regular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EFE998-BAE0-4555-B33E-05FD22975EDE}">
  <a:tblStyle styleId="{34EFE998-BAE0-4555-B33E-05FD22975ED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F333A-D1EA-4515-86DE-6F49F3E2CAE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30" d="100"/>
          <a:sy n="130" d="100"/>
        </p:scale>
        <p:origin x="107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8" name="Google Shape;151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0033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9"/>
        <p:cNvGrpSpPr/>
        <p:nvPr/>
      </p:nvGrpSpPr>
      <p:grpSpPr>
        <a:xfrm>
          <a:off x="0" y="0"/>
          <a:ext cx="0" cy="0"/>
          <a:chOff x="0" y="0"/>
          <a:chExt cx="0" cy="0"/>
        </a:xfrm>
      </p:grpSpPr>
      <p:sp>
        <p:nvSpPr>
          <p:cNvPr id="1780" name="Google Shape;1780;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1" name="Google Shape;1781;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1e71a4a866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1e71a4a866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4384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6"/>
        <p:cNvGrpSpPr/>
        <p:nvPr/>
      </p:nvGrpSpPr>
      <p:grpSpPr>
        <a:xfrm>
          <a:off x="0" y="0"/>
          <a:ext cx="0" cy="0"/>
          <a:chOff x="0" y="0"/>
          <a:chExt cx="0" cy="0"/>
        </a:xfrm>
      </p:grpSpPr>
      <p:sp>
        <p:nvSpPr>
          <p:cNvPr id="1477" name="Google Shape;147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8" name="Google Shape;147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3"/>
        <p:cNvGrpSpPr/>
        <p:nvPr/>
      </p:nvGrpSpPr>
      <p:grpSpPr>
        <a:xfrm>
          <a:off x="0" y="0"/>
          <a:ext cx="0" cy="0"/>
          <a:chOff x="0" y="0"/>
          <a:chExt cx="0" cy="0"/>
        </a:xfrm>
      </p:grpSpPr>
      <p:sp>
        <p:nvSpPr>
          <p:cNvPr id="1494" name="Google Shape;149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5" name="Google Shape;149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8" name="Google Shape;151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8" name="Google Shape;151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7111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8" name="Google Shape;151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102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8" name="Google Shape;151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4485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8" name="Google Shape;151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8759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00325" y="1468875"/>
            <a:ext cx="7543800" cy="17301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1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275875" y="3198825"/>
            <a:ext cx="4592400" cy="4758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817341" y="-872068"/>
            <a:ext cx="10581139" cy="7505539"/>
            <a:chOff x="-817341" y="-872068"/>
            <a:chExt cx="10581139" cy="7505539"/>
          </a:xfrm>
        </p:grpSpPr>
        <p:grpSp>
          <p:nvGrpSpPr>
            <p:cNvPr id="12" name="Google Shape;12;p2"/>
            <p:cNvGrpSpPr/>
            <p:nvPr/>
          </p:nvGrpSpPr>
          <p:grpSpPr>
            <a:xfrm>
              <a:off x="4353534" y="3189744"/>
              <a:ext cx="5410264" cy="3443726"/>
              <a:chOff x="4353534" y="3189744"/>
              <a:chExt cx="5410264" cy="3443726"/>
            </a:xfrm>
          </p:grpSpPr>
          <p:sp>
            <p:nvSpPr>
              <p:cNvPr id="13" name="Google Shape;13;p2"/>
              <p:cNvSpPr/>
              <p:nvPr/>
            </p:nvSpPr>
            <p:spPr>
              <a:xfrm rot="10800000">
                <a:off x="9569398" y="5312996"/>
                <a:ext cx="194400" cy="194400"/>
              </a:xfrm>
              <a:prstGeom prst="ellipse">
                <a:avLst/>
              </a:prstGeom>
              <a:solidFill>
                <a:schemeClr val="accent1"/>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 name="Google Shape;14;p2"/>
              <p:cNvSpPr/>
              <p:nvPr/>
            </p:nvSpPr>
            <p:spPr>
              <a:xfrm rot="10800000">
                <a:off x="7135026" y="6232348"/>
                <a:ext cx="194400" cy="194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 name="Google Shape;15;p2"/>
              <p:cNvSpPr/>
              <p:nvPr/>
            </p:nvSpPr>
            <p:spPr>
              <a:xfrm rot="10800000">
                <a:off x="7563119" y="3751240"/>
                <a:ext cx="401400" cy="40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6" name="Google Shape;16;p2"/>
              <p:cNvSpPr/>
              <p:nvPr/>
            </p:nvSpPr>
            <p:spPr>
              <a:xfrm rot="10800000">
                <a:off x="8060378" y="5344924"/>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 name="Google Shape;17;p2"/>
              <p:cNvSpPr/>
              <p:nvPr/>
            </p:nvSpPr>
            <p:spPr>
              <a:xfrm rot="10800000">
                <a:off x="9245065" y="6281371"/>
                <a:ext cx="96300" cy="96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 name="Google Shape;18;p2"/>
              <p:cNvSpPr/>
              <p:nvPr/>
            </p:nvSpPr>
            <p:spPr>
              <a:xfrm rot="10800000">
                <a:off x="8060378" y="6502970"/>
                <a:ext cx="130500" cy="1305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 name="Google Shape;19;p2"/>
              <p:cNvSpPr/>
              <p:nvPr/>
            </p:nvSpPr>
            <p:spPr>
              <a:xfrm rot="10800000">
                <a:off x="8948809" y="4403302"/>
                <a:ext cx="130500" cy="13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 name="Google Shape;20;p2"/>
              <p:cNvSpPr/>
              <p:nvPr/>
            </p:nvSpPr>
            <p:spPr>
              <a:xfrm rot="10800000">
                <a:off x="4353534" y="4683377"/>
                <a:ext cx="96300" cy="96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21" name="Google Shape;21;p2"/>
              <p:cNvCxnSpPr>
                <a:stCxn id="17" idx="5"/>
                <a:endCxn id="16" idx="1"/>
              </p:cNvCxnSpPr>
              <p:nvPr/>
            </p:nvCxnSpPr>
            <p:spPr>
              <a:xfrm rot="10800000">
                <a:off x="8171668" y="5456374"/>
                <a:ext cx="1087500" cy="839100"/>
              </a:xfrm>
              <a:prstGeom prst="straightConnector1">
                <a:avLst/>
              </a:prstGeom>
              <a:noFill/>
              <a:ln w="9525" cap="flat" cmpd="sng">
                <a:solidFill>
                  <a:schemeClr val="dk2"/>
                </a:solidFill>
                <a:prstDash val="solid"/>
                <a:round/>
                <a:headEnd type="none" w="med" len="med"/>
                <a:tailEnd type="none" w="med" len="med"/>
              </a:ln>
            </p:spPr>
          </p:cxnSp>
          <p:cxnSp>
            <p:nvCxnSpPr>
              <p:cNvPr id="22" name="Google Shape;22;p2"/>
              <p:cNvCxnSpPr>
                <a:stCxn id="18" idx="4"/>
                <a:endCxn id="16" idx="0"/>
              </p:cNvCxnSpPr>
              <p:nvPr/>
            </p:nvCxnSpPr>
            <p:spPr>
              <a:xfrm rot="10800000">
                <a:off x="8125628" y="5475470"/>
                <a:ext cx="0" cy="1027500"/>
              </a:xfrm>
              <a:prstGeom prst="straightConnector1">
                <a:avLst/>
              </a:prstGeom>
              <a:noFill/>
              <a:ln w="9525" cap="flat" cmpd="sng">
                <a:solidFill>
                  <a:schemeClr val="dk2"/>
                </a:solidFill>
                <a:prstDash val="solid"/>
                <a:round/>
                <a:headEnd type="none" w="med" len="med"/>
                <a:tailEnd type="none" w="med" len="med"/>
              </a:ln>
            </p:spPr>
          </p:cxnSp>
          <p:cxnSp>
            <p:nvCxnSpPr>
              <p:cNvPr id="23" name="Google Shape;23;p2"/>
              <p:cNvCxnSpPr>
                <a:stCxn id="13" idx="6"/>
                <a:endCxn id="16" idx="2"/>
              </p:cNvCxnSpPr>
              <p:nvPr/>
            </p:nvCxnSpPr>
            <p:spPr>
              <a:xfrm rot="10800000">
                <a:off x="8190898" y="5410196"/>
                <a:ext cx="1378500" cy="0"/>
              </a:xfrm>
              <a:prstGeom prst="straightConnector1">
                <a:avLst/>
              </a:prstGeom>
              <a:noFill/>
              <a:ln w="9525" cap="flat" cmpd="sng">
                <a:solidFill>
                  <a:schemeClr val="dk2"/>
                </a:solidFill>
                <a:prstDash val="solid"/>
                <a:round/>
                <a:headEnd type="none" w="med" len="med"/>
                <a:tailEnd type="none" w="med" len="med"/>
              </a:ln>
            </p:spPr>
          </p:cxnSp>
          <p:cxnSp>
            <p:nvCxnSpPr>
              <p:cNvPr id="24" name="Google Shape;24;p2"/>
              <p:cNvCxnSpPr>
                <a:stCxn id="13" idx="0"/>
                <a:endCxn id="17" idx="3"/>
              </p:cNvCxnSpPr>
              <p:nvPr/>
            </p:nvCxnSpPr>
            <p:spPr>
              <a:xfrm flipH="1">
                <a:off x="9327298" y="5507396"/>
                <a:ext cx="339300" cy="788100"/>
              </a:xfrm>
              <a:prstGeom prst="straightConnector1">
                <a:avLst/>
              </a:prstGeom>
              <a:noFill/>
              <a:ln w="9525" cap="flat" cmpd="sng">
                <a:solidFill>
                  <a:schemeClr val="dk2"/>
                </a:solidFill>
                <a:prstDash val="solid"/>
                <a:round/>
                <a:headEnd type="none" w="med" len="med"/>
                <a:tailEnd type="none" w="med" len="med"/>
              </a:ln>
            </p:spPr>
          </p:cxnSp>
          <p:cxnSp>
            <p:nvCxnSpPr>
              <p:cNvPr id="25" name="Google Shape;25;p2"/>
              <p:cNvCxnSpPr>
                <a:stCxn id="17" idx="7"/>
                <a:endCxn id="18" idx="2"/>
              </p:cNvCxnSpPr>
              <p:nvPr/>
            </p:nvCxnSpPr>
            <p:spPr>
              <a:xfrm flipH="1">
                <a:off x="8190868" y="6363568"/>
                <a:ext cx="1068300" cy="204600"/>
              </a:xfrm>
              <a:prstGeom prst="straightConnector1">
                <a:avLst/>
              </a:prstGeom>
              <a:noFill/>
              <a:ln w="9525" cap="flat" cmpd="sng">
                <a:solidFill>
                  <a:schemeClr val="dk2"/>
                </a:solidFill>
                <a:prstDash val="solid"/>
                <a:round/>
                <a:headEnd type="none" w="med" len="med"/>
                <a:tailEnd type="none" w="med" len="med"/>
              </a:ln>
            </p:spPr>
          </p:cxnSp>
          <p:cxnSp>
            <p:nvCxnSpPr>
              <p:cNvPr id="26" name="Google Shape;26;p2"/>
              <p:cNvCxnSpPr>
                <a:stCxn id="18" idx="6"/>
                <a:endCxn id="14" idx="2"/>
              </p:cNvCxnSpPr>
              <p:nvPr/>
            </p:nvCxnSpPr>
            <p:spPr>
              <a:xfrm rot="10800000">
                <a:off x="7329278" y="6329420"/>
                <a:ext cx="731100" cy="238800"/>
              </a:xfrm>
              <a:prstGeom prst="straightConnector1">
                <a:avLst/>
              </a:prstGeom>
              <a:noFill/>
              <a:ln w="9525" cap="flat" cmpd="sng">
                <a:solidFill>
                  <a:schemeClr val="dk2"/>
                </a:solidFill>
                <a:prstDash val="solid"/>
                <a:round/>
                <a:headEnd type="none" w="med" len="med"/>
                <a:tailEnd type="none" w="med" len="med"/>
              </a:ln>
            </p:spPr>
          </p:cxnSp>
          <p:cxnSp>
            <p:nvCxnSpPr>
              <p:cNvPr id="27" name="Google Shape;27;p2"/>
              <p:cNvCxnSpPr>
                <a:stCxn id="16" idx="7"/>
                <a:endCxn id="14" idx="3"/>
              </p:cNvCxnSpPr>
              <p:nvPr/>
            </p:nvCxnSpPr>
            <p:spPr>
              <a:xfrm flipH="1">
                <a:off x="7300989" y="5456313"/>
                <a:ext cx="778500" cy="804600"/>
              </a:xfrm>
              <a:prstGeom prst="straightConnector1">
                <a:avLst/>
              </a:prstGeom>
              <a:noFill/>
              <a:ln w="9525" cap="flat" cmpd="sng">
                <a:solidFill>
                  <a:schemeClr val="dk2"/>
                </a:solidFill>
                <a:prstDash val="solid"/>
                <a:round/>
                <a:headEnd type="none" w="med" len="med"/>
                <a:tailEnd type="none" w="med" len="med"/>
              </a:ln>
            </p:spPr>
          </p:cxnSp>
          <p:cxnSp>
            <p:nvCxnSpPr>
              <p:cNvPr id="28" name="Google Shape;28;p2"/>
              <p:cNvCxnSpPr>
                <a:stCxn id="13" idx="5"/>
                <a:endCxn id="19" idx="1"/>
              </p:cNvCxnSpPr>
              <p:nvPr/>
            </p:nvCxnSpPr>
            <p:spPr>
              <a:xfrm rot="10800000">
                <a:off x="9060267" y="4514665"/>
                <a:ext cx="537600" cy="826800"/>
              </a:xfrm>
              <a:prstGeom prst="straightConnector1">
                <a:avLst/>
              </a:prstGeom>
              <a:noFill/>
              <a:ln w="9525" cap="flat" cmpd="sng">
                <a:solidFill>
                  <a:schemeClr val="dk2"/>
                </a:solidFill>
                <a:prstDash val="solid"/>
                <a:round/>
                <a:headEnd type="none" w="med" len="med"/>
                <a:tailEnd type="none" w="med" len="med"/>
              </a:ln>
            </p:spPr>
          </p:cxnSp>
          <p:cxnSp>
            <p:nvCxnSpPr>
              <p:cNvPr id="29" name="Google Shape;29;p2"/>
              <p:cNvCxnSpPr>
                <a:stCxn id="19" idx="7"/>
                <a:endCxn id="16" idx="3"/>
              </p:cNvCxnSpPr>
              <p:nvPr/>
            </p:nvCxnSpPr>
            <p:spPr>
              <a:xfrm flipH="1">
                <a:off x="8171720" y="4514691"/>
                <a:ext cx="796200" cy="849300"/>
              </a:xfrm>
              <a:prstGeom prst="straightConnector1">
                <a:avLst/>
              </a:prstGeom>
              <a:noFill/>
              <a:ln w="9525" cap="flat" cmpd="sng">
                <a:solidFill>
                  <a:schemeClr val="dk2"/>
                </a:solidFill>
                <a:prstDash val="solid"/>
                <a:round/>
                <a:headEnd type="none" w="med" len="med"/>
                <a:tailEnd type="none" w="med" len="med"/>
              </a:ln>
            </p:spPr>
          </p:cxnSp>
          <p:cxnSp>
            <p:nvCxnSpPr>
              <p:cNvPr id="30" name="Google Shape;30;p2"/>
              <p:cNvCxnSpPr>
                <a:stCxn id="19" idx="7"/>
                <a:endCxn id="15" idx="1"/>
              </p:cNvCxnSpPr>
              <p:nvPr/>
            </p:nvCxnSpPr>
            <p:spPr>
              <a:xfrm rot="10800000">
                <a:off x="7905620" y="4093791"/>
                <a:ext cx="1062300" cy="420900"/>
              </a:xfrm>
              <a:prstGeom prst="straightConnector1">
                <a:avLst/>
              </a:prstGeom>
              <a:noFill/>
              <a:ln w="9525" cap="flat" cmpd="sng">
                <a:solidFill>
                  <a:schemeClr val="dk2"/>
                </a:solidFill>
                <a:prstDash val="solid"/>
                <a:round/>
                <a:headEnd type="none" w="med" len="med"/>
                <a:tailEnd type="none" w="med" len="med"/>
              </a:ln>
            </p:spPr>
          </p:cxnSp>
          <p:cxnSp>
            <p:nvCxnSpPr>
              <p:cNvPr id="31" name="Google Shape;31;p2"/>
              <p:cNvCxnSpPr>
                <a:stCxn id="15" idx="0"/>
                <a:endCxn id="16" idx="5"/>
              </p:cNvCxnSpPr>
              <p:nvPr/>
            </p:nvCxnSpPr>
            <p:spPr>
              <a:xfrm>
                <a:off x="7763819" y="4152640"/>
                <a:ext cx="315600" cy="1211400"/>
              </a:xfrm>
              <a:prstGeom prst="straightConnector1">
                <a:avLst/>
              </a:prstGeom>
              <a:noFill/>
              <a:ln w="9525" cap="flat" cmpd="sng">
                <a:solidFill>
                  <a:schemeClr val="dk2"/>
                </a:solidFill>
                <a:prstDash val="solid"/>
                <a:round/>
                <a:headEnd type="none" w="med" len="med"/>
                <a:tailEnd type="none" w="med" len="med"/>
              </a:ln>
            </p:spPr>
          </p:cxnSp>
          <p:cxnSp>
            <p:nvCxnSpPr>
              <p:cNvPr id="32" name="Google Shape;32;p2"/>
              <p:cNvCxnSpPr>
                <a:stCxn id="15" idx="7"/>
                <a:endCxn id="20" idx="2"/>
              </p:cNvCxnSpPr>
              <p:nvPr/>
            </p:nvCxnSpPr>
            <p:spPr>
              <a:xfrm flipH="1">
                <a:off x="4449703" y="4093857"/>
                <a:ext cx="3172200" cy="637800"/>
              </a:xfrm>
              <a:prstGeom prst="straightConnector1">
                <a:avLst/>
              </a:prstGeom>
              <a:noFill/>
              <a:ln w="9525" cap="flat" cmpd="sng">
                <a:solidFill>
                  <a:schemeClr val="dk2"/>
                </a:solidFill>
                <a:prstDash val="solid"/>
                <a:round/>
                <a:headEnd type="none" w="med" len="med"/>
                <a:tailEnd type="none" w="med" len="med"/>
              </a:ln>
            </p:spPr>
          </p:cxnSp>
          <p:cxnSp>
            <p:nvCxnSpPr>
              <p:cNvPr id="33" name="Google Shape;33;p2"/>
              <p:cNvCxnSpPr>
                <a:stCxn id="20" idx="1"/>
                <a:endCxn id="14" idx="5"/>
              </p:cNvCxnSpPr>
              <p:nvPr/>
            </p:nvCxnSpPr>
            <p:spPr>
              <a:xfrm>
                <a:off x="4435731" y="4765575"/>
                <a:ext cx="2727900" cy="1495200"/>
              </a:xfrm>
              <a:prstGeom prst="straightConnector1">
                <a:avLst/>
              </a:prstGeom>
              <a:noFill/>
              <a:ln w="9525" cap="flat" cmpd="sng">
                <a:solidFill>
                  <a:schemeClr val="dk2"/>
                </a:solidFill>
                <a:prstDash val="solid"/>
                <a:round/>
                <a:headEnd type="none" w="med" len="med"/>
                <a:tailEnd type="none" w="med" len="med"/>
              </a:ln>
            </p:spPr>
          </p:cxnSp>
          <p:cxnSp>
            <p:nvCxnSpPr>
              <p:cNvPr id="34" name="Google Shape;34;p2"/>
              <p:cNvCxnSpPr>
                <a:stCxn id="17" idx="6"/>
                <a:endCxn id="20" idx="1"/>
              </p:cNvCxnSpPr>
              <p:nvPr/>
            </p:nvCxnSpPr>
            <p:spPr>
              <a:xfrm rot="10800000">
                <a:off x="4435765" y="4765621"/>
                <a:ext cx="4809300" cy="1563900"/>
              </a:xfrm>
              <a:prstGeom prst="straightConnector1">
                <a:avLst/>
              </a:prstGeom>
              <a:noFill/>
              <a:ln w="9525" cap="flat" cmpd="sng">
                <a:solidFill>
                  <a:schemeClr val="dk2"/>
                </a:solidFill>
                <a:prstDash val="solid"/>
                <a:round/>
                <a:headEnd type="none" w="med" len="med"/>
                <a:tailEnd type="none" w="med" len="med"/>
              </a:ln>
            </p:spPr>
          </p:cxnSp>
          <p:cxnSp>
            <p:nvCxnSpPr>
              <p:cNvPr id="35" name="Google Shape;35;p2"/>
              <p:cNvCxnSpPr>
                <a:stCxn id="14" idx="4"/>
                <a:endCxn id="15" idx="0"/>
              </p:cNvCxnSpPr>
              <p:nvPr/>
            </p:nvCxnSpPr>
            <p:spPr>
              <a:xfrm rot="10800000" flipH="1">
                <a:off x="7232226" y="4152748"/>
                <a:ext cx="531600" cy="2079600"/>
              </a:xfrm>
              <a:prstGeom prst="straightConnector1">
                <a:avLst/>
              </a:prstGeom>
              <a:noFill/>
              <a:ln w="9525" cap="flat" cmpd="sng">
                <a:solidFill>
                  <a:schemeClr val="dk2"/>
                </a:solidFill>
                <a:prstDash val="solid"/>
                <a:round/>
                <a:headEnd type="none" w="med" len="med"/>
                <a:tailEnd type="none" w="med" len="med"/>
              </a:ln>
            </p:spPr>
          </p:cxnSp>
          <p:cxnSp>
            <p:nvCxnSpPr>
              <p:cNvPr id="36" name="Google Shape;36;p2"/>
              <p:cNvCxnSpPr>
                <a:stCxn id="13" idx="5"/>
                <a:endCxn id="15" idx="0"/>
              </p:cNvCxnSpPr>
              <p:nvPr/>
            </p:nvCxnSpPr>
            <p:spPr>
              <a:xfrm rot="10800000">
                <a:off x="7763967" y="4152565"/>
                <a:ext cx="1833900" cy="1188900"/>
              </a:xfrm>
              <a:prstGeom prst="straightConnector1">
                <a:avLst/>
              </a:prstGeom>
              <a:noFill/>
              <a:ln w="9525" cap="flat" cmpd="sng">
                <a:solidFill>
                  <a:schemeClr val="dk2"/>
                </a:solidFill>
                <a:prstDash val="solid"/>
                <a:round/>
                <a:headEnd type="none" w="med" len="med"/>
                <a:tailEnd type="none" w="med" len="med"/>
              </a:ln>
            </p:spPr>
          </p:cxnSp>
          <p:sp>
            <p:nvSpPr>
              <p:cNvPr id="37" name="Google Shape;37;p2"/>
              <p:cNvSpPr/>
              <p:nvPr/>
            </p:nvSpPr>
            <p:spPr>
              <a:xfrm rot="10800000">
                <a:off x="5902359" y="4069463"/>
                <a:ext cx="130500" cy="1305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38" name="Google Shape;38;p2"/>
              <p:cNvCxnSpPr>
                <a:stCxn id="20" idx="2"/>
                <a:endCxn id="37" idx="7"/>
              </p:cNvCxnSpPr>
              <p:nvPr/>
            </p:nvCxnSpPr>
            <p:spPr>
              <a:xfrm rot="10800000" flipH="1">
                <a:off x="4449834" y="4180727"/>
                <a:ext cx="1471500" cy="550800"/>
              </a:xfrm>
              <a:prstGeom prst="straightConnector1">
                <a:avLst/>
              </a:prstGeom>
              <a:noFill/>
              <a:ln w="9525" cap="flat" cmpd="sng">
                <a:solidFill>
                  <a:schemeClr val="dk2"/>
                </a:solidFill>
                <a:prstDash val="solid"/>
                <a:round/>
                <a:headEnd type="none" w="med" len="med"/>
                <a:tailEnd type="none" w="med" len="med"/>
              </a:ln>
            </p:spPr>
          </p:cxnSp>
          <p:cxnSp>
            <p:nvCxnSpPr>
              <p:cNvPr id="39" name="Google Shape;39;p2"/>
              <p:cNvCxnSpPr>
                <a:stCxn id="37" idx="2"/>
                <a:endCxn id="15" idx="6"/>
              </p:cNvCxnSpPr>
              <p:nvPr/>
            </p:nvCxnSpPr>
            <p:spPr>
              <a:xfrm rot="10800000" flipH="1">
                <a:off x="6032859" y="3952013"/>
                <a:ext cx="1530300" cy="182700"/>
              </a:xfrm>
              <a:prstGeom prst="straightConnector1">
                <a:avLst/>
              </a:prstGeom>
              <a:noFill/>
              <a:ln w="9525" cap="flat" cmpd="sng">
                <a:solidFill>
                  <a:schemeClr val="dk2"/>
                </a:solidFill>
                <a:prstDash val="solid"/>
                <a:round/>
                <a:headEnd type="none" w="med" len="med"/>
                <a:tailEnd type="none" w="med" len="med"/>
              </a:ln>
            </p:spPr>
          </p:cxnSp>
          <p:cxnSp>
            <p:nvCxnSpPr>
              <p:cNvPr id="40" name="Google Shape;40;p2"/>
              <p:cNvCxnSpPr>
                <a:stCxn id="37" idx="0"/>
                <a:endCxn id="14" idx="4"/>
              </p:cNvCxnSpPr>
              <p:nvPr/>
            </p:nvCxnSpPr>
            <p:spPr>
              <a:xfrm>
                <a:off x="5967609" y="4199963"/>
                <a:ext cx="1264500" cy="2032500"/>
              </a:xfrm>
              <a:prstGeom prst="straightConnector1">
                <a:avLst/>
              </a:prstGeom>
              <a:noFill/>
              <a:ln w="9525" cap="flat" cmpd="sng">
                <a:solidFill>
                  <a:schemeClr val="dk2"/>
                </a:solidFill>
                <a:prstDash val="solid"/>
                <a:round/>
                <a:headEnd type="none" w="med" len="med"/>
                <a:tailEnd type="none" w="med" len="med"/>
              </a:ln>
            </p:spPr>
          </p:cxnSp>
          <p:cxnSp>
            <p:nvCxnSpPr>
              <p:cNvPr id="41" name="Google Shape;41;p2"/>
              <p:cNvCxnSpPr>
                <a:stCxn id="37" idx="1"/>
                <a:endCxn id="16" idx="5"/>
              </p:cNvCxnSpPr>
              <p:nvPr/>
            </p:nvCxnSpPr>
            <p:spPr>
              <a:xfrm>
                <a:off x="6013748" y="4180852"/>
                <a:ext cx="2065800" cy="1183200"/>
              </a:xfrm>
              <a:prstGeom prst="straightConnector1">
                <a:avLst/>
              </a:prstGeom>
              <a:noFill/>
              <a:ln w="9525" cap="flat" cmpd="sng">
                <a:solidFill>
                  <a:schemeClr val="dk2"/>
                </a:solidFill>
                <a:prstDash val="solid"/>
                <a:round/>
                <a:headEnd type="none" w="med" len="med"/>
                <a:tailEnd type="none" w="med" len="med"/>
              </a:ln>
            </p:spPr>
          </p:cxnSp>
          <p:sp>
            <p:nvSpPr>
              <p:cNvPr id="42" name="Google Shape;42;p2"/>
              <p:cNvSpPr/>
              <p:nvPr/>
            </p:nvSpPr>
            <p:spPr>
              <a:xfrm rot="10800000">
                <a:off x="8782916" y="3189744"/>
                <a:ext cx="194400" cy="194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43" name="Google Shape;43;p2"/>
              <p:cNvCxnSpPr>
                <a:stCxn id="15" idx="2"/>
                <a:endCxn id="42" idx="6"/>
              </p:cNvCxnSpPr>
              <p:nvPr/>
            </p:nvCxnSpPr>
            <p:spPr>
              <a:xfrm rot="10800000" flipH="1">
                <a:off x="7964519" y="3286840"/>
                <a:ext cx="818400" cy="665100"/>
              </a:xfrm>
              <a:prstGeom prst="straightConnector1">
                <a:avLst/>
              </a:prstGeom>
              <a:noFill/>
              <a:ln w="9525" cap="flat" cmpd="sng">
                <a:solidFill>
                  <a:schemeClr val="dk2"/>
                </a:solidFill>
                <a:prstDash val="solid"/>
                <a:round/>
                <a:headEnd type="none" w="med" len="med"/>
                <a:tailEnd type="none" w="med" len="med"/>
              </a:ln>
            </p:spPr>
          </p:cxnSp>
          <p:cxnSp>
            <p:nvCxnSpPr>
              <p:cNvPr id="44" name="Google Shape;44;p2"/>
              <p:cNvCxnSpPr>
                <a:stCxn id="42" idx="1"/>
                <a:endCxn id="19" idx="5"/>
              </p:cNvCxnSpPr>
              <p:nvPr/>
            </p:nvCxnSpPr>
            <p:spPr>
              <a:xfrm>
                <a:off x="8948847" y="3355675"/>
                <a:ext cx="19200" cy="1066800"/>
              </a:xfrm>
              <a:prstGeom prst="straightConnector1">
                <a:avLst/>
              </a:prstGeom>
              <a:noFill/>
              <a:ln w="9525" cap="flat" cmpd="sng">
                <a:solidFill>
                  <a:schemeClr val="dk2"/>
                </a:solidFill>
                <a:prstDash val="solid"/>
                <a:round/>
                <a:headEnd type="none" w="med" len="med"/>
                <a:tailEnd type="none" w="med" len="med"/>
              </a:ln>
            </p:spPr>
          </p:cxnSp>
        </p:grpSp>
        <p:grpSp>
          <p:nvGrpSpPr>
            <p:cNvPr id="45" name="Google Shape;45;p2"/>
            <p:cNvGrpSpPr/>
            <p:nvPr/>
          </p:nvGrpSpPr>
          <p:grpSpPr>
            <a:xfrm>
              <a:off x="-817341" y="-872068"/>
              <a:ext cx="4052739" cy="3509076"/>
              <a:chOff x="-817341" y="-872068"/>
              <a:chExt cx="4052739" cy="3509076"/>
            </a:xfrm>
          </p:grpSpPr>
          <p:sp>
            <p:nvSpPr>
              <p:cNvPr id="46" name="Google Shape;46;p2"/>
              <p:cNvSpPr/>
              <p:nvPr/>
            </p:nvSpPr>
            <p:spPr>
              <a:xfrm rot="10800000">
                <a:off x="3040998" y="322921"/>
                <a:ext cx="194400" cy="194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7" name="Google Shape;47;p2"/>
              <p:cNvSpPr/>
              <p:nvPr/>
            </p:nvSpPr>
            <p:spPr>
              <a:xfrm rot="10800000">
                <a:off x="-550449" y="1549860"/>
                <a:ext cx="194400" cy="19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8" name="Google Shape;48;p2"/>
              <p:cNvSpPr/>
              <p:nvPr/>
            </p:nvSpPr>
            <p:spPr>
              <a:xfrm rot="10800000">
                <a:off x="-58406" y="-586660"/>
                <a:ext cx="401400" cy="401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9" name="Google Shape;49;p2"/>
              <p:cNvSpPr/>
              <p:nvPr/>
            </p:nvSpPr>
            <p:spPr>
              <a:xfrm rot="10800000">
                <a:off x="374903" y="662437"/>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0" name="Google Shape;50;p2"/>
              <p:cNvSpPr/>
              <p:nvPr/>
            </p:nvSpPr>
            <p:spPr>
              <a:xfrm rot="10800000">
                <a:off x="1102390" y="1217883"/>
                <a:ext cx="96300" cy="96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1" name="Google Shape;51;p2"/>
              <p:cNvSpPr/>
              <p:nvPr/>
            </p:nvSpPr>
            <p:spPr>
              <a:xfrm rot="10800000">
                <a:off x="288828" y="2506508"/>
                <a:ext cx="130500" cy="13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 name="Google Shape;52;p2"/>
              <p:cNvSpPr/>
              <p:nvPr/>
            </p:nvSpPr>
            <p:spPr>
              <a:xfrm rot="10800000">
                <a:off x="1455496" y="369115"/>
                <a:ext cx="130500" cy="13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3" name="Google Shape;53;p2"/>
              <p:cNvSpPr/>
              <p:nvPr/>
            </p:nvSpPr>
            <p:spPr>
              <a:xfrm rot="10800000">
                <a:off x="-817341" y="534290"/>
                <a:ext cx="96300" cy="96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54" name="Google Shape;54;p2"/>
              <p:cNvCxnSpPr>
                <a:stCxn id="50" idx="5"/>
                <a:endCxn id="49" idx="1"/>
              </p:cNvCxnSpPr>
              <p:nvPr/>
            </p:nvCxnSpPr>
            <p:spPr>
              <a:xfrm rot="10800000">
                <a:off x="486193" y="773886"/>
                <a:ext cx="630300" cy="458100"/>
              </a:xfrm>
              <a:prstGeom prst="straightConnector1">
                <a:avLst/>
              </a:prstGeom>
              <a:noFill/>
              <a:ln w="9525" cap="flat" cmpd="sng">
                <a:solidFill>
                  <a:schemeClr val="dk2"/>
                </a:solidFill>
                <a:prstDash val="solid"/>
                <a:round/>
                <a:headEnd type="none" w="med" len="med"/>
                <a:tailEnd type="none" w="med" len="med"/>
              </a:ln>
            </p:spPr>
          </p:cxnSp>
          <p:cxnSp>
            <p:nvCxnSpPr>
              <p:cNvPr id="55" name="Google Shape;55;p2"/>
              <p:cNvCxnSpPr>
                <a:stCxn id="51" idx="4"/>
                <a:endCxn id="49" idx="0"/>
              </p:cNvCxnSpPr>
              <p:nvPr/>
            </p:nvCxnSpPr>
            <p:spPr>
              <a:xfrm rot="10800000" flipH="1">
                <a:off x="354078" y="792908"/>
                <a:ext cx="86100" cy="1713600"/>
              </a:xfrm>
              <a:prstGeom prst="straightConnector1">
                <a:avLst/>
              </a:prstGeom>
              <a:noFill/>
              <a:ln w="9525" cap="flat" cmpd="sng">
                <a:solidFill>
                  <a:schemeClr val="dk2"/>
                </a:solidFill>
                <a:prstDash val="solid"/>
                <a:round/>
                <a:headEnd type="none" w="med" len="med"/>
                <a:tailEnd type="none" w="med" len="med"/>
              </a:ln>
            </p:spPr>
          </p:cxnSp>
          <p:cxnSp>
            <p:nvCxnSpPr>
              <p:cNvPr id="56" name="Google Shape;56;p2"/>
              <p:cNvCxnSpPr>
                <a:stCxn id="46" idx="6"/>
                <a:endCxn id="50" idx="3"/>
              </p:cNvCxnSpPr>
              <p:nvPr/>
            </p:nvCxnSpPr>
            <p:spPr>
              <a:xfrm flipH="1">
                <a:off x="1184598" y="420121"/>
                <a:ext cx="1856400" cy="811800"/>
              </a:xfrm>
              <a:prstGeom prst="straightConnector1">
                <a:avLst/>
              </a:prstGeom>
              <a:noFill/>
              <a:ln w="9525" cap="flat" cmpd="sng">
                <a:solidFill>
                  <a:schemeClr val="dk2"/>
                </a:solidFill>
                <a:prstDash val="solid"/>
                <a:round/>
                <a:headEnd type="none" w="med" len="med"/>
                <a:tailEnd type="none" w="med" len="med"/>
              </a:ln>
            </p:spPr>
          </p:cxnSp>
          <p:cxnSp>
            <p:nvCxnSpPr>
              <p:cNvPr id="57" name="Google Shape;57;p2"/>
              <p:cNvCxnSpPr>
                <a:stCxn id="50" idx="7"/>
                <a:endCxn id="51" idx="2"/>
              </p:cNvCxnSpPr>
              <p:nvPr/>
            </p:nvCxnSpPr>
            <p:spPr>
              <a:xfrm flipH="1">
                <a:off x="419293" y="1300080"/>
                <a:ext cx="697200" cy="1271700"/>
              </a:xfrm>
              <a:prstGeom prst="straightConnector1">
                <a:avLst/>
              </a:prstGeom>
              <a:noFill/>
              <a:ln w="9525" cap="flat" cmpd="sng">
                <a:solidFill>
                  <a:schemeClr val="dk2"/>
                </a:solidFill>
                <a:prstDash val="solid"/>
                <a:round/>
                <a:headEnd type="none" w="med" len="med"/>
                <a:tailEnd type="none" w="med" len="med"/>
              </a:ln>
            </p:spPr>
          </p:cxnSp>
          <p:cxnSp>
            <p:nvCxnSpPr>
              <p:cNvPr id="58" name="Google Shape;58;p2"/>
              <p:cNvCxnSpPr>
                <a:stCxn id="51" idx="6"/>
                <a:endCxn id="47" idx="1"/>
              </p:cNvCxnSpPr>
              <p:nvPr/>
            </p:nvCxnSpPr>
            <p:spPr>
              <a:xfrm rot="10800000">
                <a:off x="-384372" y="1715858"/>
                <a:ext cx="673200" cy="855900"/>
              </a:xfrm>
              <a:prstGeom prst="straightConnector1">
                <a:avLst/>
              </a:prstGeom>
              <a:noFill/>
              <a:ln w="9525" cap="flat" cmpd="sng">
                <a:solidFill>
                  <a:schemeClr val="dk2"/>
                </a:solidFill>
                <a:prstDash val="solid"/>
                <a:round/>
                <a:headEnd type="none" w="med" len="med"/>
                <a:tailEnd type="none" w="med" len="med"/>
              </a:ln>
            </p:spPr>
          </p:cxnSp>
          <p:cxnSp>
            <p:nvCxnSpPr>
              <p:cNvPr id="59" name="Google Shape;59;p2"/>
              <p:cNvCxnSpPr>
                <a:stCxn id="49" idx="7"/>
                <a:endCxn id="47" idx="3"/>
              </p:cNvCxnSpPr>
              <p:nvPr/>
            </p:nvCxnSpPr>
            <p:spPr>
              <a:xfrm flipH="1">
                <a:off x="-384486" y="773825"/>
                <a:ext cx="778500" cy="804600"/>
              </a:xfrm>
              <a:prstGeom prst="straightConnector1">
                <a:avLst/>
              </a:prstGeom>
              <a:noFill/>
              <a:ln w="9525" cap="flat" cmpd="sng">
                <a:solidFill>
                  <a:schemeClr val="dk2"/>
                </a:solidFill>
                <a:prstDash val="solid"/>
                <a:round/>
                <a:headEnd type="none" w="med" len="med"/>
                <a:tailEnd type="none" w="med" len="med"/>
              </a:ln>
            </p:spPr>
          </p:cxnSp>
          <p:cxnSp>
            <p:nvCxnSpPr>
              <p:cNvPr id="60" name="Google Shape;60;p2"/>
              <p:cNvCxnSpPr>
                <a:stCxn id="46" idx="6"/>
                <a:endCxn id="52" idx="1"/>
              </p:cNvCxnSpPr>
              <p:nvPr/>
            </p:nvCxnSpPr>
            <p:spPr>
              <a:xfrm flipH="1">
                <a:off x="1566798" y="420121"/>
                <a:ext cx="1474200" cy="60300"/>
              </a:xfrm>
              <a:prstGeom prst="straightConnector1">
                <a:avLst/>
              </a:prstGeom>
              <a:noFill/>
              <a:ln w="9525" cap="flat" cmpd="sng">
                <a:solidFill>
                  <a:schemeClr val="dk2"/>
                </a:solidFill>
                <a:prstDash val="solid"/>
                <a:round/>
                <a:headEnd type="none" w="med" len="med"/>
                <a:tailEnd type="none" w="med" len="med"/>
              </a:ln>
            </p:spPr>
          </p:cxnSp>
          <p:cxnSp>
            <p:nvCxnSpPr>
              <p:cNvPr id="61" name="Google Shape;61;p2"/>
              <p:cNvCxnSpPr>
                <a:stCxn id="52" idx="7"/>
                <a:endCxn id="49" idx="2"/>
              </p:cNvCxnSpPr>
              <p:nvPr/>
            </p:nvCxnSpPr>
            <p:spPr>
              <a:xfrm flipH="1">
                <a:off x="505308" y="480503"/>
                <a:ext cx="969300" cy="247200"/>
              </a:xfrm>
              <a:prstGeom prst="straightConnector1">
                <a:avLst/>
              </a:prstGeom>
              <a:noFill/>
              <a:ln w="9525" cap="flat" cmpd="sng">
                <a:solidFill>
                  <a:schemeClr val="dk2"/>
                </a:solidFill>
                <a:prstDash val="solid"/>
                <a:round/>
                <a:headEnd type="none" w="med" len="med"/>
                <a:tailEnd type="none" w="med" len="med"/>
              </a:ln>
            </p:spPr>
          </p:cxnSp>
          <p:cxnSp>
            <p:nvCxnSpPr>
              <p:cNvPr id="62" name="Google Shape;62;p2"/>
              <p:cNvCxnSpPr>
                <a:stCxn id="52" idx="5"/>
                <a:endCxn id="48" idx="2"/>
              </p:cNvCxnSpPr>
              <p:nvPr/>
            </p:nvCxnSpPr>
            <p:spPr>
              <a:xfrm rot="10800000">
                <a:off x="343008" y="-386074"/>
                <a:ext cx="1131600" cy="774300"/>
              </a:xfrm>
              <a:prstGeom prst="straightConnector1">
                <a:avLst/>
              </a:prstGeom>
              <a:noFill/>
              <a:ln w="9525" cap="flat" cmpd="sng">
                <a:solidFill>
                  <a:schemeClr val="dk2"/>
                </a:solidFill>
                <a:prstDash val="solid"/>
                <a:round/>
                <a:headEnd type="none" w="med" len="med"/>
                <a:tailEnd type="none" w="med" len="med"/>
              </a:ln>
            </p:spPr>
          </p:cxnSp>
          <p:cxnSp>
            <p:nvCxnSpPr>
              <p:cNvPr id="63" name="Google Shape;63;p2"/>
              <p:cNvCxnSpPr>
                <a:stCxn id="48" idx="0"/>
                <a:endCxn id="49" idx="5"/>
              </p:cNvCxnSpPr>
              <p:nvPr/>
            </p:nvCxnSpPr>
            <p:spPr>
              <a:xfrm>
                <a:off x="142294" y="-185260"/>
                <a:ext cx="251700" cy="866700"/>
              </a:xfrm>
              <a:prstGeom prst="straightConnector1">
                <a:avLst/>
              </a:prstGeom>
              <a:noFill/>
              <a:ln w="9525" cap="flat" cmpd="sng">
                <a:solidFill>
                  <a:schemeClr val="dk2"/>
                </a:solidFill>
                <a:prstDash val="solid"/>
                <a:round/>
                <a:headEnd type="none" w="med" len="med"/>
                <a:tailEnd type="none" w="med" len="med"/>
              </a:ln>
            </p:spPr>
          </p:cxnSp>
          <p:cxnSp>
            <p:nvCxnSpPr>
              <p:cNvPr id="64" name="Google Shape;64;p2"/>
              <p:cNvCxnSpPr>
                <a:stCxn id="48" idx="7"/>
                <a:endCxn id="53" idx="3"/>
              </p:cNvCxnSpPr>
              <p:nvPr/>
            </p:nvCxnSpPr>
            <p:spPr>
              <a:xfrm flipH="1">
                <a:off x="-735222" y="-244043"/>
                <a:ext cx="735600" cy="792300"/>
              </a:xfrm>
              <a:prstGeom prst="straightConnector1">
                <a:avLst/>
              </a:prstGeom>
              <a:noFill/>
              <a:ln w="9525" cap="flat" cmpd="sng">
                <a:solidFill>
                  <a:schemeClr val="dk2"/>
                </a:solidFill>
                <a:prstDash val="solid"/>
                <a:round/>
                <a:headEnd type="none" w="med" len="med"/>
                <a:tailEnd type="none" w="med" len="med"/>
              </a:ln>
            </p:spPr>
          </p:cxnSp>
          <p:cxnSp>
            <p:nvCxnSpPr>
              <p:cNvPr id="65" name="Google Shape;65;p2"/>
              <p:cNvCxnSpPr>
                <a:stCxn id="49" idx="6"/>
                <a:endCxn id="53" idx="2"/>
              </p:cNvCxnSpPr>
              <p:nvPr/>
            </p:nvCxnSpPr>
            <p:spPr>
              <a:xfrm rot="10800000">
                <a:off x="-720997" y="582487"/>
                <a:ext cx="1095900" cy="145200"/>
              </a:xfrm>
              <a:prstGeom prst="straightConnector1">
                <a:avLst/>
              </a:prstGeom>
              <a:noFill/>
              <a:ln w="9525" cap="flat" cmpd="sng">
                <a:solidFill>
                  <a:schemeClr val="dk2"/>
                </a:solidFill>
                <a:prstDash val="solid"/>
                <a:round/>
                <a:headEnd type="none" w="med" len="med"/>
                <a:tailEnd type="none" w="med" len="med"/>
              </a:ln>
            </p:spPr>
          </p:cxnSp>
          <p:cxnSp>
            <p:nvCxnSpPr>
              <p:cNvPr id="66" name="Google Shape;66;p2"/>
              <p:cNvCxnSpPr>
                <a:stCxn id="53" idx="0"/>
                <a:endCxn id="47" idx="5"/>
              </p:cNvCxnSpPr>
              <p:nvPr/>
            </p:nvCxnSpPr>
            <p:spPr>
              <a:xfrm>
                <a:off x="-769191" y="630590"/>
                <a:ext cx="247200" cy="947700"/>
              </a:xfrm>
              <a:prstGeom prst="straightConnector1">
                <a:avLst/>
              </a:prstGeom>
              <a:noFill/>
              <a:ln w="9525" cap="flat" cmpd="sng">
                <a:solidFill>
                  <a:schemeClr val="dk2"/>
                </a:solidFill>
                <a:prstDash val="solid"/>
                <a:round/>
                <a:headEnd type="none" w="med" len="med"/>
                <a:tailEnd type="none" w="med" len="med"/>
              </a:ln>
            </p:spPr>
          </p:cxnSp>
          <p:cxnSp>
            <p:nvCxnSpPr>
              <p:cNvPr id="67" name="Google Shape;67;p2"/>
              <p:cNvCxnSpPr>
                <a:stCxn id="51" idx="5"/>
                <a:endCxn id="53" idx="1"/>
              </p:cNvCxnSpPr>
              <p:nvPr/>
            </p:nvCxnSpPr>
            <p:spPr>
              <a:xfrm rot="10800000">
                <a:off x="-735161" y="616419"/>
                <a:ext cx="1043100" cy="1909200"/>
              </a:xfrm>
              <a:prstGeom prst="straightConnector1">
                <a:avLst/>
              </a:prstGeom>
              <a:noFill/>
              <a:ln w="9525" cap="flat" cmpd="sng">
                <a:solidFill>
                  <a:schemeClr val="dk2"/>
                </a:solidFill>
                <a:prstDash val="solid"/>
                <a:round/>
                <a:headEnd type="none" w="med" len="med"/>
                <a:tailEnd type="none" w="med" len="med"/>
              </a:ln>
            </p:spPr>
          </p:cxnSp>
          <p:cxnSp>
            <p:nvCxnSpPr>
              <p:cNvPr id="68" name="Google Shape;68;p2"/>
              <p:cNvCxnSpPr>
                <a:stCxn id="50" idx="6"/>
                <a:endCxn id="53" idx="1"/>
              </p:cNvCxnSpPr>
              <p:nvPr/>
            </p:nvCxnSpPr>
            <p:spPr>
              <a:xfrm rot="10800000">
                <a:off x="-735110" y="616533"/>
                <a:ext cx="1837500" cy="649500"/>
              </a:xfrm>
              <a:prstGeom prst="straightConnector1">
                <a:avLst/>
              </a:prstGeom>
              <a:noFill/>
              <a:ln w="9525" cap="flat" cmpd="sng">
                <a:solidFill>
                  <a:schemeClr val="dk2"/>
                </a:solidFill>
                <a:prstDash val="solid"/>
                <a:round/>
                <a:headEnd type="none" w="med" len="med"/>
                <a:tailEnd type="none" w="med" len="med"/>
              </a:ln>
            </p:spPr>
          </p:cxnSp>
          <p:cxnSp>
            <p:nvCxnSpPr>
              <p:cNvPr id="69" name="Google Shape;69;p2"/>
              <p:cNvCxnSpPr>
                <a:stCxn id="50" idx="4"/>
                <a:endCxn id="48" idx="1"/>
              </p:cNvCxnSpPr>
              <p:nvPr/>
            </p:nvCxnSpPr>
            <p:spPr>
              <a:xfrm rot="10800000">
                <a:off x="284140" y="-244017"/>
                <a:ext cx="866400" cy="146190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2"/>
              <p:cNvCxnSpPr>
                <a:stCxn id="47" idx="4"/>
                <a:endCxn id="48" idx="7"/>
              </p:cNvCxnSpPr>
              <p:nvPr/>
            </p:nvCxnSpPr>
            <p:spPr>
              <a:xfrm rot="10800000" flipH="1">
                <a:off x="-453249" y="-244140"/>
                <a:ext cx="453600" cy="1794000"/>
              </a:xfrm>
              <a:prstGeom prst="straightConnector1">
                <a:avLst/>
              </a:prstGeom>
              <a:noFill/>
              <a:ln w="9525" cap="flat" cmpd="sng">
                <a:solidFill>
                  <a:schemeClr val="dk2"/>
                </a:solidFill>
                <a:prstDash val="solid"/>
                <a:round/>
                <a:headEnd type="none" w="med" len="med"/>
                <a:tailEnd type="none" w="med" len="med"/>
              </a:ln>
            </p:spPr>
          </p:cxnSp>
          <p:cxnSp>
            <p:nvCxnSpPr>
              <p:cNvPr id="71" name="Google Shape;71;p2"/>
              <p:cNvCxnSpPr>
                <a:stCxn id="46" idx="6"/>
                <a:endCxn id="48" idx="1"/>
              </p:cNvCxnSpPr>
              <p:nvPr/>
            </p:nvCxnSpPr>
            <p:spPr>
              <a:xfrm rot="10800000">
                <a:off x="284298" y="-244079"/>
                <a:ext cx="2756700" cy="664200"/>
              </a:xfrm>
              <a:prstGeom prst="straightConnector1">
                <a:avLst/>
              </a:prstGeom>
              <a:noFill/>
              <a:ln w="9525" cap="flat" cmpd="sng">
                <a:solidFill>
                  <a:schemeClr val="dk2"/>
                </a:solidFill>
                <a:prstDash val="solid"/>
                <a:round/>
                <a:headEnd type="none" w="med" len="med"/>
                <a:tailEnd type="none" w="med" len="med"/>
              </a:ln>
            </p:spPr>
          </p:cxnSp>
          <p:sp>
            <p:nvSpPr>
              <p:cNvPr id="72" name="Google Shape;72;p2"/>
              <p:cNvSpPr/>
              <p:nvPr/>
            </p:nvSpPr>
            <p:spPr>
              <a:xfrm rot="10800000">
                <a:off x="-769166" y="-840100"/>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73" name="Google Shape;73;p2"/>
              <p:cNvCxnSpPr>
                <a:stCxn id="53" idx="4"/>
                <a:endCxn id="72" idx="7"/>
              </p:cNvCxnSpPr>
              <p:nvPr/>
            </p:nvCxnSpPr>
            <p:spPr>
              <a:xfrm rot="10800000" flipH="1">
                <a:off x="-769191" y="-728710"/>
                <a:ext cx="19200" cy="1263000"/>
              </a:xfrm>
              <a:prstGeom prst="straightConnector1">
                <a:avLst/>
              </a:prstGeom>
              <a:noFill/>
              <a:ln w="9525" cap="flat" cmpd="sng">
                <a:solidFill>
                  <a:schemeClr val="dk2"/>
                </a:solidFill>
                <a:prstDash val="solid"/>
                <a:round/>
                <a:headEnd type="none" w="med" len="med"/>
                <a:tailEnd type="none" w="med" len="med"/>
              </a:ln>
            </p:spPr>
          </p:cxnSp>
          <p:cxnSp>
            <p:nvCxnSpPr>
              <p:cNvPr id="74" name="Google Shape;74;p2"/>
              <p:cNvCxnSpPr>
                <a:stCxn id="72" idx="2"/>
                <a:endCxn id="48" idx="5"/>
              </p:cNvCxnSpPr>
              <p:nvPr/>
            </p:nvCxnSpPr>
            <p:spPr>
              <a:xfrm>
                <a:off x="-638666" y="-774850"/>
                <a:ext cx="639000" cy="246900"/>
              </a:xfrm>
              <a:prstGeom prst="straightConnector1">
                <a:avLst/>
              </a:prstGeom>
              <a:noFill/>
              <a:ln w="9525" cap="flat" cmpd="sng">
                <a:solidFill>
                  <a:schemeClr val="dk2"/>
                </a:solidFill>
                <a:prstDash val="solid"/>
                <a:round/>
                <a:headEnd type="none" w="med" len="med"/>
                <a:tailEnd type="none" w="med" len="med"/>
              </a:ln>
            </p:spPr>
          </p:cxnSp>
          <p:cxnSp>
            <p:nvCxnSpPr>
              <p:cNvPr id="75" name="Google Shape;75;p2"/>
              <p:cNvCxnSpPr>
                <a:stCxn id="72" idx="0"/>
                <a:endCxn id="47" idx="4"/>
              </p:cNvCxnSpPr>
              <p:nvPr/>
            </p:nvCxnSpPr>
            <p:spPr>
              <a:xfrm>
                <a:off x="-703916" y="-709600"/>
                <a:ext cx="250800" cy="2259600"/>
              </a:xfrm>
              <a:prstGeom prst="straightConnector1">
                <a:avLst/>
              </a:prstGeom>
              <a:noFill/>
              <a:ln w="9525" cap="flat" cmpd="sng">
                <a:solidFill>
                  <a:schemeClr val="dk2"/>
                </a:solidFill>
                <a:prstDash val="solid"/>
                <a:round/>
                <a:headEnd type="none" w="med" len="med"/>
                <a:tailEnd type="none" w="med" len="med"/>
              </a:ln>
            </p:spPr>
          </p:cxnSp>
          <p:cxnSp>
            <p:nvCxnSpPr>
              <p:cNvPr id="76" name="Google Shape;76;p2"/>
              <p:cNvCxnSpPr>
                <a:stCxn id="72" idx="1"/>
                <a:endCxn id="49" idx="5"/>
              </p:cNvCxnSpPr>
              <p:nvPr/>
            </p:nvCxnSpPr>
            <p:spPr>
              <a:xfrm>
                <a:off x="-657777" y="-728711"/>
                <a:ext cx="1051800" cy="1410300"/>
              </a:xfrm>
              <a:prstGeom prst="straightConnector1">
                <a:avLst/>
              </a:prstGeom>
              <a:noFill/>
              <a:ln w="9525" cap="flat" cmpd="sng">
                <a:solidFill>
                  <a:schemeClr val="dk2"/>
                </a:solidFill>
                <a:prstDash val="solid"/>
                <a:round/>
                <a:headEnd type="none" w="med" len="med"/>
                <a:tailEnd type="none" w="med" len="med"/>
              </a:ln>
            </p:spPr>
          </p:cxnSp>
          <p:sp>
            <p:nvSpPr>
              <p:cNvPr id="77" name="Google Shape;77;p2"/>
              <p:cNvSpPr/>
              <p:nvPr/>
            </p:nvSpPr>
            <p:spPr>
              <a:xfrm rot="10800000">
                <a:off x="374866" y="-872068"/>
                <a:ext cx="194400" cy="194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78" name="Google Shape;78;p2"/>
              <p:cNvCxnSpPr>
                <a:stCxn id="72" idx="2"/>
                <a:endCxn id="77" idx="6"/>
              </p:cNvCxnSpPr>
              <p:nvPr/>
            </p:nvCxnSpPr>
            <p:spPr>
              <a:xfrm>
                <a:off x="-638666" y="-774850"/>
                <a:ext cx="1013400" cy="0"/>
              </a:xfrm>
              <a:prstGeom prst="straightConnector1">
                <a:avLst/>
              </a:prstGeom>
              <a:noFill/>
              <a:ln w="9525" cap="flat" cmpd="sng">
                <a:solidFill>
                  <a:schemeClr val="dk2"/>
                </a:solidFill>
                <a:prstDash val="solid"/>
                <a:round/>
                <a:headEnd type="none" w="med" len="med"/>
                <a:tailEnd type="none" w="med" len="med"/>
              </a:ln>
            </p:spPr>
          </p:cxnSp>
          <p:cxnSp>
            <p:nvCxnSpPr>
              <p:cNvPr id="79" name="Google Shape;79;p2"/>
              <p:cNvCxnSpPr>
                <a:stCxn id="77" idx="1"/>
                <a:endCxn id="52" idx="5"/>
              </p:cNvCxnSpPr>
              <p:nvPr/>
            </p:nvCxnSpPr>
            <p:spPr>
              <a:xfrm>
                <a:off x="540797" y="-706138"/>
                <a:ext cx="933900" cy="109440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0"/>
        <p:cNvGrpSpPr/>
        <p:nvPr/>
      </p:nvGrpSpPr>
      <p:grpSpPr>
        <a:xfrm>
          <a:off x="0" y="0"/>
          <a:ext cx="0" cy="0"/>
          <a:chOff x="0" y="0"/>
          <a:chExt cx="0" cy="0"/>
        </a:xfrm>
      </p:grpSpPr>
      <p:sp>
        <p:nvSpPr>
          <p:cNvPr id="311" name="Google Shape;31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312" name="Google Shape;312;p6"/>
          <p:cNvCxnSpPr>
            <a:stCxn id="313" idx="6"/>
            <a:endCxn id="314" idx="2"/>
          </p:cNvCxnSpPr>
          <p:nvPr/>
        </p:nvCxnSpPr>
        <p:spPr>
          <a:xfrm rot="10800000" flipH="1">
            <a:off x="193201" y="280868"/>
            <a:ext cx="388800" cy="117000"/>
          </a:xfrm>
          <a:prstGeom prst="straightConnector1">
            <a:avLst/>
          </a:prstGeom>
          <a:noFill/>
          <a:ln w="9525" cap="flat" cmpd="sng">
            <a:solidFill>
              <a:schemeClr val="dk2"/>
            </a:solidFill>
            <a:prstDash val="solid"/>
            <a:round/>
            <a:headEnd type="none" w="med" len="med"/>
            <a:tailEnd type="none" w="med" len="med"/>
          </a:ln>
        </p:spPr>
      </p:cxnSp>
      <p:grpSp>
        <p:nvGrpSpPr>
          <p:cNvPr id="315" name="Google Shape;315;p6"/>
          <p:cNvGrpSpPr/>
          <p:nvPr/>
        </p:nvGrpSpPr>
        <p:grpSpPr>
          <a:xfrm>
            <a:off x="-378324" y="-207277"/>
            <a:ext cx="9969999" cy="5712728"/>
            <a:chOff x="-378324" y="-207277"/>
            <a:chExt cx="9969999" cy="5712728"/>
          </a:xfrm>
        </p:grpSpPr>
        <p:grpSp>
          <p:nvGrpSpPr>
            <p:cNvPr id="316" name="Google Shape;316;p6"/>
            <p:cNvGrpSpPr/>
            <p:nvPr/>
          </p:nvGrpSpPr>
          <p:grpSpPr>
            <a:xfrm>
              <a:off x="-378324" y="-207277"/>
              <a:ext cx="1762174" cy="2641456"/>
              <a:chOff x="-149724" y="-192037"/>
              <a:chExt cx="1762174" cy="2641456"/>
            </a:xfrm>
          </p:grpSpPr>
          <p:cxnSp>
            <p:nvCxnSpPr>
              <p:cNvPr id="317" name="Google Shape;317;p6"/>
              <p:cNvCxnSpPr>
                <a:stCxn id="314" idx="7"/>
                <a:endCxn id="318" idx="2"/>
              </p:cNvCxnSpPr>
              <p:nvPr/>
            </p:nvCxnSpPr>
            <p:spPr>
              <a:xfrm rot="10800000" flipH="1">
                <a:off x="936740" y="3228"/>
                <a:ext cx="518100" cy="240600"/>
              </a:xfrm>
              <a:prstGeom prst="straightConnector1">
                <a:avLst/>
              </a:prstGeom>
              <a:noFill/>
              <a:ln w="9525" cap="flat" cmpd="sng">
                <a:solidFill>
                  <a:schemeClr val="dk2"/>
                </a:solidFill>
                <a:prstDash val="solid"/>
                <a:round/>
                <a:headEnd type="none" w="med" len="med"/>
                <a:tailEnd type="none" w="med" len="med"/>
              </a:ln>
            </p:spPr>
          </p:cxnSp>
          <p:sp>
            <p:nvSpPr>
              <p:cNvPr id="318" name="Google Shape;318;p6"/>
              <p:cNvSpPr/>
              <p:nvPr/>
            </p:nvSpPr>
            <p:spPr>
              <a:xfrm>
                <a:off x="1454950" y="-75631"/>
                <a:ext cx="157500" cy="15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9" name="Google Shape;319;p6"/>
              <p:cNvSpPr/>
              <p:nvPr/>
            </p:nvSpPr>
            <p:spPr>
              <a:xfrm>
                <a:off x="-149724" y="-192037"/>
                <a:ext cx="99900" cy="99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0" name="Google Shape;320;p6"/>
              <p:cNvSpPr/>
              <p:nvPr/>
            </p:nvSpPr>
            <p:spPr>
              <a:xfrm>
                <a:off x="253800" y="2291919"/>
                <a:ext cx="157500" cy="1575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4" name="Google Shape;314;p6"/>
              <p:cNvSpPr/>
              <p:nvPr/>
            </p:nvSpPr>
            <p:spPr>
              <a:xfrm>
                <a:off x="810500" y="222169"/>
                <a:ext cx="147900" cy="147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1" name="Google Shape;321;p6"/>
              <p:cNvSpPr/>
              <p:nvPr/>
            </p:nvSpPr>
            <p:spPr>
              <a:xfrm>
                <a:off x="64625" y="886726"/>
                <a:ext cx="147900" cy="147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2" name="Google Shape;322;p6"/>
              <p:cNvSpPr/>
              <p:nvPr/>
            </p:nvSpPr>
            <p:spPr>
              <a:xfrm>
                <a:off x="368276" y="1058087"/>
                <a:ext cx="86700" cy="86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323" name="Google Shape;323;p6"/>
              <p:cNvCxnSpPr>
                <a:stCxn id="322" idx="4"/>
                <a:endCxn id="320" idx="0"/>
              </p:cNvCxnSpPr>
              <p:nvPr/>
            </p:nvCxnSpPr>
            <p:spPr>
              <a:xfrm flipH="1">
                <a:off x="332426" y="1144787"/>
                <a:ext cx="79200" cy="1147200"/>
              </a:xfrm>
              <a:prstGeom prst="straightConnector1">
                <a:avLst/>
              </a:prstGeom>
              <a:noFill/>
              <a:ln w="9525" cap="flat" cmpd="sng">
                <a:solidFill>
                  <a:schemeClr val="dk2"/>
                </a:solidFill>
                <a:prstDash val="solid"/>
                <a:round/>
                <a:headEnd type="none" w="med" len="med"/>
                <a:tailEnd type="none" w="med" len="med"/>
              </a:ln>
            </p:spPr>
          </p:cxnSp>
          <p:cxnSp>
            <p:nvCxnSpPr>
              <p:cNvPr id="324" name="Google Shape;324;p6"/>
              <p:cNvCxnSpPr>
                <a:stCxn id="321" idx="4"/>
                <a:endCxn id="320" idx="0"/>
              </p:cNvCxnSpPr>
              <p:nvPr/>
            </p:nvCxnSpPr>
            <p:spPr>
              <a:xfrm>
                <a:off x="138575" y="1034626"/>
                <a:ext cx="194100" cy="1257300"/>
              </a:xfrm>
              <a:prstGeom prst="straightConnector1">
                <a:avLst/>
              </a:prstGeom>
              <a:noFill/>
              <a:ln w="9525" cap="flat" cmpd="sng">
                <a:solidFill>
                  <a:schemeClr val="dk2"/>
                </a:solidFill>
                <a:prstDash val="solid"/>
                <a:round/>
                <a:headEnd type="none" w="med" len="med"/>
                <a:tailEnd type="none" w="med" len="med"/>
              </a:ln>
            </p:spPr>
          </p:cxnSp>
          <p:cxnSp>
            <p:nvCxnSpPr>
              <p:cNvPr id="325" name="Google Shape;325;p6"/>
              <p:cNvCxnSpPr>
                <a:stCxn id="321" idx="5"/>
                <a:endCxn id="322" idx="1"/>
              </p:cNvCxnSpPr>
              <p:nvPr/>
            </p:nvCxnSpPr>
            <p:spPr>
              <a:xfrm>
                <a:off x="190866" y="1012967"/>
                <a:ext cx="190200" cy="57900"/>
              </a:xfrm>
              <a:prstGeom prst="straightConnector1">
                <a:avLst/>
              </a:prstGeom>
              <a:noFill/>
              <a:ln w="9525" cap="flat" cmpd="sng">
                <a:solidFill>
                  <a:schemeClr val="dk2"/>
                </a:solidFill>
                <a:prstDash val="solid"/>
                <a:round/>
                <a:headEnd type="none" w="med" len="med"/>
                <a:tailEnd type="none" w="med" len="med"/>
              </a:ln>
            </p:spPr>
          </p:cxnSp>
          <p:cxnSp>
            <p:nvCxnSpPr>
              <p:cNvPr id="326" name="Google Shape;326;p6"/>
              <p:cNvCxnSpPr>
                <a:stCxn id="321" idx="0"/>
                <a:endCxn id="319" idx="4"/>
              </p:cNvCxnSpPr>
              <p:nvPr/>
            </p:nvCxnSpPr>
            <p:spPr>
              <a:xfrm rot="10800000">
                <a:off x="-99625" y="-92174"/>
                <a:ext cx="238200" cy="978900"/>
              </a:xfrm>
              <a:prstGeom prst="straightConnector1">
                <a:avLst/>
              </a:prstGeom>
              <a:noFill/>
              <a:ln w="9525" cap="flat" cmpd="sng">
                <a:solidFill>
                  <a:schemeClr val="dk2"/>
                </a:solidFill>
                <a:prstDash val="solid"/>
                <a:round/>
                <a:headEnd type="none" w="med" len="med"/>
                <a:tailEnd type="none" w="med" len="med"/>
              </a:ln>
            </p:spPr>
          </p:cxnSp>
          <p:cxnSp>
            <p:nvCxnSpPr>
              <p:cNvPr id="327" name="Google Shape;327;p6"/>
              <p:cNvCxnSpPr>
                <a:stCxn id="321" idx="0"/>
                <a:endCxn id="313" idx="3"/>
              </p:cNvCxnSpPr>
              <p:nvPr/>
            </p:nvCxnSpPr>
            <p:spPr>
              <a:xfrm rot="10800000" flipH="1">
                <a:off x="138575" y="443626"/>
                <a:ext cx="209100" cy="443100"/>
              </a:xfrm>
              <a:prstGeom prst="straightConnector1">
                <a:avLst/>
              </a:prstGeom>
              <a:noFill/>
              <a:ln w="9525" cap="flat" cmpd="sng">
                <a:solidFill>
                  <a:schemeClr val="dk2"/>
                </a:solidFill>
                <a:prstDash val="solid"/>
                <a:round/>
                <a:headEnd type="none" w="med" len="med"/>
                <a:tailEnd type="none" w="med" len="med"/>
              </a:ln>
            </p:spPr>
          </p:cxnSp>
          <p:cxnSp>
            <p:nvCxnSpPr>
              <p:cNvPr id="328" name="Google Shape;328;p6"/>
              <p:cNvCxnSpPr>
                <a:stCxn id="319" idx="5"/>
                <a:endCxn id="313" idx="1"/>
              </p:cNvCxnSpPr>
              <p:nvPr/>
            </p:nvCxnSpPr>
            <p:spPr>
              <a:xfrm>
                <a:off x="-64454" y="-106767"/>
                <a:ext cx="412200" cy="489300"/>
              </a:xfrm>
              <a:prstGeom prst="straightConnector1">
                <a:avLst/>
              </a:prstGeom>
              <a:noFill/>
              <a:ln w="9525" cap="flat" cmpd="sng">
                <a:solidFill>
                  <a:schemeClr val="dk2"/>
                </a:solidFill>
                <a:prstDash val="solid"/>
                <a:round/>
                <a:headEnd type="none" w="med" len="med"/>
                <a:tailEnd type="none" w="med" len="med"/>
              </a:ln>
            </p:spPr>
          </p:cxnSp>
          <p:cxnSp>
            <p:nvCxnSpPr>
              <p:cNvPr id="329" name="Google Shape;329;p6"/>
              <p:cNvCxnSpPr>
                <a:stCxn id="319" idx="6"/>
                <a:endCxn id="318" idx="2"/>
              </p:cNvCxnSpPr>
              <p:nvPr/>
            </p:nvCxnSpPr>
            <p:spPr>
              <a:xfrm>
                <a:off x="-49824" y="-142087"/>
                <a:ext cx="1504800" cy="145200"/>
              </a:xfrm>
              <a:prstGeom prst="straightConnector1">
                <a:avLst/>
              </a:prstGeom>
              <a:noFill/>
              <a:ln w="9525" cap="flat" cmpd="sng">
                <a:solidFill>
                  <a:schemeClr val="dk2"/>
                </a:solidFill>
                <a:prstDash val="solid"/>
                <a:round/>
                <a:headEnd type="none" w="med" len="med"/>
                <a:tailEnd type="none" w="med" len="med"/>
              </a:ln>
            </p:spPr>
          </p:cxnSp>
          <p:cxnSp>
            <p:nvCxnSpPr>
              <p:cNvPr id="330" name="Google Shape;330;p6"/>
              <p:cNvCxnSpPr>
                <a:stCxn id="314" idx="1"/>
                <a:endCxn id="319" idx="5"/>
              </p:cNvCxnSpPr>
              <p:nvPr/>
            </p:nvCxnSpPr>
            <p:spPr>
              <a:xfrm rot="10800000">
                <a:off x="-64541" y="-106872"/>
                <a:ext cx="896700" cy="350700"/>
              </a:xfrm>
              <a:prstGeom prst="straightConnector1">
                <a:avLst/>
              </a:prstGeom>
              <a:noFill/>
              <a:ln w="9525" cap="flat" cmpd="sng">
                <a:solidFill>
                  <a:schemeClr val="dk2"/>
                </a:solidFill>
                <a:prstDash val="solid"/>
                <a:round/>
                <a:headEnd type="none" w="med" len="med"/>
                <a:tailEnd type="none" w="med" len="med"/>
              </a:ln>
            </p:spPr>
          </p:cxnSp>
          <p:cxnSp>
            <p:nvCxnSpPr>
              <p:cNvPr id="331" name="Google Shape;331;p6"/>
              <p:cNvCxnSpPr>
                <a:stCxn id="322" idx="0"/>
                <a:endCxn id="313" idx="4"/>
              </p:cNvCxnSpPr>
              <p:nvPr/>
            </p:nvCxnSpPr>
            <p:spPr>
              <a:xfrm rot="10800000">
                <a:off x="378326" y="456587"/>
                <a:ext cx="33300" cy="601500"/>
              </a:xfrm>
              <a:prstGeom prst="straightConnector1">
                <a:avLst/>
              </a:prstGeom>
              <a:noFill/>
              <a:ln w="9525" cap="flat" cmpd="sng">
                <a:solidFill>
                  <a:schemeClr val="dk2"/>
                </a:solidFill>
                <a:prstDash val="solid"/>
                <a:round/>
                <a:headEnd type="none" w="med" len="med"/>
                <a:tailEnd type="none" w="med" len="med"/>
              </a:ln>
            </p:spPr>
          </p:cxnSp>
          <p:cxnSp>
            <p:nvCxnSpPr>
              <p:cNvPr id="332" name="Google Shape;332;p6"/>
              <p:cNvCxnSpPr>
                <a:stCxn id="322" idx="0"/>
                <a:endCxn id="314" idx="3"/>
              </p:cNvCxnSpPr>
              <p:nvPr/>
            </p:nvCxnSpPr>
            <p:spPr>
              <a:xfrm rot="10800000" flipH="1">
                <a:off x="411626" y="348287"/>
                <a:ext cx="420600" cy="709800"/>
              </a:xfrm>
              <a:prstGeom prst="straightConnector1">
                <a:avLst/>
              </a:prstGeom>
              <a:noFill/>
              <a:ln w="9525" cap="flat" cmpd="sng">
                <a:solidFill>
                  <a:schemeClr val="dk2"/>
                </a:solidFill>
                <a:prstDash val="solid"/>
                <a:round/>
                <a:headEnd type="none" w="med" len="med"/>
                <a:tailEnd type="none" w="med" len="med"/>
              </a:ln>
            </p:spPr>
          </p:cxnSp>
          <p:sp>
            <p:nvSpPr>
              <p:cNvPr id="313" name="Google Shape;313;p6"/>
              <p:cNvSpPr/>
              <p:nvPr/>
            </p:nvSpPr>
            <p:spPr>
              <a:xfrm>
                <a:off x="335101" y="369758"/>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33" name="Google Shape;333;p6"/>
            <p:cNvGrpSpPr/>
            <p:nvPr/>
          </p:nvGrpSpPr>
          <p:grpSpPr>
            <a:xfrm>
              <a:off x="7337626" y="2995575"/>
              <a:ext cx="2254049" cy="2509875"/>
              <a:chOff x="7261426" y="2919375"/>
              <a:chExt cx="2254049" cy="2509875"/>
            </a:xfrm>
          </p:grpSpPr>
          <p:sp>
            <p:nvSpPr>
              <p:cNvPr id="334" name="Google Shape;334;p6"/>
              <p:cNvSpPr/>
              <p:nvPr/>
            </p:nvSpPr>
            <p:spPr>
              <a:xfrm rot="10800000">
                <a:off x="7261426" y="4782419"/>
                <a:ext cx="157500" cy="157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5" name="Google Shape;335;p6"/>
              <p:cNvSpPr/>
              <p:nvPr/>
            </p:nvSpPr>
            <p:spPr>
              <a:xfrm rot="10800000">
                <a:off x="8680175" y="3577975"/>
                <a:ext cx="99900" cy="9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6" name="Google Shape;336;p6"/>
              <p:cNvSpPr/>
              <p:nvPr/>
            </p:nvSpPr>
            <p:spPr>
              <a:xfrm rot="10800000">
                <a:off x="8751276" y="4850969"/>
                <a:ext cx="157500" cy="157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7" name="Google Shape;337;p6"/>
              <p:cNvSpPr/>
              <p:nvPr/>
            </p:nvSpPr>
            <p:spPr>
              <a:xfrm rot="10800000">
                <a:off x="7746475" y="5224950"/>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8" name="Google Shape;338;p6"/>
              <p:cNvSpPr/>
              <p:nvPr/>
            </p:nvSpPr>
            <p:spPr>
              <a:xfrm rot="10800000">
                <a:off x="8236400" y="4653675"/>
                <a:ext cx="137400" cy="137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9" name="Google Shape;339;p6"/>
              <p:cNvSpPr/>
              <p:nvPr/>
            </p:nvSpPr>
            <p:spPr>
              <a:xfrm rot="10800000">
                <a:off x="8814525" y="4221650"/>
                <a:ext cx="129900" cy="130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0" name="Google Shape;340;p6"/>
              <p:cNvSpPr/>
              <p:nvPr/>
            </p:nvSpPr>
            <p:spPr>
              <a:xfrm rot="10800000">
                <a:off x="8879025" y="2919375"/>
                <a:ext cx="141600" cy="141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341" name="Google Shape;341;p6"/>
              <p:cNvCxnSpPr>
                <a:stCxn id="340" idx="7"/>
                <a:endCxn id="335" idx="4"/>
              </p:cNvCxnSpPr>
              <p:nvPr/>
            </p:nvCxnSpPr>
            <p:spPr>
              <a:xfrm flipH="1">
                <a:off x="8730262" y="3040238"/>
                <a:ext cx="169500" cy="537600"/>
              </a:xfrm>
              <a:prstGeom prst="straightConnector1">
                <a:avLst/>
              </a:prstGeom>
              <a:noFill/>
              <a:ln w="9525" cap="flat" cmpd="sng">
                <a:solidFill>
                  <a:schemeClr val="dk2"/>
                </a:solidFill>
                <a:prstDash val="solid"/>
                <a:round/>
                <a:headEnd type="none" w="med" len="med"/>
                <a:tailEnd type="none" w="med" len="med"/>
              </a:ln>
            </p:spPr>
          </p:cxnSp>
          <p:cxnSp>
            <p:nvCxnSpPr>
              <p:cNvPr id="342" name="Google Shape;342;p6"/>
              <p:cNvCxnSpPr>
                <a:stCxn id="335" idx="0"/>
                <a:endCxn id="339" idx="5"/>
              </p:cNvCxnSpPr>
              <p:nvPr/>
            </p:nvCxnSpPr>
            <p:spPr>
              <a:xfrm>
                <a:off x="8730125" y="3677875"/>
                <a:ext cx="103500" cy="562800"/>
              </a:xfrm>
              <a:prstGeom prst="straightConnector1">
                <a:avLst/>
              </a:prstGeom>
              <a:noFill/>
              <a:ln w="9525" cap="flat" cmpd="sng">
                <a:solidFill>
                  <a:schemeClr val="dk2"/>
                </a:solidFill>
                <a:prstDash val="solid"/>
                <a:round/>
                <a:headEnd type="none" w="med" len="med"/>
                <a:tailEnd type="none" w="med" len="med"/>
              </a:ln>
            </p:spPr>
          </p:cxnSp>
          <p:cxnSp>
            <p:nvCxnSpPr>
              <p:cNvPr id="343" name="Google Shape;343;p6"/>
              <p:cNvCxnSpPr>
                <a:stCxn id="340" idx="0"/>
                <a:endCxn id="339" idx="4"/>
              </p:cNvCxnSpPr>
              <p:nvPr/>
            </p:nvCxnSpPr>
            <p:spPr>
              <a:xfrm flipH="1">
                <a:off x="8879625" y="3060975"/>
                <a:ext cx="70200" cy="1160700"/>
              </a:xfrm>
              <a:prstGeom prst="straightConnector1">
                <a:avLst/>
              </a:prstGeom>
              <a:noFill/>
              <a:ln w="9525" cap="flat" cmpd="sng">
                <a:solidFill>
                  <a:schemeClr val="dk2"/>
                </a:solidFill>
                <a:prstDash val="solid"/>
                <a:round/>
                <a:headEnd type="none" w="med" len="med"/>
                <a:tailEnd type="none" w="med" len="med"/>
              </a:ln>
            </p:spPr>
          </p:cxnSp>
          <p:cxnSp>
            <p:nvCxnSpPr>
              <p:cNvPr id="344" name="Google Shape;344;p6"/>
              <p:cNvCxnSpPr>
                <a:stCxn id="336" idx="4"/>
                <a:endCxn id="339" idx="0"/>
              </p:cNvCxnSpPr>
              <p:nvPr/>
            </p:nvCxnSpPr>
            <p:spPr>
              <a:xfrm rot="10800000" flipH="1">
                <a:off x="8830026" y="4351769"/>
                <a:ext cx="49500" cy="499200"/>
              </a:xfrm>
              <a:prstGeom prst="straightConnector1">
                <a:avLst/>
              </a:prstGeom>
              <a:noFill/>
              <a:ln w="9525" cap="flat" cmpd="sng">
                <a:solidFill>
                  <a:schemeClr val="dk2"/>
                </a:solidFill>
                <a:prstDash val="solid"/>
                <a:round/>
                <a:headEnd type="none" w="med" len="med"/>
                <a:tailEnd type="none" w="med" len="med"/>
              </a:ln>
            </p:spPr>
          </p:cxnSp>
          <p:cxnSp>
            <p:nvCxnSpPr>
              <p:cNvPr id="345" name="Google Shape;345;p6"/>
              <p:cNvCxnSpPr>
                <a:stCxn id="338" idx="2"/>
                <a:endCxn id="336" idx="6"/>
              </p:cNvCxnSpPr>
              <p:nvPr/>
            </p:nvCxnSpPr>
            <p:spPr>
              <a:xfrm>
                <a:off x="8373800" y="4722375"/>
                <a:ext cx="377400" cy="207300"/>
              </a:xfrm>
              <a:prstGeom prst="straightConnector1">
                <a:avLst/>
              </a:prstGeom>
              <a:noFill/>
              <a:ln w="9525" cap="flat" cmpd="sng">
                <a:solidFill>
                  <a:schemeClr val="dk2"/>
                </a:solidFill>
                <a:prstDash val="solid"/>
                <a:round/>
                <a:headEnd type="none" w="med" len="med"/>
                <a:tailEnd type="none" w="med" len="med"/>
              </a:ln>
            </p:spPr>
          </p:cxnSp>
          <p:cxnSp>
            <p:nvCxnSpPr>
              <p:cNvPr id="346" name="Google Shape;346;p6"/>
              <p:cNvCxnSpPr>
                <a:stCxn id="337" idx="2"/>
                <a:endCxn id="336" idx="6"/>
              </p:cNvCxnSpPr>
              <p:nvPr/>
            </p:nvCxnSpPr>
            <p:spPr>
              <a:xfrm rot="10800000" flipH="1">
                <a:off x="7833175" y="4929600"/>
                <a:ext cx="918000" cy="338700"/>
              </a:xfrm>
              <a:prstGeom prst="straightConnector1">
                <a:avLst/>
              </a:prstGeom>
              <a:noFill/>
              <a:ln w="9525" cap="flat" cmpd="sng">
                <a:solidFill>
                  <a:schemeClr val="dk2"/>
                </a:solidFill>
                <a:prstDash val="solid"/>
                <a:round/>
                <a:headEnd type="none" w="med" len="med"/>
                <a:tailEnd type="none" w="med" len="med"/>
              </a:ln>
            </p:spPr>
          </p:cxnSp>
          <p:cxnSp>
            <p:nvCxnSpPr>
              <p:cNvPr id="347" name="Google Shape;347;p6"/>
              <p:cNvCxnSpPr>
                <a:stCxn id="334" idx="1"/>
                <a:endCxn id="337" idx="5"/>
              </p:cNvCxnSpPr>
              <p:nvPr/>
            </p:nvCxnSpPr>
            <p:spPr>
              <a:xfrm>
                <a:off x="7395861" y="4916854"/>
                <a:ext cx="363300" cy="320700"/>
              </a:xfrm>
              <a:prstGeom prst="straightConnector1">
                <a:avLst/>
              </a:prstGeom>
              <a:noFill/>
              <a:ln w="9525" cap="flat" cmpd="sng">
                <a:solidFill>
                  <a:schemeClr val="dk2"/>
                </a:solidFill>
                <a:prstDash val="solid"/>
                <a:round/>
                <a:headEnd type="none" w="med" len="med"/>
                <a:tailEnd type="none" w="med" len="med"/>
              </a:ln>
            </p:spPr>
          </p:cxnSp>
          <p:cxnSp>
            <p:nvCxnSpPr>
              <p:cNvPr id="348" name="Google Shape;348;p6"/>
              <p:cNvCxnSpPr>
                <a:stCxn id="334" idx="2"/>
                <a:endCxn id="338" idx="6"/>
              </p:cNvCxnSpPr>
              <p:nvPr/>
            </p:nvCxnSpPr>
            <p:spPr>
              <a:xfrm rot="10800000" flipH="1">
                <a:off x="7418926" y="4722269"/>
                <a:ext cx="817500" cy="138900"/>
              </a:xfrm>
              <a:prstGeom prst="straightConnector1">
                <a:avLst/>
              </a:prstGeom>
              <a:noFill/>
              <a:ln w="9525" cap="flat" cmpd="sng">
                <a:solidFill>
                  <a:schemeClr val="dk2"/>
                </a:solidFill>
                <a:prstDash val="solid"/>
                <a:round/>
                <a:headEnd type="none" w="med" len="med"/>
                <a:tailEnd type="none" w="med" len="med"/>
              </a:ln>
            </p:spPr>
          </p:cxnSp>
          <p:cxnSp>
            <p:nvCxnSpPr>
              <p:cNvPr id="349" name="Google Shape;349;p6"/>
              <p:cNvCxnSpPr>
                <a:stCxn id="337" idx="3"/>
                <a:endCxn id="338" idx="7"/>
              </p:cNvCxnSpPr>
              <p:nvPr/>
            </p:nvCxnSpPr>
            <p:spPr>
              <a:xfrm rot="10800000" flipH="1">
                <a:off x="7820478" y="4770847"/>
                <a:ext cx="435900" cy="466800"/>
              </a:xfrm>
              <a:prstGeom prst="straightConnector1">
                <a:avLst/>
              </a:prstGeom>
              <a:noFill/>
              <a:ln w="9525" cap="flat" cmpd="sng">
                <a:solidFill>
                  <a:schemeClr val="dk2"/>
                </a:solidFill>
                <a:prstDash val="solid"/>
                <a:round/>
                <a:headEnd type="none" w="med" len="med"/>
                <a:tailEnd type="none" w="med" len="med"/>
              </a:ln>
            </p:spPr>
          </p:cxnSp>
          <p:cxnSp>
            <p:nvCxnSpPr>
              <p:cNvPr id="350" name="Google Shape;350;p6"/>
              <p:cNvCxnSpPr>
                <a:stCxn id="338" idx="3"/>
                <a:endCxn id="335" idx="7"/>
              </p:cNvCxnSpPr>
              <p:nvPr/>
            </p:nvCxnSpPr>
            <p:spPr>
              <a:xfrm rot="10800000" flipH="1">
                <a:off x="8353678" y="3663097"/>
                <a:ext cx="341100" cy="1010700"/>
              </a:xfrm>
              <a:prstGeom prst="straightConnector1">
                <a:avLst/>
              </a:prstGeom>
              <a:noFill/>
              <a:ln w="9525" cap="flat" cmpd="sng">
                <a:solidFill>
                  <a:schemeClr val="dk2"/>
                </a:solidFill>
                <a:prstDash val="solid"/>
                <a:round/>
                <a:headEnd type="none" w="med" len="med"/>
                <a:tailEnd type="none" w="med" len="med"/>
              </a:ln>
            </p:spPr>
          </p:cxnSp>
          <p:sp>
            <p:nvSpPr>
              <p:cNvPr id="351" name="Google Shape;351;p6"/>
              <p:cNvSpPr/>
              <p:nvPr/>
            </p:nvSpPr>
            <p:spPr>
              <a:xfrm rot="10800000">
                <a:off x="9220200" y="3517875"/>
                <a:ext cx="99900" cy="99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352" name="Google Shape;352;p6"/>
              <p:cNvCxnSpPr>
                <a:endCxn id="351" idx="5"/>
              </p:cNvCxnSpPr>
              <p:nvPr/>
            </p:nvCxnSpPr>
            <p:spPr>
              <a:xfrm>
                <a:off x="9001130" y="3057605"/>
                <a:ext cx="233700" cy="474900"/>
              </a:xfrm>
              <a:prstGeom prst="straightConnector1">
                <a:avLst/>
              </a:prstGeom>
              <a:noFill/>
              <a:ln w="9525" cap="flat" cmpd="sng">
                <a:solidFill>
                  <a:schemeClr val="dk2"/>
                </a:solidFill>
                <a:prstDash val="solid"/>
                <a:round/>
                <a:headEnd type="none" w="med" len="med"/>
                <a:tailEnd type="none" w="med" len="med"/>
              </a:ln>
            </p:spPr>
          </p:cxnSp>
          <p:cxnSp>
            <p:nvCxnSpPr>
              <p:cNvPr id="353" name="Google Shape;353;p6"/>
              <p:cNvCxnSpPr>
                <a:stCxn id="339" idx="3"/>
                <a:endCxn id="351" idx="7"/>
              </p:cNvCxnSpPr>
              <p:nvPr/>
            </p:nvCxnSpPr>
            <p:spPr>
              <a:xfrm rot="10800000" flipH="1">
                <a:off x="8925402" y="3603217"/>
                <a:ext cx="309300" cy="637500"/>
              </a:xfrm>
              <a:prstGeom prst="straightConnector1">
                <a:avLst/>
              </a:prstGeom>
              <a:noFill/>
              <a:ln w="9525" cap="flat" cmpd="sng">
                <a:solidFill>
                  <a:schemeClr val="dk2"/>
                </a:solidFill>
                <a:prstDash val="solid"/>
                <a:round/>
                <a:headEnd type="none" w="med" len="med"/>
                <a:tailEnd type="none" w="med" len="med"/>
              </a:ln>
            </p:spPr>
          </p:cxnSp>
          <p:sp>
            <p:nvSpPr>
              <p:cNvPr id="354" name="Google Shape;354;p6"/>
              <p:cNvSpPr/>
              <p:nvPr/>
            </p:nvSpPr>
            <p:spPr>
              <a:xfrm rot="10800000">
                <a:off x="9334875" y="5218350"/>
                <a:ext cx="180600" cy="21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355" name="Google Shape;355;p6"/>
              <p:cNvCxnSpPr>
                <a:stCxn id="339" idx="1"/>
                <a:endCxn id="354" idx="5"/>
              </p:cNvCxnSpPr>
              <p:nvPr/>
            </p:nvCxnSpPr>
            <p:spPr>
              <a:xfrm>
                <a:off x="8925402" y="4332783"/>
                <a:ext cx="435900" cy="916500"/>
              </a:xfrm>
              <a:prstGeom prst="straightConnector1">
                <a:avLst/>
              </a:prstGeom>
              <a:noFill/>
              <a:ln w="9525" cap="flat" cmpd="sng">
                <a:solidFill>
                  <a:schemeClr val="dk2"/>
                </a:solidFill>
                <a:prstDash val="solid"/>
                <a:round/>
                <a:headEnd type="none" w="med" len="med"/>
                <a:tailEnd type="none" w="med" len="med"/>
              </a:ln>
            </p:spPr>
          </p:cxnSp>
          <p:cxnSp>
            <p:nvCxnSpPr>
              <p:cNvPr id="356" name="Google Shape;356;p6"/>
              <p:cNvCxnSpPr>
                <a:stCxn id="351" idx="0"/>
                <a:endCxn id="354" idx="4"/>
              </p:cNvCxnSpPr>
              <p:nvPr/>
            </p:nvCxnSpPr>
            <p:spPr>
              <a:xfrm>
                <a:off x="9270150" y="3617775"/>
                <a:ext cx="155100" cy="1600500"/>
              </a:xfrm>
              <a:prstGeom prst="straightConnector1">
                <a:avLst/>
              </a:prstGeom>
              <a:noFill/>
              <a:ln w="9525" cap="flat" cmpd="sng">
                <a:solidFill>
                  <a:schemeClr val="dk2"/>
                </a:solidFill>
                <a:prstDash val="solid"/>
                <a:round/>
                <a:headEnd type="none" w="med" len="med"/>
                <a:tailEnd type="none" w="med" len="med"/>
              </a:ln>
            </p:spPr>
          </p:cxnSp>
          <p:cxnSp>
            <p:nvCxnSpPr>
              <p:cNvPr id="357" name="Google Shape;357;p6"/>
              <p:cNvCxnSpPr>
                <a:stCxn id="336" idx="2"/>
                <a:endCxn id="354" idx="6"/>
              </p:cNvCxnSpPr>
              <p:nvPr/>
            </p:nvCxnSpPr>
            <p:spPr>
              <a:xfrm>
                <a:off x="8908776" y="4929719"/>
                <a:ext cx="426000" cy="394200"/>
              </a:xfrm>
              <a:prstGeom prst="straightConnector1">
                <a:avLst/>
              </a:prstGeom>
              <a:noFill/>
              <a:ln w="9525" cap="flat" cmpd="sng">
                <a:solidFill>
                  <a:schemeClr val="dk2"/>
                </a:solidFill>
                <a:prstDash val="solid"/>
                <a:round/>
                <a:headEnd type="none" w="med" len="med"/>
                <a:tailEnd type="none" w="med" len="med"/>
              </a:ln>
            </p:spPr>
          </p:cxnSp>
          <p:cxnSp>
            <p:nvCxnSpPr>
              <p:cNvPr id="358" name="Google Shape;358;p6"/>
              <p:cNvCxnSpPr>
                <a:stCxn id="337" idx="2"/>
                <a:endCxn id="354" idx="6"/>
              </p:cNvCxnSpPr>
              <p:nvPr/>
            </p:nvCxnSpPr>
            <p:spPr>
              <a:xfrm>
                <a:off x="7833175" y="5268300"/>
                <a:ext cx="1501800" cy="55500"/>
              </a:xfrm>
              <a:prstGeom prst="straightConnector1">
                <a:avLst/>
              </a:prstGeom>
              <a:noFill/>
              <a:ln w="9525" cap="flat" cmpd="sng">
                <a:solidFill>
                  <a:schemeClr val="dk2"/>
                </a:solidFill>
                <a:prstDash val="solid"/>
                <a:round/>
                <a:headEnd type="none" w="med" len="med"/>
                <a:tailEnd type="none" w="med" len="med"/>
              </a:ln>
            </p:spPr>
          </p:cxnSp>
          <p:cxnSp>
            <p:nvCxnSpPr>
              <p:cNvPr id="359" name="Google Shape;359;p6"/>
              <p:cNvCxnSpPr>
                <a:stCxn id="334" idx="2"/>
                <a:endCxn id="336" idx="6"/>
              </p:cNvCxnSpPr>
              <p:nvPr/>
            </p:nvCxnSpPr>
            <p:spPr>
              <a:xfrm>
                <a:off x="7418926" y="4861169"/>
                <a:ext cx="1332300" cy="68700"/>
              </a:xfrm>
              <a:prstGeom prst="straightConnector1">
                <a:avLst/>
              </a:prstGeom>
              <a:noFill/>
              <a:ln w="9525" cap="flat" cmpd="sng">
                <a:solidFill>
                  <a:schemeClr val="dk2"/>
                </a:solidFill>
                <a:prstDash val="solid"/>
                <a:round/>
                <a:headEnd type="none" w="med" len="med"/>
                <a:tailEnd type="none" w="med" len="med"/>
              </a:ln>
            </p:spPr>
          </p:cxnSp>
        </p:grpSp>
      </p:grpSp>
      <p:grpSp>
        <p:nvGrpSpPr>
          <p:cNvPr id="360" name="Google Shape;360;p6"/>
          <p:cNvGrpSpPr/>
          <p:nvPr/>
        </p:nvGrpSpPr>
        <p:grpSpPr>
          <a:xfrm>
            <a:off x="194975" y="681525"/>
            <a:ext cx="8770525" cy="4318100"/>
            <a:chOff x="194975" y="681525"/>
            <a:chExt cx="8770525" cy="4318100"/>
          </a:xfrm>
        </p:grpSpPr>
        <p:grpSp>
          <p:nvGrpSpPr>
            <p:cNvPr id="361" name="Google Shape;361;p6"/>
            <p:cNvGrpSpPr/>
            <p:nvPr/>
          </p:nvGrpSpPr>
          <p:grpSpPr>
            <a:xfrm>
              <a:off x="194975" y="4436050"/>
              <a:ext cx="462250" cy="563575"/>
              <a:chOff x="140150" y="4340075"/>
              <a:chExt cx="462250" cy="563575"/>
            </a:xfrm>
          </p:grpSpPr>
          <p:sp>
            <p:nvSpPr>
              <p:cNvPr id="362" name="Google Shape;362;p6"/>
              <p:cNvSpPr/>
              <p:nvPr/>
            </p:nvSpPr>
            <p:spPr>
              <a:xfrm rot="10800000">
                <a:off x="140150" y="4340075"/>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63" name="Google Shape;363;p6"/>
              <p:cNvSpPr/>
              <p:nvPr/>
            </p:nvSpPr>
            <p:spPr>
              <a:xfrm rot="10800000">
                <a:off x="298325" y="4657175"/>
                <a:ext cx="140100" cy="140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64" name="Google Shape;364;p6"/>
              <p:cNvSpPr/>
              <p:nvPr/>
            </p:nvSpPr>
            <p:spPr>
              <a:xfrm rot="10800000">
                <a:off x="495000" y="4796250"/>
                <a:ext cx="107400" cy="107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65" name="Google Shape;365;p6"/>
              <p:cNvSpPr/>
              <p:nvPr/>
            </p:nvSpPr>
            <p:spPr>
              <a:xfrm rot="10800000">
                <a:off x="165050" y="4657175"/>
                <a:ext cx="51300" cy="51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66" name="Google Shape;366;p6"/>
            <p:cNvGrpSpPr/>
            <p:nvPr/>
          </p:nvGrpSpPr>
          <p:grpSpPr>
            <a:xfrm>
              <a:off x="8667225" y="681525"/>
              <a:ext cx="298275" cy="322675"/>
              <a:chOff x="8667225" y="681525"/>
              <a:chExt cx="298275" cy="322675"/>
            </a:xfrm>
          </p:grpSpPr>
          <p:sp>
            <p:nvSpPr>
              <p:cNvPr id="367" name="Google Shape;367;p6"/>
              <p:cNvSpPr/>
              <p:nvPr/>
            </p:nvSpPr>
            <p:spPr>
              <a:xfrm rot="10800000">
                <a:off x="8667225" y="821625"/>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68" name="Google Shape;368;p6"/>
              <p:cNvSpPr/>
              <p:nvPr/>
            </p:nvSpPr>
            <p:spPr>
              <a:xfrm rot="10800000">
                <a:off x="8825400" y="681525"/>
                <a:ext cx="140100" cy="14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69" name="Google Shape;369;p6"/>
              <p:cNvSpPr/>
              <p:nvPr/>
            </p:nvSpPr>
            <p:spPr>
              <a:xfrm rot="10800000">
                <a:off x="8869800" y="952900"/>
                <a:ext cx="51300" cy="51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0"/>
        <p:cNvGrpSpPr/>
        <p:nvPr/>
      </p:nvGrpSpPr>
      <p:grpSpPr>
        <a:xfrm>
          <a:off x="0" y="0"/>
          <a:ext cx="0" cy="0"/>
          <a:chOff x="0" y="0"/>
          <a:chExt cx="0" cy="0"/>
        </a:xfrm>
      </p:grpSpPr>
      <p:sp>
        <p:nvSpPr>
          <p:cNvPr id="371" name="Google Shape;371;p7"/>
          <p:cNvSpPr txBox="1">
            <a:spLocks noGrp="1"/>
          </p:cNvSpPr>
          <p:nvPr>
            <p:ph type="title"/>
          </p:nvPr>
        </p:nvSpPr>
        <p:spPr>
          <a:xfrm>
            <a:off x="865625" y="539500"/>
            <a:ext cx="3668400" cy="1097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2" name="Google Shape;372;p7"/>
          <p:cNvSpPr txBox="1">
            <a:spLocks noGrp="1"/>
          </p:cNvSpPr>
          <p:nvPr>
            <p:ph type="subTitle" idx="1"/>
          </p:nvPr>
        </p:nvSpPr>
        <p:spPr>
          <a:xfrm>
            <a:off x="865625" y="1621843"/>
            <a:ext cx="3668400" cy="2982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373" name="Google Shape;373;p7"/>
          <p:cNvSpPr>
            <a:spLocks noGrp="1"/>
          </p:cNvSpPr>
          <p:nvPr>
            <p:ph type="pic" idx="2"/>
          </p:nvPr>
        </p:nvSpPr>
        <p:spPr>
          <a:xfrm>
            <a:off x="5029325" y="833500"/>
            <a:ext cx="3476400" cy="3476400"/>
          </a:xfrm>
          <a:prstGeom prst="ellipse">
            <a:avLst/>
          </a:prstGeom>
          <a:noFill/>
          <a:ln>
            <a:noFill/>
          </a:ln>
        </p:spPr>
      </p:sp>
      <p:grpSp>
        <p:nvGrpSpPr>
          <p:cNvPr id="374" name="Google Shape;374;p7"/>
          <p:cNvGrpSpPr/>
          <p:nvPr/>
        </p:nvGrpSpPr>
        <p:grpSpPr>
          <a:xfrm>
            <a:off x="-225924" y="-192037"/>
            <a:ext cx="1609774" cy="2641456"/>
            <a:chOff x="-225924" y="-192037"/>
            <a:chExt cx="1609774" cy="2641456"/>
          </a:xfrm>
        </p:grpSpPr>
        <p:cxnSp>
          <p:nvCxnSpPr>
            <p:cNvPr id="375" name="Google Shape;375;p7"/>
            <p:cNvCxnSpPr>
              <a:stCxn id="376" idx="7"/>
              <a:endCxn id="377" idx="2"/>
            </p:cNvCxnSpPr>
            <p:nvPr/>
          </p:nvCxnSpPr>
          <p:spPr>
            <a:xfrm rot="10800000" flipH="1">
              <a:off x="332904" y="155655"/>
              <a:ext cx="893400" cy="226800"/>
            </a:xfrm>
            <a:prstGeom prst="straightConnector1">
              <a:avLst/>
            </a:prstGeom>
            <a:noFill/>
            <a:ln w="9525" cap="flat" cmpd="sng">
              <a:solidFill>
                <a:schemeClr val="dk2"/>
              </a:solidFill>
              <a:prstDash val="solid"/>
              <a:round/>
              <a:headEnd type="none" w="med" len="med"/>
              <a:tailEnd type="none" w="med" len="med"/>
            </a:ln>
          </p:spPr>
        </p:cxnSp>
        <p:sp>
          <p:nvSpPr>
            <p:cNvPr id="377" name="Google Shape;377;p7"/>
            <p:cNvSpPr/>
            <p:nvPr/>
          </p:nvSpPr>
          <p:spPr>
            <a:xfrm>
              <a:off x="1226350" y="76769"/>
              <a:ext cx="157500" cy="157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78" name="Google Shape;378;p7"/>
            <p:cNvSpPr/>
            <p:nvPr/>
          </p:nvSpPr>
          <p:spPr>
            <a:xfrm>
              <a:off x="-225924" y="-192037"/>
              <a:ext cx="99900" cy="99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79" name="Google Shape;379;p7"/>
            <p:cNvSpPr/>
            <p:nvPr/>
          </p:nvSpPr>
          <p:spPr>
            <a:xfrm>
              <a:off x="177600" y="2291919"/>
              <a:ext cx="157500" cy="1575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0" name="Google Shape;380;p7"/>
            <p:cNvSpPr/>
            <p:nvPr/>
          </p:nvSpPr>
          <p:spPr>
            <a:xfrm>
              <a:off x="734301" y="222187"/>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1" name="Google Shape;381;p7"/>
            <p:cNvSpPr/>
            <p:nvPr/>
          </p:nvSpPr>
          <p:spPr>
            <a:xfrm>
              <a:off x="49626" y="886737"/>
              <a:ext cx="86700" cy="8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2" name="Google Shape;382;p7"/>
            <p:cNvSpPr/>
            <p:nvPr/>
          </p:nvSpPr>
          <p:spPr>
            <a:xfrm>
              <a:off x="292075" y="1058069"/>
              <a:ext cx="147900" cy="147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383" name="Google Shape;383;p7"/>
            <p:cNvCxnSpPr>
              <a:stCxn id="382" idx="4"/>
              <a:endCxn id="379" idx="0"/>
            </p:cNvCxnSpPr>
            <p:nvPr/>
          </p:nvCxnSpPr>
          <p:spPr>
            <a:xfrm flipH="1">
              <a:off x="256225" y="1205969"/>
              <a:ext cx="109800" cy="1086000"/>
            </a:xfrm>
            <a:prstGeom prst="straightConnector1">
              <a:avLst/>
            </a:prstGeom>
            <a:noFill/>
            <a:ln w="9525" cap="flat" cmpd="sng">
              <a:solidFill>
                <a:schemeClr val="dk2"/>
              </a:solidFill>
              <a:prstDash val="solid"/>
              <a:round/>
              <a:headEnd type="none" w="med" len="med"/>
              <a:tailEnd type="none" w="med" len="med"/>
            </a:ln>
          </p:spPr>
        </p:cxnSp>
        <p:cxnSp>
          <p:nvCxnSpPr>
            <p:cNvPr id="384" name="Google Shape;384;p7"/>
            <p:cNvCxnSpPr>
              <a:stCxn id="381" idx="4"/>
              <a:endCxn id="379" idx="0"/>
            </p:cNvCxnSpPr>
            <p:nvPr/>
          </p:nvCxnSpPr>
          <p:spPr>
            <a:xfrm>
              <a:off x="92976" y="973437"/>
              <a:ext cx="163500" cy="1318500"/>
            </a:xfrm>
            <a:prstGeom prst="straightConnector1">
              <a:avLst/>
            </a:prstGeom>
            <a:noFill/>
            <a:ln w="9525" cap="flat" cmpd="sng">
              <a:solidFill>
                <a:schemeClr val="dk2"/>
              </a:solidFill>
              <a:prstDash val="solid"/>
              <a:round/>
              <a:headEnd type="none" w="med" len="med"/>
              <a:tailEnd type="none" w="med" len="med"/>
            </a:ln>
          </p:spPr>
        </p:cxnSp>
        <p:cxnSp>
          <p:nvCxnSpPr>
            <p:cNvPr id="385" name="Google Shape;385;p7"/>
            <p:cNvCxnSpPr>
              <a:stCxn id="381" idx="5"/>
              <a:endCxn id="382" idx="1"/>
            </p:cNvCxnSpPr>
            <p:nvPr/>
          </p:nvCxnSpPr>
          <p:spPr>
            <a:xfrm>
              <a:off x="123629" y="960741"/>
              <a:ext cx="190200" cy="119100"/>
            </a:xfrm>
            <a:prstGeom prst="straightConnector1">
              <a:avLst/>
            </a:prstGeom>
            <a:noFill/>
            <a:ln w="9525" cap="flat" cmpd="sng">
              <a:solidFill>
                <a:schemeClr val="dk2"/>
              </a:solidFill>
              <a:prstDash val="solid"/>
              <a:round/>
              <a:headEnd type="none" w="med" len="med"/>
              <a:tailEnd type="none" w="med" len="med"/>
            </a:ln>
          </p:spPr>
        </p:cxnSp>
        <p:cxnSp>
          <p:nvCxnSpPr>
            <p:cNvPr id="386" name="Google Shape;386;p7"/>
            <p:cNvCxnSpPr>
              <a:stCxn id="381" idx="0"/>
              <a:endCxn id="378" idx="4"/>
            </p:cNvCxnSpPr>
            <p:nvPr/>
          </p:nvCxnSpPr>
          <p:spPr>
            <a:xfrm rot="10800000">
              <a:off x="-176124" y="-92163"/>
              <a:ext cx="269100" cy="978900"/>
            </a:xfrm>
            <a:prstGeom prst="straightConnector1">
              <a:avLst/>
            </a:prstGeom>
            <a:noFill/>
            <a:ln w="9525" cap="flat" cmpd="sng">
              <a:solidFill>
                <a:schemeClr val="dk2"/>
              </a:solidFill>
              <a:prstDash val="solid"/>
              <a:round/>
              <a:headEnd type="none" w="med" len="med"/>
              <a:tailEnd type="none" w="med" len="med"/>
            </a:ln>
          </p:spPr>
        </p:cxnSp>
        <p:cxnSp>
          <p:nvCxnSpPr>
            <p:cNvPr id="387" name="Google Shape;387;p7"/>
            <p:cNvCxnSpPr>
              <a:stCxn id="381" idx="7"/>
              <a:endCxn id="376" idx="3"/>
            </p:cNvCxnSpPr>
            <p:nvPr/>
          </p:nvCxnSpPr>
          <p:spPr>
            <a:xfrm rot="10800000" flipH="1">
              <a:off x="123629" y="443734"/>
              <a:ext cx="147900" cy="455700"/>
            </a:xfrm>
            <a:prstGeom prst="straightConnector1">
              <a:avLst/>
            </a:prstGeom>
            <a:noFill/>
            <a:ln w="9525" cap="flat" cmpd="sng">
              <a:solidFill>
                <a:schemeClr val="dk2"/>
              </a:solidFill>
              <a:prstDash val="solid"/>
              <a:round/>
              <a:headEnd type="none" w="med" len="med"/>
              <a:tailEnd type="none" w="med" len="med"/>
            </a:ln>
          </p:spPr>
        </p:cxnSp>
        <p:cxnSp>
          <p:nvCxnSpPr>
            <p:cNvPr id="388" name="Google Shape;388;p7"/>
            <p:cNvCxnSpPr>
              <a:stCxn id="378" idx="5"/>
              <a:endCxn id="376" idx="1"/>
            </p:cNvCxnSpPr>
            <p:nvPr/>
          </p:nvCxnSpPr>
          <p:spPr>
            <a:xfrm>
              <a:off x="-140654" y="-106767"/>
              <a:ext cx="412200" cy="489300"/>
            </a:xfrm>
            <a:prstGeom prst="straightConnector1">
              <a:avLst/>
            </a:prstGeom>
            <a:noFill/>
            <a:ln w="9525" cap="flat" cmpd="sng">
              <a:solidFill>
                <a:schemeClr val="dk2"/>
              </a:solidFill>
              <a:prstDash val="solid"/>
              <a:round/>
              <a:headEnd type="none" w="med" len="med"/>
              <a:tailEnd type="none" w="med" len="med"/>
            </a:ln>
          </p:spPr>
        </p:cxnSp>
        <p:cxnSp>
          <p:nvCxnSpPr>
            <p:cNvPr id="389" name="Google Shape;389;p7"/>
            <p:cNvCxnSpPr>
              <a:stCxn id="378" idx="6"/>
              <a:endCxn id="377" idx="2"/>
            </p:cNvCxnSpPr>
            <p:nvPr/>
          </p:nvCxnSpPr>
          <p:spPr>
            <a:xfrm>
              <a:off x="-126024" y="-142087"/>
              <a:ext cx="1352400" cy="297600"/>
            </a:xfrm>
            <a:prstGeom prst="straightConnector1">
              <a:avLst/>
            </a:prstGeom>
            <a:noFill/>
            <a:ln w="9525" cap="flat" cmpd="sng">
              <a:solidFill>
                <a:schemeClr val="dk2"/>
              </a:solidFill>
              <a:prstDash val="solid"/>
              <a:round/>
              <a:headEnd type="none" w="med" len="med"/>
              <a:tailEnd type="none" w="med" len="med"/>
            </a:ln>
          </p:spPr>
        </p:cxnSp>
        <p:cxnSp>
          <p:nvCxnSpPr>
            <p:cNvPr id="390" name="Google Shape;390;p7"/>
            <p:cNvCxnSpPr>
              <a:stCxn id="380" idx="2"/>
              <a:endCxn id="378" idx="5"/>
            </p:cNvCxnSpPr>
            <p:nvPr/>
          </p:nvCxnSpPr>
          <p:spPr>
            <a:xfrm rot="10800000">
              <a:off x="-140799" y="-106763"/>
              <a:ext cx="875100" cy="372300"/>
            </a:xfrm>
            <a:prstGeom prst="straightConnector1">
              <a:avLst/>
            </a:prstGeom>
            <a:noFill/>
            <a:ln w="9525" cap="flat" cmpd="sng">
              <a:solidFill>
                <a:schemeClr val="dk2"/>
              </a:solidFill>
              <a:prstDash val="solid"/>
              <a:round/>
              <a:headEnd type="none" w="med" len="med"/>
              <a:tailEnd type="none" w="med" len="med"/>
            </a:ln>
          </p:spPr>
        </p:cxnSp>
        <p:cxnSp>
          <p:nvCxnSpPr>
            <p:cNvPr id="391" name="Google Shape;391;p7"/>
            <p:cNvCxnSpPr>
              <a:stCxn id="382" idx="0"/>
              <a:endCxn id="376" idx="4"/>
            </p:cNvCxnSpPr>
            <p:nvPr/>
          </p:nvCxnSpPr>
          <p:spPr>
            <a:xfrm rot="10800000">
              <a:off x="302125" y="456569"/>
              <a:ext cx="63900" cy="601500"/>
            </a:xfrm>
            <a:prstGeom prst="straightConnector1">
              <a:avLst/>
            </a:prstGeom>
            <a:noFill/>
            <a:ln w="9525" cap="flat" cmpd="sng">
              <a:solidFill>
                <a:schemeClr val="dk2"/>
              </a:solidFill>
              <a:prstDash val="solid"/>
              <a:round/>
              <a:headEnd type="none" w="med" len="med"/>
              <a:tailEnd type="none" w="med" len="med"/>
            </a:ln>
          </p:spPr>
        </p:cxnSp>
        <p:cxnSp>
          <p:nvCxnSpPr>
            <p:cNvPr id="392" name="Google Shape;392;p7"/>
            <p:cNvCxnSpPr>
              <a:stCxn id="382" idx="0"/>
              <a:endCxn id="380" idx="3"/>
            </p:cNvCxnSpPr>
            <p:nvPr/>
          </p:nvCxnSpPr>
          <p:spPr>
            <a:xfrm rot="10800000" flipH="1">
              <a:off x="366025" y="296069"/>
              <a:ext cx="381000" cy="762000"/>
            </a:xfrm>
            <a:prstGeom prst="straightConnector1">
              <a:avLst/>
            </a:prstGeom>
            <a:noFill/>
            <a:ln w="9525" cap="flat" cmpd="sng">
              <a:solidFill>
                <a:schemeClr val="dk2"/>
              </a:solidFill>
              <a:prstDash val="solid"/>
              <a:round/>
              <a:headEnd type="none" w="med" len="med"/>
              <a:tailEnd type="none" w="med" len="med"/>
            </a:ln>
          </p:spPr>
        </p:cxnSp>
        <p:sp>
          <p:nvSpPr>
            <p:cNvPr id="376" name="Google Shape;376;p7"/>
            <p:cNvSpPr/>
            <p:nvPr/>
          </p:nvSpPr>
          <p:spPr>
            <a:xfrm>
              <a:off x="258901" y="369758"/>
              <a:ext cx="86700" cy="86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93" name="Google Shape;393;p7"/>
          <p:cNvGrpSpPr/>
          <p:nvPr/>
        </p:nvGrpSpPr>
        <p:grpSpPr>
          <a:xfrm>
            <a:off x="194975" y="4436050"/>
            <a:ext cx="406275" cy="563575"/>
            <a:chOff x="140150" y="4340075"/>
            <a:chExt cx="406275" cy="563575"/>
          </a:xfrm>
        </p:grpSpPr>
        <p:sp>
          <p:nvSpPr>
            <p:cNvPr id="394" name="Google Shape;394;p7"/>
            <p:cNvSpPr/>
            <p:nvPr/>
          </p:nvSpPr>
          <p:spPr>
            <a:xfrm rot="10800000">
              <a:off x="140150" y="4340075"/>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95" name="Google Shape;395;p7"/>
            <p:cNvSpPr/>
            <p:nvPr/>
          </p:nvSpPr>
          <p:spPr>
            <a:xfrm rot="10800000">
              <a:off x="298325" y="4657175"/>
              <a:ext cx="140100" cy="140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96" name="Google Shape;396;p7"/>
            <p:cNvSpPr/>
            <p:nvPr/>
          </p:nvSpPr>
          <p:spPr>
            <a:xfrm rot="10800000">
              <a:off x="495125" y="4852350"/>
              <a:ext cx="51300" cy="51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97" name="Google Shape;397;p7"/>
            <p:cNvSpPr/>
            <p:nvPr/>
          </p:nvSpPr>
          <p:spPr>
            <a:xfrm rot="10800000">
              <a:off x="165050" y="4657175"/>
              <a:ext cx="51300" cy="51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8"/>
        <p:cNvGrpSpPr/>
        <p:nvPr/>
      </p:nvGrpSpPr>
      <p:grpSpPr>
        <a:xfrm>
          <a:off x="0" y="0"/>
          <a:ext cx="0" cy="0"/>
          <a:chOff x="0" y="0"/>
          <a:chExt cx="0" cy="0"/>
        </a:xfrm>
      </p:grpSpPr>
      <p:sp>
        <p:nvSpPr>
          <p:cNvPr id="469" name="Google Shape;469;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0" name="Google Shape;470;p9"/>
          <p:cNvSpPr txBox="1">
            <a:spLocks noGrp="1"/>
          </p:cNvSpPr>
          <p:nvPr>
            <p:ph type="subTitle" idx="1"/>
          </p:nvPr>
        </p:nvSpPr>
        <p:spPr>
          <a:xfrm>
            <a:off x="4731475" y="1256325"/>
            <a:ext cx="3699300" cy="2925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1" name="Google Shape;471;p9"/>
          <p:cNvSpPr txBox="1">
            <a:spLocks noGrp="1"/>
          </p:cNvSpPr>
          <p:nvPr>
            <p:ph type="subTitle" idx="2"/>
          </p:nvPr>
        </p:nvSpPr>
        <p:spPr>
          <a:xfrm>
            <a:off x="720000" y="1256325"/>
            <a:ext cx="3699300" cy="2925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72" name="Google Shape;472;p9"/>
          <p:cNvGrpSpPr/>
          <p:nvPr/>
        </p:nvGrpSpPr>
        <p:grpSpPr>
          <a:xfrm>
            <a:off x="190301" y="174004"/>
            <a:ext cx="8808974" cy="4007621"/>
            <a:chOff x="190301" y="174004"/>
            <a:chExt cx="8808974" cy="4007621"/>
          </a:xfrm>
        </p:grpSpPr>
        <p:grpSp>
          <p:nvGrpSpPr>
            <p:cNvPr id="473" name="Google Shape;473;p9"/>
            <p:cNvGrpSpPr/>
            <p:nvPr/>
          </p:nvGrpSpPr>
          <p:grpSpPr>
            <a:xfrm rot="10800000">
              <a:off x="190301" y="3858950"/>
              <a:ext cx="298275" cy="322675"/>
              <a:chOff x="8667225" y="681525"/>
              <a:chExt cx="298275" cy="322675"/>
            </a:xfrm>
          </p:grpSpPr>
          <p:sp>
            <p:nvSpPr>
              <p:cNvPr id="474" name="Google Shape;474;p9"/>
              <p:cNvSpPr/>
              <p:nvPr/>
            </p:nvSpPr>
            <p:spPr>
              <a:xfrm rot="10800000">
                <a:off x="8667225" y="821625"/>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75" name="Google Shape;475;p9"/>
              <p:cNvSpPr/>
              <p:nvPr/>
            </p:nvSpPr>
            <p:spPr>
              <a:xfrm rot="10800000">
                <a:off x="8825400" y="681525"/>
                <a:ext cx="140100" cy="14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76" name="Google Shape;476;p9"/>
              <p:cNvSpPr/>
              <p:nvPr/>
            </p:nvSpPr>
            <p:spPr>
              <a:xfrm rot="10800000">
                <a:off x="8869800" y="952900"/>
                <a:ext cx="51300" cy="51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477" name="Google Shape;477;p9"/>
            <p:cNvGrpSpPr/>
            <p:nvPr/>
          </p:nvGrpSpPr>
          <p:grpSpPr>
            <a:xfrm rot="-5139163">
              <a:off x="8591694" y="201328"/>
              <a:ext cx="406266" cy="379191"/>
              <a:chOff x="140150" y="4657175"/>
              <a:chExt cx="406275" cy="379200"/>
            </a:xfrm>
          </p:grpSpPr>
          <p:sp>
            <p:nvSpPr>
              <p:cNvPr id="478" name="Google Shape;478;p9"/>
              <p:cNvSpPr/>
              <p:nvPr/>
            </p:nvSpPr>
            <p:spPr>
              <a:xfrm rot="10800000">
                <a:off x="140150" y="4949675"/>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79" name="Google Shape;479;p9"/>
              <p:cNvSpPr/>
              <p:nvPr/>
            </p:nvSpPr>
            <p:spPr>
              <a:xfrm rot="10800000">
                <a:off x="298325" y="4657175"/>
                <a:ext cx="140100" cy="140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80" name="Google Shape;480;p9"/>
              <p:cNvSpPr/>
              <p:nvPr/>
            </p:nvSpPr>
            <p:spPr>
              <a:xfrm rot="10800000">
                <a:off x="495125" y="4852350"/>
                <a:ext cx="51300" cy="51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81" name="Google Shape;481;p9"/>
              <p:cNvSpPr/>
              <p:nvPr/>
            </p:nvSpPr>
            <p:spPr>
              <a:xfrm rot="10800000">
                <a:off x="165050" y="4657175"/>
                <a:ext cx="51300" cy="5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482" name="Google Shape;482;p9"/>
          <p:cNvGrpSpPr/>
          <p:nvPr/>
        </p:nvGrpSpPr>
        <p:grpSpPr>
          <a:xfrm>
            <a:off x="115024" y="-2374836"/>
            <a:ext cx="8971639" cy="9741507"/>
            <a:chOff x="115024" y="-2374836"/>
            <a:chExt cx="8971639" cy="9741507"/>
          </a:xfrm>
        </p:grpSpPr>
        <p:grpSp>
          <p:nvGrpSpPr>
            <p:cNvPr id="483" name="Google Shape;483;p9"/>
            <p:cNvGrpSpPr/>
            <p:nvPr/>
          </p:nvGrpSpPr>
          <p:grpSpPr>
            <a:xfrm flipH="1">
              <a:off x="115024" y="-2374836"/>
              <a:ext cx="3687215" cy="3485542"/>
              <a:chOff x="5337386" y="-2374836"/>
              <a:chExt cx="3687215" cy="3485542"/>
            </a:xfrm>
          </p:grpSpPr>
          <p:sp>
            <p:nvSpPr>
              <p:cNvPr id="484" name="Google Shape;484;p9"/>
              <p:cNvSpPr/>
              <p:nvPr/>
            </p:nvSpPr>
            <p:spPr>
              <a:xfrm rot="9698973">
                <a:off x="8256504" y="-2357857"/>
                <a:ext cx="128642" cy="128642"/>
              </a:xfrm>
              <a:prstGeom prst="ellipse">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85" name="Google Shape;485;p9"/>
              <p:cNvSpPr/>
              <p:nvPr/>
            </p:nvSpPr>
            <p:spPr>
              <a:xfrm rot="9699868">
                <a:off x="6325487" y="-94127"/>
                <a:ext cx="164028" cy="164028"/>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86" name="Google Shape;486;p9"/>
              <p:cNvSpPr/>
              <p:nvPr/>
            </p:nvSpPr>
            <p:spPr>
              <a:xfrm rot="9695130">
                <a:off x="7230532" y="-1291785"/>
                <a:ext cx="265916" cy="265916"/>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87" name="Google Shape;487;p9"/>
              <p:cNvSpPr/>
              <p:nvPr/>
            </p:nvSpPr>
            <p:spPr>
              <a:xfrm rot="9708981">
                <a:off x="8013809" y="-151576"/>
                <a:ext cx="86521" cy="86521"/>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88" name="Google Shape;488;p9"/>
              <p:cNvSpPr/>
              <p:nvPr/>
            </p:nvSpPr>
            <p:spPr>
              <a:xfrm rot="9699377">
                <a:off x="8889724" y="131264"/>
                <a:ext cx="119155" cy="119155"/>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89" name="Google Shape;489;p9"/>
              <p:cNvSpPr/>
              <p:nvPr/>
            </p:nvSpPr>
            <p:spPr>
              <a:xfrm rot="-9307649">
                <a:off x="7169475" y="191656"/>
                <a:ext cx="86305" cy="86305"/>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90" name="Google Shape;490;p9"/>
              <p:cNvSpPr/>
              <p:nvPr/>
            </p:nvSpPr>
            <p:spPr>
              <a:xfrm rot="9708981">
                <a:off x="7609568" y="-1824766"/>
                <a:ext cx="86521" cy="86521"/>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91" name="Google Shape;491;p9"/>
              <p:cNvSpPr/>
              <p:nvPr/>
            </p:nvSpPr>
            <p:spPr>
              <a:xfrm rot="9698900">
                <a:off x="5354617" y="277974"/>
                <a:ext cx="130539" cy="130539"/>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492" name="Google Shape;492;p9"/>
              <p:cNvCxnSpPr>
                <a:stCxn id="488" idx="5"/>
                <a:endCxn id="487" idx="1"/>
              </p:cNvCxnSpPr>
              <p:nvPr/>
            </p:nvCxnSpPr>
            <p:spPr>
              <a:xfrm rot="10800000">
                <a:off x="8095656" y="-88788"/>
                <a:ext cx="800400" cy="252900"/>
              </a:xfrm>
              <a:prstGeom prst="straightConnector1">
                <a:avLst/>
              </a:prstGeom>
              <a:noFill/>
              <a:ln w="9525" cap="flat" cmpd="sng">
                <a:solidFill>
                  <a:schemeClr val="dk2"/>
                </a:solidFill>
                <a:prstDash val="solid"/>
                <a:round/>
                <a:headEnd type="none" w="med" len="med"/>
                <a:tailEnd type="none" w="med" len="med"/>
              </a:ln>
            </p:spPr>
          </p:cxnSp>
          <p:cxnSp>
            <p:nvCxnSpPr>
              <p:cNvPr id="493" name="Google Shape;493;p9"/>
              <p:cNvCxnSpPr>
                <a:stCxn id="489" idx="4"/>
                <a:endCxn id="487" idx="6"/>
              </p:cNvCxnSpPr>
              <p:nvPr/>
            </p:nvCxnSpPr>
            <p:spPr>
              <a:xfrm rot="10800000" flipH="1">
                <a:off x="7230777" y="-94742"/>
                <a:ext cx="785100" cy="290400"/>
              </a:xfrm>
              <a:prstGeom prst="straightConnector1">
                <a:avLst/>
              </a:prstGeom>
              <a:noFill/>
              <a:ln w="9525" cap="flat" cmpd="sng">
                <a:solidFill>
                  <a:schemeClr val="dk2"/>
                </a:solidFill>
                <a:prstDash val="solid"/>
                <a:round/>
                <a:headEnd type="none" w="med" len="med"/>
                <a:tailEnd type="none" w="med" len="med"/>
              </a:ln>
            </p:spPr>
          </p:cxnSp>
          <p:cxnSp>
            <p:nvCxnSpPr>
              <p:cNvPr id="494" name="Google Shape;494;p9"/>
              <p:cNvCxnSpPr>
                <a:stCxn id="484" idx="0"/>
                <a:endCxn id="488" idx="4"/>
              </p:cNvCxnSpPr>
              <p:nvPr/>
            </p:nvCxnSpPr>
            <p:spPr>
              <a:xfrm>
                <a:off x="8341075" y="-2232486"/>
                <a:ext cx="589500" cy="2366700"/>
              </a:xfrm>
              <a:prstGeom prst="straightConnector1">
                <a:avLst/>
              </a:prstGeom>
              <a:noFill/>
              <a:ln w="9525" cap="flat" cmpd="sng">
                <a:solidFill>
                  <a:schemeClr val="dk2"/>
                </a:solidFill>
                <a:prstDash val="solid"/>
                <a:round/>
                <a:headEnd type="none" w="med" len="med"/>
                <a:tailEnd type="none" w="med" len="med"/>
              </a:ln>
            </p:spPr>
          </p:cxnSp>
          <p:cxnSp>
            <p:nvCxnSpPr>
              <p:cNvPr id="495" name="Google Shape;495;p9"/>
              <p:cNvCxnSpPr>
                <a:stCxn id="488" idx="6"/>
                <a:endCxn id="489" idx="2"/>
              </p:cNvCxnSpPr>
              <p:nvPr/>
            </p:nvCxnSpPr>
            <p:spPr>
              <a:xfrm flipH="1">
                <a:off x="7251752" y="209591"/>
                <a:ext cx="1641000" cy="43500"/>
              </a:xfrm>
              <a:prstGeom prst="straightConnector1">
                <a:avLst/>
              </a:prstGeom>
              <a:noFill/>
              <a:ln w="9525" cap="flat" cmpd="sng">
                <a:solidFill>
                  <a:schemeClr val="dk2"/>
                </a:solidFill>
                <a:prstDash val="solid"/>
                <a:round/>
                <a:headEnd type="none" w="med" len="med"/>
                <a:tailEnd type="none" w="med" len="med"/>
              </a:ln>
            </p:spPr>
          </p:cxnSp>
          <p:cxnSp>
            <p:nvCxnSpPr>
              <p:cNvPr id="496" name="Google Shape;496;p9"/>
              <p:cNvCxnSpPr>
                <a:stCxn id="489" idx="6"/>
                <a:endCxn id="485" idx="1"/>
              </p:cNvCxnSpPr>
              <p:nvPr/>
            </p:nvCxnSpPr>
            <p:spPr>
              <a:xfrm rot="10800000">
                <a:off x="6480777" y="24658"/>
                <a:ext cx="692700" cy="192000"/>
              </a:xfrm>
              <a:prstGeom prst="straightConnector1">
                <a:avLst/>
              </a:prstGeom>
              <a:noFill/>
              <a:ln w="9525" cap="flat" cmpd="sng">
                <a:solidFill>
                  <a:schemeClr val="dk2"/>
                </a:solidFill>
                <a:prstDash val="solid"/>
                <a:round/>
                <a:headEnd type="none" w="med" len="med"/>
                <a:tailEnd type="none" w="med" len="med"/>
              </a:ln>
            </p:spPr>
          </p:cxnSp>
          <p:cxnSp>
            <p:nvCxnSpPr>
              <p:cNvPr id="497" name="Google Shape;497;p9"/>
              <p:cNvCxnSpPr>
                <a:stCxn id="487" idx="6"/>
                <a:endCxn id="485" idx="1"/>
              </p:cNvCxnSpPr>
              <p:nvPr/>
            </p:nvCxnSpPr>
            <p:spPr>
              <a:xfrm flipH="1">
                <a:off x="6480870" y="-94816"/>
                <a:ext cx="1535100" cy="119400"/>
              </a:xfrm>
              <a:prstGeom prst="straightConnector1">
                <a:avLst/>
              </a:prstGeom>
              <a:noFill/>
              <a:ln w="9525" cap="flat" cmpd="sng">
                <a:solidFill>
                  <a:schemeClr val="dk2"/>
                </a:solidFill>
                <a:prstDash val="solid"/>
                <a:round/>
                <a:headEnd type="none" w="med" len="med"/>
                <a:tailEnd type="none" w="med" len="med"/>
              </a:ln>
            </p:spPr>
          </p:cxnSp>
          <p:cxnSp>
            <p:nvCxnSpPr>
              <p:cNvPr id="498" name="Google Shape;498;p9"/>
              <p:cNvCxnSpPr>
                <a:stCxn id="484" idx="6"/>
                <a:endCxn id="490" idx="3"/>
              </p:cNvCxnSpPr>
              <p:nvPr/>
            </p:nvCxnSpPr>
            <p:spPr>
              <a:xfrm flipH="1">
                <a:off x="7672375" y="-2273286"/>
                <a:ext cx="587400" cy="453300"/>
              </a:xfrm>
              <a:prstGeom prst="straightConnector1">
                <a:avLst/>
              </a:prstGeom>
              <a:noFill/>
              <a:ln w="9525" cap="flat" cmpd="sng">
                <a:solidFill>
                  <a:schemeClr val="dk2"/>
                </a:solidFill>
                <a:prstDash val="solid"/>
                <a:round/>
                <a:headEnd type="none" w="med" len="med"/>
                <a:tailEnd type="none" w="med" len="med"/>
              </a:ln>
            </p:spPr>
          </p:cxnSp>
          <p:cxnSp>
            <p:nvCxnSpPr>
              <p:cNvPr id="499" name="Google Shape;499;p9"/>
              <p:cNvCxnSpPr>
                <a:stCxn id="484" idx="7"/>
                <a:endCxn id="487" idx="4"/>
              </p:cNvCxnSpPr>
              <p:nvPr/>
            </p:nvCxnSpPr>
            <p:spPr>
              <a:xfrm flipH="1">
                <a:off x="8043575" y="-2236048"/>
                <a:ext cx="248400" cy="2086500"/>
              </a:xfrm>
              <a:prstGeom prst="straightConnector1">
                <a:avLst/>
              </a:prstGeom>
              <a:noFill/>
              <a:ln w="9525" cap="flat" cmpd="sng">
                <a:solidFill>
                  <a:schemeClr val="dk2"/>
                </a:solidFill>
                <a:prstDash val="solid"/>
                <a:round/>
                <a:headEnd type="none" w="med" len="med"/>
                <a:tailEnd type="none" w="med" len="med"/>
              </a:ln>
            </p:spPr>
          </p:cxnSp>
          <p:cxnSp>
            <p:nvCxnSpPr>
              <p:cNvPr id="500" name="Google Shape;500;p9"/>
              <p:cNvCxnSpPr>
                <a:stCxn id="490" idx="7"/>
                <a:endCxn id="486" idx="3"/>
              </p:cNvCxnSpPr>
              <p:nvPr/>
            </p:nvCxnSpPr>
            <p:spPr>
              <a:xfrm flipH="1">
                <a:off x="7423012" y="-1742897"/>
                <a:ext cx="210300" cy="465300"/>
              </a:xfrm>
              <a:prstGeom prst="straightConnector1">
                <a:avLst/>
              </a:prstGeom>
              <a:noFill/>
              <a:ln w="9525" cap="flat" cmpd="sng">
                <a:solidFill>
                  <a:schemeClr val="dk2"/>
                </a:solidFill>
                <a:prstDash val="solid"/>
                <a:round/>
                <a:headEnd type="none" w="med" len="med"/>
                <a:tailEnd type="none" w="med" len="med"/>
              </a:ln>
            </p:spPr>
          </p:cxnSp>
          <p:cxnSp>
            <p:nvCxnSpPr>
              <p:cNvPr id="501" name="Google Shape;501;p9"/>
              <p:cNvCxnSpPr>
                <a:stCxn id="486" idx="0"/>
                <a:endCxn id="487" idx="4"/>
              </p:cNvCxnSpPr>
              <p:nvPr/>
            </p:nvCxnSpPr>
            <p:spPr>
              <a:xfrm>
                <a:off x="7405490" y="-1032677"/>
                <a:ext cx="638100" cy="883200"/>
              </a:xfrm>
              <a:prstGeom prst="straightConnector1">
                <a:avLst/>
              </a:prstGeom>
              <a:noFill/>
              <a:ln w="9525" cap="flat" cmpd="sng">
                <a:solidFill>
                  <a:schemeClr val="dk2"/>
                </a:solidFill>
                <a:prstDash val="solid"/>
                <a:round/>
                <a:headEnd type="none" w="med" len="med"/>
                <a:tailEnd type="none" w="med" len="med"/>
              </a:ln>
            </p:spPr>
          </p:cxnSp>
          <p:cxnSp>
            <p:nvCxnSpPr>
              <p:cNvPr id="502" name="Google Shape;502;p9"/>
              <p:cNvCxnSpPr>
                <a:stCxn id="491" idx="2"/>
                <a:endCxn id="485" idx="6"/>
              </p:cNvCxnSpPr>
              <p:nvPr/>
            </p:nvCxnSpPr>
            <p:spPr>
              <a:xfrm rot="10800000" flipH="1">
                <a:off x="5481836" y="13694"/>
                <a:ext cx="847800" cy="309000"/>
              </a:xfrm>
              <a:prstGeom prst="straightConnector1">
                <a:avLst/>
              </a:prstGeom>
              <a:noFill/>
              <a:ln w="9525" cap="flat" cmpd="sng">
                <a:solidFill>
                  <a:schemeClr val="dk2"/>
                </a:solidFill>
                <a:prstDash val="solid"/>
                <a:round/>
                <a:headEnd type="none" w="med" len="med"/>
                <a:tailEnd type="none" w="med" len="med"/>
              </a:ln>
            </p:spPr>
          </p:cxnSp>
          <p:cxnSp>
            <p:nvCxnSpPr>
              <p:cNvPr id="503" name="Google Shape;503;p9"/>
              <p:cNvCxnSpPr>
                <a:stCxn id="489" idx="7"/>
                <a:endCxn id="491" idx="1"/>
              </p:cNvCxnSpPr>
              <p:nvPr/>
            </p:nvCxnSpPr>
            <p:spPr>
              <a:xfrm flipH="1">
                <a:off x="5478310" y="249658"/>
                <a:ext cx="1693800" cy="123000"/>
              </a:xfrm>
              <a:prstGeom prst="straightConnector1">
                <a:avLst/>
              </a:prstGeom>
              <a:noFill/>
              <a:ln w="9525" cap="flat" cmpd="sng">
                <a:solidFill>
                  <a:schemeClr val="dk2"/>
                </a:solidFill>
                <a:prstDash val="solid"/>
                <a:round/>
                <a:headEnd type="none" w="med" len="med"/>
                <a:tailEnd type="none" w="med" len="med"/>
              </a:ln>
            </p:spPr>
          </p:cxnSp>
          <p:sp>
            <p:nvSpPr>
              <p:cNvPr id="504" name="Google Shape;504;p9"/>
              <p:cNvSpPr/>
              <p:nvPr/>
            </p:nvSpPr>
            <p:spPr>
              <a:xfrm rot="9708981">
                <a:off x="6280042" y="-655695"/>
                <a:ext cx="86521" cy="86521"/>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505" name="Google Shape;505;p9"/>
              <p:cNvCxnSpPr>
                <a:stCxn id="491" idx="3"/>
                <a:endCxn id="504" idx="6"/>
              </p:cNvCxnSpPr>
              <p:nvPr/>
            </p:nvCxnSpPr>
            <p:spPr>
              <a:xfrm rot="10800000" flipH="1">
                <a:off x="5449161" y="-598892"/>
                <a:ext cx="833100" cy="883800"/>
              </a:xfrm>
              <a:prstGeom prst="straightConnector1">
                <a:avLst/>
              </a:prstGeom>
              <a:noFill/>
              <a:ln w="9525" cap="flat" cmpd="sng">
                <a:solidFill>
                  <a:schemeClr val="dk2"/>
                </a:solidFill>
                <a:prstDash val="solid"/>
                <a:round/>
                <a:headEnd type="none" w="med" len="med"/>
                <a:tailEnd type="none" w="med" len="med"/>
              </a:ln>
            </p:spPr>
          </p:cxnSp>
          <p:cxnSp>
            <p:nvCxnSpPr>
              <p:cNvPr id="506" name="Google Shape;506;p9"/>
              <p:cNvCxnSpPr>
                <a:stCxn id="504" idx="2"/>
                <a:endCxn id="486" idx="6"/>
              </p:cNvCxnSpPr>
              <p:nvPr/>
            </p:nvCxnSpPr>
            <p:spPr>
              <a:xfrm rot="10800000" flipH="1">
                <a:off x="6364402" y="-1116735"/>
                <a:ext cx="873000" cy="490800"/>
              </a:xfrm>
              <a:prstGeom prst="straightConnector1">
                <a:avLst/>
              </a:prstGeom>
              <a:noFill/>
              <a:ln w="9525" cap="flat" cmpd="sng">
                <a:solidFill>
                  <a:schemeClr val="dk2"/>
                </a:solidFill>
                <a:prstDash val="solid"/>
                <a:round/>
                <a:headEnd type="none" w="med" len="med"/>
                <a:tailEnd type="none" w="med" len="med"/>
              </a:ln>
            </p:spPr>
          </p:cxnSp>
          <p:cxnSp>
            <p:nvCxnSpPr>
              <p:cNvPr id="507" name="Google Shape;507;p9"/>
              <p:cNvCxnSpPr>
                <a:stCxn id="504" idx="0"/>
                <a:endCxn id="485" idx="4"/>
              </p:cNvCxnSpPr>
              <p:nvPr/>
            </p:nvCxnSpPr>
            <p:spPr>
              <a:xfrm>
                <a:off x="6336802" y="-571335"/>
                <a:ext cx="45000" cy="481500"/>
              </a:xfrm>
              <a:prstGeom prst="straightConnector1">
                <a:avLst/>
              </a:prstGeom>
              <a:noFill/>
              <a:ln w="9525" cap="flat" cmpd="sng">
                <a:solidFill>
                  <a:schemeClr val="dk2"/>
                </a:solidFill>
                <a:prstDash val="solid"/>
                <a:round/>
                <a:headEnd type="none" w="med" len="med"/>
                <a:tailEnd type="none" w="med" len="med"/>
              </a:ln>
            </p:spPr>
          </p:cxnSp>
          <p:cxnSp>
            <p:nvCxnSpPr>
              <p:cNvPr id="508" name="Google Shape;508;p9"/>
              <p:cNvCxnSpPr>
                <a:stCxn id="504" idx="1"/>
                <a:endCxn id="487" idx="5"/>
              </p:cNvCxnSpPr>
              <p:nvPr/>
            </p:nvCxnSpPr>
            <p:spPr>
              <a:xfrm>
                <a:off x="6361911" y="-592919"/>
                <a:ext cx="1656600" cy="465000"/>
              </a:xfrm>
              <a:prstGeom prst="straightConnector1">
                <a:avLst/>
              </a:prstGeom>
              <a:noFill/>
              <a:ln w="9525" cap="flat" cmpd="sng">
                <a:solidFill>
                  <a:schemeClr val="dk2"/>
                </a:solidFill>
                <a:prstDash val="solid"/>
                <a:round/>
                <a:headEnd type="none" w="med" len="med"/>
                <a:tailEnd type="none" w="med" len="med"/>
              </a:ln>
            </p:spPr>
          </p:cxnSp>
          <p:sp>
            <p:nvSpPr>
              <p:cNvPr id="509" name="Google Shape;509;p9"/>
              <p:cNvSpPr/>
              <p:nvPr/>
            </p:nvSpPr>
            <p:spPr>
              <a:xfrm rot="9698973">
                <a:off x="7912582" y="-1816833"/>
                <a:ext cx="128642" cy="128642"/>
              </a:xfrm>
              <a:prstGeom prst="ellipse">
                <a:avLst/>
              </a:prstGeom>
              <a:solidFill>
                <a:srgbClr val="86CF6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510" name="Google Shape;510;p9"/>
              <p:cNvCxnSpPr>
                <a:stCxn id="486" idx="2"/>
                <a:endCxn id="509" idx="7"/>
              </p:cNvCxnSpPr>
              <p:nvPr/>
            </p:nvCxnSpPr>
            <p:spPr>
              <a:xfrm rot="10800000" flipH="1">
                <a:off x="7489640" y="-1694927"/>
                <a:ext cx="458400" cy="494100"/>
              </a:xfrm>
              <a:prstGeom prst="straightConnector1">
                <a:avLst/>
              </a:prstGeom>
              <a:noFill/>
              <a:ln w="9525" cap="flat" cmpd="sng">
                <a:solidFill>
                  <a:schemeClr val="dk2"/>
                </a:solidFill>
                <a:prstDash val="solid"/>
                <a:round/>
                <a:headEnd type="none" w="med" len="med"/>
                <a:tailEnd type="none" w="med" len="med"/>
              </a:ln>
            </p:spPr>
          </p:cxnSp>
          <p:cxnSp>
            <p:nvCxnSpPr>
              <p:cNvPr id="511" name="Google Shape;511;p9"/>
              <p:cNvCxnSpPr>
                <a:stCxn id="509" idx="3"/>
                <a:endCxn id="484" idx="7"/>
              </p:cNvCxnSpPr>
              <p:nvPr/>
            </p:nvCxnSpPr>
            <p:spPr>
              <a:xfrm rot="10800000" flipH="1">
                <a:off x="8005753" y="-2236000"/>
                <a:ext cx="286200" cy="426000"/>
              </a:xfrm>
              <a:prstGeom prst="straightConnector1">
                <a:avLst/>
              </a:prstGeom>
              <a:noFill/>
              <a:ln w="9525" cap="flat" cmpd="sng">
                <a:solidFill>
                  <a:schemeClr val="dk2"/>
                </a:solidFill>
                <a:prstDash val="solid"/>
                <a:round/>
                <a:headEnd type="none" w="med" len="med"/>
                <a:tailEnd type="none" w="med" len="med"/>
              </a:ln>
            </p:spPr>
          </p:cxnSp>
          <p:cxnSp>
            <p:nvCxnSpPr>
              <p:cNvPr id="512" name="Google Shape;512;p9"/>
              <p:cNvCxnSpPr>
                <a:stCxn id="487" idx="4"/>
                <a:endCxn id="509" idx="0"/>
              </p:cNvCxnSpPr>
              <p:nvPr/>
            </p:nvCxnSpPr>
            <p:spPr>
              <a:xfrm rot="10800000">
                <a:off x="7997070" y="-1691416"/>
                <a:ext cx="46500" cy="1542000"/>
              </a:xfrm>
              <a:prstGeom prst="straightConnector1">
                <a:avLst/>
              </a:prstGeom>
              <a:noFill/>
              <a:ln w="9525" cap="flat" cmpd="sng">
                <a:solidFill>
                  <a:schemeClr val="dk2"/>
                </a:solidFill>
                <a:prstDash val="solid"/>
                <a:round/>
                <a:headEnd type="none" w="med" len="med"/>
                <a:tailEnd type="none" w="med" len="med"/>
              </a:ln>
            </p:spPr>
          </p:cxnSp>
          <p:sp>
            <p:nvSpPr>
              <p:cNvPr id="513" name="Google Shape;513;p9"/>
              <p:cNvSpPr/>
              <p:nvPr/>
            </p:nvSpPr>
            <p:spPr>
              <a:xfrm rot="9700738">
                <a:off x="8739027" y="840659"/>
                <a:ext cx="238594" cy="238594"/>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514" name="Google Shape;514;p9"/>
              <p:cNvCxnSpPr>
                <a:stCxn id="487" idx="0"/>
                <a:endCxn id="513" idx="4"/>
              </p:cNvCxnSpPr>
              <p:nvPr/>
            </p:nvCxnSpPr>
            <p:spPr>
              <a:xfrm>
                <a:off x="8070570" y="-67216"/>
                <a:ext cx="750300" cy="913800"/>
              </a:xfrm>
              <a:prstGeom prst="straightConnector1">
                <a:avLst/>
              </a:prstGeom>
              <a:noFill/>
              <a:ln w="9525" cap="flat" cmpd="sng">
                <a:solidFill>
                  <a:schemeClr val="dk2"/>
                </a:solidFill>
                <a:prstDash val="solid"/>
                <a:round/>
                <a:headEnd type="none" w="med" len="med"/>
                <a:tailEnd type="none" w="med" len="med"/>
              </a:ln>
            </p:spPr>
          </p:cxnSp>
          <p:cxnSp>
            <p:nvCxnSpPr>
              <p:cNvPr id="515" name="Google Shape;515;p9"/>
              <p:cNvCxnSpPr>
                <a:stCxn id="488" idx="7"/>
                <a:endCxn id="513" idx="3"/>
              </p:cNvCxnSpPr>
              <p:nvPr/>
            </p:nvCxnSpPr>
            <p:spPr>
              <a:xfrm flipH="1">
                <a:off x="8911773" y="244086"/>
                <a:ext cx="10800" cy="609300"/>
              </a:xfrm>
              <a:prstGeom prst="straightConnector1">
                <a:avLst/>
              </a:prstGeom>
              <a:noFill/>
              <a:ln w="9525" cap="flat" cmpd="sng">
                <a:solidFill>
                  <a:schemeClr val="dk2"/>
                </a:solidFill>
                <a:prstDash val="solid"/>
                <a:round/>
                <a:headEnd type="none" w="med" len="med"/>
                <a:tailEnd type="none" w="med" len="med"/>
              </a:ln>
            </p:spPr>
          </p:cxnSp>
        </p:grpSp>
        <p:grpSp>
          <p:nvGrpSpPr>
            <p:cNvPr id="516" name="Google Shape;516;p9"/>
            <p:cNvGrpSpPr/>
            <p:nvPr/>
          </p:nvGrpSpPr>
          <p:grpSpPr>
            <a:xfrm>
              <a:off x="4731484" y="3852908"/>
              <a:ext cx="4355179" cy="3513764"/>
              <a:chOff x="720009" y="3852908"/>
              <a:chExt cx="4355179" cy="3513764"/>
            </a:xfrm>
          </p:grpSpPr>
          <p:sp>
            <p:nvSpPr>
              <p:cNvPr id="517" name="Google Shape;517;p9"/>
              <p:cNvSpPr/>
              <p:nvPr/>
            </p:nvSpPr>
            <p:spPr>
              <a:xfrm rot="8759498">
                <a:off x="4842687" y="3890706"/>
                <a:ext cx="194703" cy="194703"/>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18" name="Google Shape;518;p9"/>
              <p:cNvSpPr/>
              <p:nvPr/>
            </p:nvSpPr>
            <p:spPr>
              <a:xfrm rot="8759498">
                <a:off x="2275964" y="6863806"/>
                <a:ext cx="194703" cy="194703"/>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19" name="Google Shape;519;p9"/>
              <p:cNvSpPr/>
              <p:nvPr/>
            </p:nvSpPr>
            <p:spPr>
              <a:xfrm rot="8760064">
                <a:off x="1605200" y="4894668"/>
                <a:ext cx="401304" cy="401304"/>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0" name="Google Shape;520;p9"/>
              <p:cNvSpPr/>
              <p:nvPr/>
            </p:nvSpPr>
            <p:spPr>
              <a:xfrm rot="8752287">
                <a:off x="3601108" y="6091497"/>
                <a:ext cx="130469" cy="130469"/>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1" name="Google Shape;521;p9"/>
              <p:cNvSpPr/>
              <p:nvPr/>
            </p:nvSpPr>
            <p:spPr>
              <a:xfrm rot="8754177">
                <a:off x="4682827" y="4819876"/>
                <a:ext cx="210847" cy="210847"/>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2" name="Google Shape;522;p9"/>
              <p:cNvSpPr/>
              <p:nvPr/>
            </p:nvSpPr>
            <p:spPr>
              <a:xfrm rot="8752287">
                <a:off x="3494792" y="7210837"/>
                <a:ext cx="130469" cy="130469"/>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3" name="Google Shape;523;p9"/>
              <p:cNvSpPr/>
              <p:nvPr/>
            </p:nvSpPr>
            <p:spPr>
              <a:xfrm rot="8752287">
                <a:off x="3265787" y="4938959"/>
                <a:ext cx="130469" cy="130469"/>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4" name="Google Shape;524;p9"/>
              <p:cNvSpPr/>
              <p:nvPr/>
            </p:nvSpPr>
            <p:spPr>
              <a:xfrm rot="8754847">
                <a:off x="1467743" y="6207539"/>
                <a:ext cx="96354" cy="963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525" name="Google Shape;525;p9"/>
              <p:cNvCxnSpPr>
                <a:stCxn id="522" idx="4"/>
                <a:endCxn id="520" idx="0"/>
              </p:cNvCxnSpPr>
              <p:nvPr/>
            </p:nvCxnSpPr>
            <p:spPr>
              <a:xfrm rot="10800000" flipH="1">
                <a:off x="3523426" y="6210771"/>
                <a:ext cx="179400" cy="1011300"/>
              </a:xfrm>
              <a:prstGeom prst="straightConnector1">
                <a:avLst/>
              </a:prstGeom>
              <a:noFill/>
              <a:ln w="9525" cap="flat" cmpd="sng">
                <a:solidFill>
                  <a:schemeClr val="dk2"/>
                </a:solidFill>
                <a:prstDash val="solid"/>
                <a:round/>
                <a:headEnd type="none" w="med" len="med"/>
                <a:tailEnd type="none" w="med" len="med"/>
              </a:ln>
            </p:spPr>
          </p:cxnSp>
          <p:cxnSp>
            <p:nvCxnSpPr>
              <p:cNvPr id="526" name="Google Shape;526;p9"/>
              <p:cNvCxnSpPr>
                <a:stCxn id="517" idx="7"/>
                <a:endCxn id="521" idx="3"/>
              </p:cNvCxnSpPr>
              <p:nvPr/>
            </p:nvCxnSpPr>
            <p:spPr>
              <a:xfrm flipH="1">
                <a:off x="4808077" y="4083623"/>
                <a:ext cx="113400" cy="738300"/>
              </a:xfrm>
              <a:prstGeom prst="straightConnector1">
                <a:avLst/>
              </a:prstGeom>
              <a:noFill/>
              <a:ln w="9525" cap="flat" cmpd="sng">
                <a:solidFill>
                  <a:schemeClr val="dk2"/>
                </a:solidFill>
                <a:prstDash val="solid"/>
                <a:round/>
                <a:headEnd type="none" w="med" len="med"/>
                <a:tailEnd type="none" w="med" len="med"/>
              </a:ln>
            </p:spPr>
          </p:cxnSp>
          <p:cxnSp>
            <p:nvCxnSpPr>
              <p:cNvPr id="527" name="Google Shape;527;p9"/>
              <p:cNvCxnSpPr>
                <a:stCxn id="521" idx="7"/>
                <a:endCxn id="522" idx="2"/>
              </p:cNvCxnSpPr>
              <p:nvPr/>
            </p:nvCxnSpPr>
            <p:spPr>
              <a:xfrm flipH="1">
                <a:off x="3613910" y="5028820"/>
                <a:ext cx="1154400" cy="2210700"/>
              </a:xfrm>
              <a:prstGeom prst="straightConnector1">
                <a:avLst/>
              </a:prstGeom>
              <a:noFill/>
              <a:ln w="9525" cap="flat" cmpd="sng">
                <a:solidFill>
                  <a:schemeClr val="dk2"/>
                </a:solidFill>
                <a:prstDash val="solid"/>
                <a:round/>
                <a:headEnd type="none" w="med" len="med"/>
                <a:tailEnd type="none" w="med" len="med"/>
              </a:ln>
            </p:spPr>
          </p:cxnSp>
          <p:cxnSp>
            <p:nvCxnSpPr>
              <p:cNvPr id="528" name="Google Shape;528;p9"/>
              <p:cNvCxnSpPr>
                <a:stCxn id="522" idx="6"/>
                <a:endCxn id="518" idx="1"/>
              </p:cNvCxnSpPr>
              <p:nvPr/>
            </p:nvCxnSpPr>
            <p:spPr>
              <a:xfrm rot="10800000">
                <a:off x="2468926" y="6979671"/>
                <a:ext cx="1037100" cy="333000"/>
              </a:xfrm>
              <a:prstGeom prst="straightConnector1">
                <a:avLst/>
              </a:prstGeom>
              <a:noFill/>
              <a:ln w="9525" cap="flat" cmpd="sng">
                <a:solidFill>
                  <a:schemeClr val="dk2"/>
                </a:solidFill>
                <a:prstDash val="solid"/>
                <a:round/>
                <a:headEnd type="none" w="med" len="med"/>
                <a:tailEnd type="none" w="med" len="med"/>
              </a:ln>
            </p:spPr>
          </p:cxnSp>
          <p:cxnSp>
            <p:nvCxnSpPr>
              <p:cNvPr id="529" name="Google Shape;529;p9"/>
              <p:cNvCxnSpPr>
                <a:stCxn id="520" idx="7"/>
                <a:endCxn id="518" idx="3"/>
              </p:cNvCxnSpPr>
              <p:nvPr/>
            </p:nvCxnSpPr>
            <p:spPr>
              <a:xfrm flipH="1">
                <a:off x="2391939" y="6220795"/>
                <a:ext cx="1262100" cy="644700"/>
              </a:xfrm>
              <a:prstGeom prst="straightConnector1">
                <a:avLst/>
              </a:prstGeom>
              <a:noFill/>
              <a:ln w="9525" cap="flat" cmpd="sng">
                <a:solidFill>
                  <a:schemeClr val="dk2"/>
                </a:solidFill>
                <a:prstDash val="solid"/>
                <a:round/>
                <a:headEnd type="none" w="med" len="med"/>
                <a:tailEnd type="none" w="med" len="med"/>
              </a:ln>
            </p:spPr>
          </p:cxnSp>
          <p:cxnSp>
            <p:nvCxnSpPr>
              <p:cNvPr id="530" name="Google Shape;530;p9"/>
              <p:cNvCxnSpPr>
                <a:stCxn id="517" idx="6"/>
                <a:endCxn id="523" idx="2"/>
              </p:cNvCxnSpPr>
              <p:nvPr/>
            </p:nvCxnSpPr>
            <p:spPr>
              <a:xfrm flipH="1">
                <a:off x="3385138" y="4042508"/>
                <a:ext cx="1474200" cy="925200"/>
              </a:xfrm>
              <a:prstGeom prst="straightConnector1">
                <a:avLst/>
              </a:prstGeom>
              <a:noFill/>
              <a:ln w="9525" cap="flat" cmpd="sng">
                <a:solidFill>
                  <a:schemeClr val="dk2"/>
                </a:solidFill>
                <a:prstDash val="solid"/>
                <a:round/>
                <a:headEnd type="none" w="med" len="med"/>
                <a:tailEnd type="none" w="med" len="med"/>
              </a:ln>
            </p:spPr>
          </p:cxnSp>
          <p:cxnSp>
            <p:nvCxnSpPr>
              <p:cNvPr id="531" name="Google Shape;531;p9"/>
              <p:cNvCxnSpPr>
                <a:stCxn id="523" idx="0"/>
                <a:endCxn id="520" idx="2"/>
              </p:cNvCxnSpPr>
              <p:nvPr/>
            </p:nvCxnSpPr>
            <p:spPr>
              <a:xfrm>
                <a:off x="3367622" y="5058194"/>
                <a:ext cx="352800" cy="1062000"/>
              </a:xfrm>
              <a:prstGeom prst="straightConnector1">
                <a:avLst/>
              </a:prstGeom>
              <a:noFill/>
              <a:ln w="9525" cap="flat" cmpd="sng">
                <a:solidFill>
                  <a:schemeClr val="dk2"/>
                </a:solidFill>
                <a:prstDash val="solid"/>
                <a:round/>
                <a:headEnd type="none" w="med" len="med"/>
                <a:tailEnd type="none" w="med" len="med"/>
              </a:ln>
            </p:spPr>
          </p:cxnSp>
          <p:cxnSp>
            <p:nvCxnSpPr>
              <p:cNvPr id="532" name="Google Shape;532;p9"/>
              <p:cNvCxnSpPr>
                <a:stCxn id="523" idx="5"/>
                <a:endCxn id="519" idx="1"/>
              </p:cNvCxnSpPr>
              <p:nvPr/>
            </p:nvCxnSpPr>
            <p:spPr>
              <a:xfrm flipH="1">
                <a:off x="2002758" y="4991890"/>
                <a:ext cx="1264200" cy="141600"/>
              </a:xfrm>
              <a:prstGeom prst="straightConnector1">
                <a:avLst/>
              </a:prstGeom>
              <a:noFill/>
              <a:ln w="9525" cap="flat" cmpd="sng">
                <a:solidFill>
                  <a:schemeClr val="dk2"/>
                </a:solidFill>
                <a:prstDash val="solid"/>
                <a:round/>
                <a:headEnd type="none" w="med" len="med"/>
                <a:tailEnd type="none" w="med" len="med"/>
              </a:ln>
            </p:spPr>
          </p:cxnSp>
          <p:cxnSp>
            <p:nvCxnSpPr>
              <p:cNvPr id="533" name="Google Shape;533;p9"/>
              <p:cNvCxnSpPr>
                <a:stCxn id="519" idx="0"/>
                <a:endCxn id="520" idx="5"/>
              </p:cNvCxnSpPr>
              <p:nvPr/>
            </p:nvCxnSpPr>
            <p:spPr>
              <a:xfrm>
                <a:off x="1918052" y="5261670"/>
                <a:ext cx="1684200" cy="882900"/>
              </a:xfrm>
              <a:prstGeom prst="straightConnector1">
                <a:avLst/>
              </a:prstGeom>
              <a:noFill/>
              <a:ln w="9525" cap="flat" cmpd="sng">
                <a:solidFill>
                  <a:schemeClr val="dk2"/>
                </a:solidFill>
                <a:prstDash val="solid"/>
                <a:round/>
                <a:headEnd type="none" w="med" len="med"/>
                <a:tailEnd type="none" w="med" len="med"/>
              </a:ln>
            </p:spPr>
          </p:cxnSp>
          <p:cxnSp>
            <p:nvCxnSpPr>
              <p:cNvPr id="534" name="Google Shape;534;p9"/>
              <p:cNvCxnSpPr>
                <a:stCxn id="519" idx="7"/>
                <a:endCxn id="524" idx="3"/>
              </p:cNvCxnSpPr>
              <p:nvPr/>
            </p:nvCxnSpPr>
            <p:spPr>
              <a:xfrm flipH="1">
                <a:off x="1525162" y="5292284"/>
                <a:ext cx="242400" cy="916200"/>
              </a:xfrm>
              <a:prstGeom prst="straightConnector1">
                <a:avLst/>
              </a:prstGeom>
              <a:noFill/>
              <a:ln w="9525" cap="flat" cmpd="sng">
                <a:solidFill>
                  <a:schemeClr val="dk2"/>
                </a:solidFill>
                <a:prstDash val="solid"/>
                <a:round/>
                <a:headEnd type="none" w="med" len="med"/>
                <a:tailEnd type="none" w="med" len="med"/>
              </a:ln>
            </p:spPr>
          </p:cxnSp>
          <p:cxnSp>
            <p:nvCxnSpPr>
              <p:cNvPr id="535" name="Google Shape;535;p9"/>
              <p:cNvCxnSpPr>
                <a:stCxn id="520" idx="6"/>
                <a:endCxn id="524" idx="2"/>
              </p:cNvCxnSpPr>
              <p:nvPr/>
            </p:nvCxnSpPr>
            <p:spPr>
              <a:xfrm flipH="1">
                <a:off x="1555843" y="6193331"/>
                <a:ext cx="2056500" cy="35400"/>
              </a:xfrm>
              <a:prstGeom prst="straightConnector1">
                <a:avLst/>
              </a:prstGeom>
              <a:noFill/>
              <a:ln w="9525" cap="flat" cmpd="sng">
                <a:solidFill>
                  <a:schemeClr val="dk2"/>
                </a:solidFill>
                <a:prstDash val="solid"/>
                <a:round/>
                <a:headEnd type="none" w="med" len="med"/>
                <a:tailEnd type="none" w="med" len="med"/>
              </a:ln>
            </p:spPr>
          </p:cxnSp>
          <p:cxnSp>
            <p:nvCxnSpPr>
              <p:cNvPr id="536" name="Google Shape;536;p9"/>
              <p:cNvCxnSpPr>
                <a:stCxn id="524" idx="0"/>
                <a:endCxn id="518" idx="4"/>
              </p:cNvCxnSpPr>
              <p:nvPr/>
            </p:nvCxnSpPr>
            <p:spPr>
              <a:xfrm>
                <a:off x="1542920" y="6295616"/>
                <a:ext cx="775800" cy="584700"/>
              </a:xfrm>
              <a:prstGeom prst="straightConnector1">
                <a:avLst/>
              </a:prstGeom>
              <a:noFill/>
              <a:ln w="9525" cap="flat" cmpd="sng">
                <a:solidFill>
                  <a:schemeClr val="dk2"/>
                </a:solidFill>
                <a:prstDash val="solid"/>
                <a:round/>
                <a:headEnd type="none" w="med" len="med"/>
                <a:tailEnd type="none" w="med" len="med"/>
              </a:ln>
            </p:spPr>
          </p:cxnSp>
          <p:cxnSp>
            <p:nvCxnSpPr>
              <p:cNvPr id="537" name="Google Shape;537;p9"/>
              <p:cNvCxnSpPr>
                <a:stCxn id="522" idx="5"/>
                <a:endCxn id="524" idx="1"/>
              </p:cNvCxnSpPr>
              <p:nvPr/>
            </p:nvCxnSpPr>
            <p:spPr>
              <a:xfrm rot="10800000">
                <a:off x="1563363" y="6264768"/>
                <a:ext cx="1932600" cy="999000"/>
              </a:xfrm>
              <a:prstGeom prst="straightConnector1">
                <a:avLst/>
              </a:prstGeom>
              <a:noFill/>
              <a:ln w="9525" cap="flat" cmpd="sng">
                <a:solidFill>
                  <a:schemeClr val="dk2"/>
                </a:solidFill>
                <a:prstDash val="solid"/>
                <a:round/>
                <a:headEnd type="none" w="med" len="med"/>
                <a:tailEnd type="none" w="med" len="med"/>
              </a:ln>
            </p:spPr>
          </p:cxnSp>
          <p:cxnSp>
            <p:nvCxnSpPr>
              <p:cNvPr id="538" name="Google Shape;538;p9"/>
              <p:cNvCxnSpPr>
                <a:stCxn id="521" idx="6"/>
                <a:endCxn id="524" idx="1"/>
              </p:cNvCxnSpPr>
              <p:nvPr/>
            </p:nvCxnSpPr>
            <p:spPr>
              <a:xfrm flipH="1">
                <a:off x="1563250" y="4984400"/>
                <a:ext cx="3137700" cy="1280400"/>
              </a:xfrm>
              <a:prstGeom prst="straightConnector1">
                <a:avLst/>
              </a:prstGeom>
              <a:noFill/>
              <a:ln w="9525" cap="flat" cmpd="sng">
                <a:solidFill>
                  <a:schemeClr val="dk2"/>
                </a:solidFill>
                <a:prstDash val="solid"/>
                <a:round/>
                <a:headEnd type="none" w="med" len="med"/>
                <a:tailEnd type="none" w="med" len="med"/>
              </a:ln>
            </p:spPr>
          </p:cxnSp>
          <p:cxnSp>
            <p:nvCxnSpPr>
              <p:cNvPr id="539" name="Google Shape;539;p9"/>
              <p:cNvCxnSpPr>
                <a:stCxn id="521" idx="5"/>
                <a:endCxn id="523" idx="2"/>
              </p:cNvCxnSpPr>
              <p:nvPr/>
            </p:nvCxnSpPr>
            <p:spPr>
              <a:xfrm flipH="1">
                <a:off x="3385130" y="4905359"/>
                <a:ext cx="1299600" cy="62100"/>
              </a:xfrm>
              <a:prstGeom prst="straightConnector1">
                <a:avLst/>
              </a:prstGeom>
              <a:noFill/>
              <a:ln w="9525" cap="flat" cmpd="sng">
                <a:solidFill>
                  <a:schemeClr val="dk2"/>
                </a:solidFill>
                <a:prstDash val="solid"/>
                <a:round/>
                <a:headEnd type="none" w="med" len="med"/>
                <a:tailEnd type="none" w="med" len="med"/>
              </a:ln>
            </p:spPr>
          </p:cxnSp>
          <p:cxnSp>
            <p:nvCxnSpPr>
              <p:cNvPr id="540" name="Google Shape;540;p9"/>
              <p:cNvCxnSpPr>
                <a:stCxn id="518" idx="4"/>
                <a:endCxn id="519" idx="7"/>
              </p:cNvCxnSpPr>
              <p:nvPr/>
            </p:nvCxnSpPr>
            <p:spPr>
              <a:xfrm rot="10800000">
                <a:off x="1767465" y="5292257"/>
                <a:ext cx="551400" cy="1588200"/>
              </a:xfrm>
              <a:prstGeom prst="straightConnector1">
                <a:avLst/>
              </a:prstGeom>
              <a:noFill/>
              <a:ln w="9525" cap="flat" cmpd="sng">
                <a:solidFill>
                  <a:schemeClr val="dk2"/>
                </a:solidFill>
                <a:prstDash val="solid"/>
                <a:round/>
                <a:headEnd type="none" w="med" len="med"/>
                <a:tailEnd type="none" w="med" len="med"/>
              </a:ln>
            </p:spPr>
          </p:cxnSp>
          <p:sp>
            <p:nvSpPr>
              <p:cNvPr id="541" name="Google Shape;541;p9"/>
              <p:cNvSpPr/>
              <p:nvPr/>
            </p:nvSpPr>
            <p:spPr>
              <a:xfrm rot="8752287">
                <a:off x="745374" y="4876732"/>
                <a:ext cx="130469" cy="130469"/>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542" name="Google Shape;542;p9"/>
              <p:cNvCxnSpPr>
                <a:stCxn id="524" idx="4"/>
                <a:endCxn id="541" idx="7"/>
              </p:cNvCxnSpPr>
              <p:nvPr/>
            </p:nvCxnSpPr>
            <p:spPr>
              <a:xfrm rot="10800000">
                <a:off x="798320" y="5005916"/>
                <a:ext cx="690600" cy="1209900"/>
              </a:xfrm>
              <a:prstGeom prst="straightConnector1">
                <a:avLst/>
              </a:prstGeom>
              <a:noFill/>
              <a:ln w="9525" cap="flat" cmpd="sng">
                <a:solidFill>
                  <a:schemeClr val="dk2"/>
                </a:solidFill>
                <a:prstDash val="solid"/>
                <a:round/>
                <a:headEnd type="none" w="med" len="med"/>
                <a:tailEnd type="none" w="med" len="med"/>
              </a:ln>
            </p:spPr>
          </p:cxnSp>
          <p:cxnSp>
            <p:nvCxnSpPr>
              <p:cNvPr id="543" name="Google Shape;543;p9"/>
              <p:cNvCxnSpPr>
                <a:stCxn id="541" idx="1"/>
                <a:endCxn id="519" idx="5"/>
              </p:cNvCxnSpPr>
              <p:nvPr/>
            </p:nvCxnSpPr>
            <p:spPr>
              <a:xfrm>
                <a:off x="874673" y="4954270"/>
                <a:ext cx="734100" cy="102900"/>
              </a:xfrm>
              <a:prstGeom prst="straightConnector1">
                <a:avLst/>
              </a:prstGeom>
              <a:noFill/>
              <a:ln w="9525" cap="flat" cmpd="sng">
                <a:solidFill>
                  <a:schemeClr val="dk2"/>
                </a:solidFill>
                <a:prstDash val="solid"/>
                <a:round/>
                <a:headEnd type="none" w="med" len="med"/>
                <a:tailEnd type="none" w="med" len="med"/>
              </a:ln>
            </p:spPr>
          </p:cxnSp>
          <p:sp>
            <p:nvSpPr>
              <p:cNvPr id="544" name="Google Shape;544;p9"/>
              <p:cNvSpPr/>
              <p:nvPr/>
            </p:nvSpPr>
            <p:spPr>
              <a:xfrm rot="8759498">
                <a:off x="1785083" y="4514433"/>
                <a:ext cx="194703" cy="194703"/>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545" name="Google Shape;545;p9"/>
              <p:cNvCxnSpPr>
                <a:stCxn id="541" idx="2"/>
                <a:endCxn id="544" idx="5"/>
              </p:cNvCxnSpPr>
              <p:nvPr/>
            </p:nvCxnSpPr>
            <p:spPr>
              <a:xfrm rot="10800000" flipH="1">
                <a:off x="864609" y="4593367"/>
                <a:ext cx="922200" cy="312000"/>
              </a:xfrm>
              <a:prstGeom prst="straightConnector1">
                <a:avLst/>
              </a:prstGeom>
              <a:noFill/>
              <a:ln w="9525" cap="flat" cmpd="sng">
                <a:solidFill>
                  <a:schemeClr val="dk2"/>
                </a:solidFill>
                <a:prstDash val="solid"/>
                <a:round/>
                <a:headEnd type="none" w="med" len="med"/>
                <a:tailEnd type="none" w="med" len="med"/>
              </a:ln>
            </p:spPr>
          </p:cxnSp>
          <p:cxnSp>
            <p:nvCxnSpPr>
              <p:cNvPr id="546" name="Google Shape;546;p9"/>
              <p:cNvCxnSpPr>
                <a:stCxn id="544" idx="1"/>
                <a:endCxn id="523" idx="5"/>
              </p:cNvCxnSpPr>
              <p:nvPr/>
            </p:nvCxnSpPr>
            <p:spPr>
              <a:xfrm>
                <a:off x="1977999" y="4630346"/>
                <a:ext cx="1289100" cy="361500"/>
              </a:xfrm>
              <a:prstGeom prst="straightConnector1">
                <a:avLst/>
              </a:prstGeom>
              <a:noFill/>
              <a:ln w="9525" cap="flat" cmpd="sng">
                <a:solidFill>
                  <a:schemeClr val="dk2"/>
                </a:solidFill>
                <a:prstDash val="solid"/>
                <a:round/>
                <a:headEnd type="none" w="med" len="med"/>
                <a:tailEnd type="none" w="med" len="med"/>
              </a:ln>
            </p:spPr>
          </p:cxnSp>
          <p:cxnSp>
            <p:nvCxnSpPr>
              <p:cNvPr id="547" name="Google Shape;547;p9"/>
              <p:cNvCxnSpPr>
                <a:stCxn id="544" idx="7"/>
                <a:endCxn id="519" idx="3"/>
              </p:cNvCxnSpPr>
              <p:nvPr/>
            </p:nvCxnSpPr>
            <p:spPr>
              <a:xfrm flipH="1">
                <a:off x="1844072" y="4707350"/>
                <a:ext cx="19800" cy="19110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2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4">
  <p:cSld name="CUSTOM_11_1_1">
    <p:spTree>
      <p:nvGrpSpPr>
        <p:cNvPr id="1" name="Shape 844"/>
        <p:cNvGrpSpPr/>
        <p:nvPr/>
      </p:nvGrpSpPr>
      <p:grpSpPr>
        <a:xfrm>
          <a:off x="0" y="0"/>
          <a:ext cx="0" cy="0"/>
          <a:chOff x="0" y="0"/>
          <a:chExt cx="0" cy="0"/>
        </a:xfrm>
      </p:grpSpPr>
      <p:sp>
        <p:nvSpPr>
          <p:cNvPr id="845" name="Google Shape;845;p1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846" name="Google Shape;846;p16"/>
          <p:cNvGrpSpPr/>
          <p:nvPr/>
        </p:nvGrpSpPr>
        <p:grpSpPr>
          <a:xfrm>
            <a:off x="3132451" y="3639438"/>
            <a:ext cx="5812012" cy="1415987"/>
            <a:chOff x="3132451" y="3639438"/>
            <a:chExt cx="5812012" cy="1415987"/>
          </a:xfrm>
        </p:grpSpPr>
        <p:grpSp>
          <p:nvGrpSpPr>
            <p:cNvPr id="847" name="Google Shape;847;p16"/>
            <p:cNvGrpSpPr/>
            <p:nvPr/>
          </p:nvGrpSpPr>
          <p:grpSpPr>
            <a:xfrm rot="10800000" flipH="1">
              <a:off x="8538188" y="3639438"/>
              <a:ext cx="406275" cy="563575"/>
              <a:chOff x="140150" y="4340075"/>
              <a:chExt cx="406275" cy="563575"/>
            </a:xfrm>
          </p:grpSpPr>
          <p:sp>
            <p:nvSpPr>
              <p:cNvPr id="848" name="Google Shape;848;p16"/>
              <p:cNvSpPr/>
              <p:nvPr/>
            </p:nvSpPr>
            <p:spPr>
              <a:xfrm rot="10800000">
                <a:off x="140150" y="4340075"/>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49" name="Google Shape;849;p16"/>
              <p:cNvSpPr/>
              <p:nvPr/>
            </p:nvSpPr>
            <p:spPr>
              <a:xfrm rot="10800000">
                <a:off x="298325" y="4657175"/>
                <a:ext cx="140100" cy="140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50" name="Google Shape;850;p16"/>
              <p:cNvSpPr/>
              <p:nvPr/>
            </p:nvSpPr>
            <p:spPr>
              <a:xfrm rot="10800000">
                <a:off x="495125" y="4852350"/>
                <a:ext cx="51300" cy="51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51" name="Google Shape;851;p16"/>
              <p:cNvSpPr/>
              <p:nvPr/>
            </p:nvSpPr>
            <p:spPr>
              <a:xfrm rot="10800000">
                <a:off x="165050" y="4657175"/>
                <a:ext cx="51300" cy="5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852" name="Google Shape;852;p16"/>
            <p:cNvGrpSpPr/>
            <p:nvPr/>
          </p:nvGrpSpPr>
          <p:grpSpPr>
            <a:xfrm rot="10800000">
              <a:off x="3132451" y="4732750"/>
              <a:ext cx="298275" cy="322675"/>
              <a:chOff x="8667225" y="681525"/>
              <a:chExt cx="298275" cy="322675"/>
            </a:xfrm>
          </p:grpSpPr>
          <p:sp>
            <p:nvSpPr>
              <p:cNvPr id="853" name="Google Shape;853;p16"/>
              <p:cNvSpPr/>
              <p:nvPr/>
            </p:nvSpPr>
            <p:spPr>
              <a:xfrm rot="10800000">
                <a:off x="8667225" y="821625"/>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54" name="Google Shape;854;p16"/>
              <p:cNvSpPr/>
              <p:nvPr/>
            </p:nvSpPr>
            <p:spPr>
              <a:xfrm rot="10800000">
                <a:off x="8825400" y="681525"/>
                <a:ext cx="140100" cy="14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55" name="Google Shape;855;p16"/>
              <p:cNvSpPr/>
              <p:nvPr/>
            </p:nvSpPr>
            <p:spPr>
              <a:xfrm rot="10800000">
                <a:off x="8869800" y="952900"/>
                <a:ext cx="51300" cy="51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856" name="Google Shape;856;p16"/>
          <p:cNvGrpSpPr/>
          <p:nvPr/>
        </p:nvGrpSpPr>
        <p:grpSpPr>
          <a:xfrm>
            <a:off x="-497962" y="-2402532"/>
            <a:ext cx="9442425" cy="7984626"/>
            <a:chOff x="-497962" y="-2402532"/>
            <a:chExt cx="9442425" cy="7984626"/>
          </a:xfrm>
        </p:grpSpPr>
        <p:grpSp>
          <p:nvGrpSpPr>
            <p:cNvPr id="857" name="Google Shape;857;p16"/>
            <p:cNvGrpSpPr/>
            <p:nvPr/>
          </p:nvGrpSpPr>
          <p:grpSpPr>
            <a:xfrm>
              <a:off x="4589284" y="-2402532"/>
              <a:ext cx="4355179" cy="2890037"/>
              <a:chOff x="4589284" y="-2402532"/>
              <a:chExt cx="4355179" cy="2890037"/>
            </a:xfrm>
          </p:grpSpPr>
          <p:sp>
            <p:nvSpPr>
              <p:cNvPr id="858" name="Google Shape;858;p16"/>
              <p:cNvSpPr/>
              <p:nvPr/>
            </p:nvSpPr>
            <p:spPr>
              <a:xfrm rot="-2040502">
                <a:off x="4627083" y="192930"/>
                <a:ext cx="194703" cy="194703"/>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59" name="Google Shape;859;p16"/>
              <p:cNvSpPr/>
              <p:nvPr/>
            </p:nvSpPr>
            <p:spPr>
              <a:xfrm rot="-2040502">
                <a:off x="7193806" y="-2094369"/>
                <a:ext cx="194703" cy="194703"/>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60" name="Google Shape;860;p16"/>
              <p:cNvSpPr/>
              <p:nvPr/>
            </p:nvSpPr>
            <p:spPr>
              <a:xfrm rot="-2039936">
                <a:off x="7657969" y="-331832"/>
                <a:ext cx="401304" cy="401304"/>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61" name="Google Shape;861;p16"/>
              <p:cNvSpPr/>
              <p:nvPr/>
            </p:nvSpPr>
            <p:spPr>
              <a:xfrm rot="-2047713">
                <a:off x="6999695" y="-800627"/>
                <a:ext cx="130469" cy="130469"/>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62" name="Google Shape;862;p16"/>
              <p:cNvSpPr/>
              <p:nvPr/>
            </p:nvSpPr>
            <p:spPr>
              <a:xfrm rot="-2045153">
                <a:off x="6126796" y="-832163"/>
                <a:ext cx="96354" cy="96354"/>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63" name="Google Shape;863;p16"/>
              <p:cNvSpPr/>
              <p:nvPr/>
            </p:nvSpPr>
            <p:spPr>
              <a:xfrm rot="-2047713">
                <a:off x="6039211" y="-2377167"/>
                <a:ext cx="130469" cy="130469"/>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64" name="Google Shape;864;p16"/>
              <p:cNvSpPr/>
              <p:nvPr/>
            </p:nvSpPr>
            <p:spPr>
              <a:xfrm rot="-2047713">
                <a:off x="6268216" y="-105290"/>
                <a:ext cx="130469" cy="130469"/>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65" name="Google Shape;865;p16"/>
              <p:cNvSpPr/>
              <p:nvPr/>
            </p:nvSpPr>
            <p:spPr>
              <a:xfrm rot="-2045153">
                <a:off x="8100376" y="-1339754"/>
                <a:ext cx="96354" cy="963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866" name="Google Shape;866;p16"/>
              <p:cNvCxnSpPr>
                <a:stCxn id="862" idx="5"/>
                <a:endCxn id="861" idx="1"/>
              </p:cNvCxnSpPr>
              <p:nvPr/>
            </p:nvCxnSpPr>
            <p:spPr>
              <a:xfrm>
                <a:off x="6222278" y="-774864"/>
                <a:ext cx="778500" cy="27300"/>
              </a:xfrm>
              <a:prstGeom prst="straightConnector1">
                <a:avLst/>
              </a:prstGeom>
              <a:noFill/>
              <a:ln w="9525" cap="flat" cmpd="sng">
                <a:solidFill>
                  <a:schemeClr val="dk2"/>
                </a:solidFill>
                <a:prstDash val="solid"/>
                <a:round/>
                <a:headEnd type="none" w="med" len="med"/>
                <a:tailEnd type="none" w="med" len="med"/>
              </a:ln>
            </p:spPr>
          </p:cxnSp>
          <p:cxnSp>
            <p:nvCxnSpPr>
              <p:cNvPr id="867" name="Google Shape;867;p16"/>
              <p:cNvCxnSpPr>
                <a:stCxn id="863" idx="4"/>
                <a:endCxn id="861" idx="0"/>
              </p:cNvCxnSpPr>
              <p:nvPr/>
            </p:nvCxnSpPr>
            <p:spPr>
              <a:xfrm>
                <a:off x="6141046" y="-2257932"/>
                <a:ext cx="887400" cy="1468500"/>
              </a:xfrm>
              <a:prstGeom prst="straightConnector1">
                <a:avLst/>
              </a:prstGeom>
              <a:noFill/>
              <a:ln w="9525" cap="flat" cmpd="sng">
                <a:solidFill>
                  <a:schemeClr val="dk2"/>
                </a:solidFill>
                <a:prstDash val="solid"/>
                <a:round/>
                <a:headEnd type="none" w="med" len="med"/>
                <a:tailEnd type="none" w="med" len="med"/>
              </a:ln>
            </p:spPr>
          </p:cxnSp>
          <p:cxnSp>
            <p:nvCxnSpPr>
              <p:cNvPr id="868" name="Google Shape;868;p16"/>
              <p:cNvCxnSpPr>
                <a:stCxn id="858" idx="6"/>
                <a:endCxn id="862" idx="3"/>
              </p:cNvCxnSpPr>
              <p:nvPr/>
            </p:nvCxnSpPr>
            <p:spPr>
              <a:xfrm rot="10800000" flipH="1">
                <a:off x="4805134" y="-736769"/>
                <a:ext cx="1360800" cy="972600"/>
              </a:xfrm>
              <a:prstGeom prst="straightConnector1">
                <a:avLst/>
              </a:prstGeom>
              <a:noFill/>
              <a:ln w="9525" cap="flat" cmpd="sng">
                <a:solidFill>
                  <a:schemeClr val="dk2"/>
                </a:solidFill>
                <a:prstDash val="solid"/>
                <a:round/>
                <a:headEnd type="none" w="med" len="med"/>
                <a:tailEnd type="none" w="med" len="med"/>
              </a:ln>
            </p:spPr>
          </p:cxnSp>
          <p:cxnSp>
            <p:nvCxnSpPr>
              <p:cNvPr id="869" name="Google Shape;869;p16"/>
              <p:cNvCxnSpPr>
                <a:stCxn id="862" idx="7"/>
                <a:endCxn id="863" idx="2"/>
              </p:cNvCxnSpPr>
              <p:nvPr/>
            </p:nvCxnSpPr>
            <p:spPr>
              <a:xfrm rot="10800000">
                <a:off x="6050594" y="-2275192"/>
                <a:ext cx="133500" cy="1443900"/>
              </a:xfrm>
              <a:prstGeom prst="straightConnector1">
                <a:avLst/>
              </a:prstGeom>
              <a:noFill/>
              <a:ln w="9525" cap="flat" cmpd="sng">
                <a:solidFill>
                  <a:schemeClr val="dk2"/>
                </a:solidFill>
                <a:prstDash val="solid"/>
                <a:round/>
                <a:headEnd type="none" w="med" len="med"/>
                <a:tailEnd type="none" w="med" len="med"/>
              </a:ln>
            </p:spPr>
          </p:cxnSp>
          <p:cxnSp>
            <p:nvCxnSpPr>
              <p:cNvPr id="870" name="Google Shape;870;p16"/>
              <p:cNvCxnSpPr>
                <a:stCxn id="863" idx="6"/>
                <a:endCxn id="859" idx="1"/>
              </p:cNvCxnSpPr>
              <p:nvPr/>
            </p:nvCxnSpPr>
            <p:spPr>
              <a:xfrm>
                <a:off x="6158446" y="-2348532"/>
                <a:ext cx="1037100" cy="333000"/>
              </a:xfrm>
              <a:prstGeom prst="straightConnector1">
                <a:avLst/>
              </a:prstGeom>
              <a:noFill/>
              <a:ln w="9525" cap="flat" cmpd="sng">
                <a:solidFill>
                  <a:schemeClr val="dk2"/>
                </a:solidFill>
                <a:prstDash val="solid"/>
                <a:round/>
                <a:headEnd type="none" w="med" len="med"/>
                <a:tailEnd type="none" w="med" len="med"/>
              </a:ln>
            </p:spPr>
          </p:cxnSp>
          <p:cxnSp>
            <p:nvCxnSpPr>
              <p:cNvPr id="871" name="Google Shape;871;p16"/>
              <p:cNvCxnSpPr>
                <a:stCxn id="861" idx="7"/>
                <a:endCxn id="859" idx="3"/>
              </p:cNvCxnSpPr>
              <p:nvPr/>
            </p:nvCxnSpPr>
            <p:spPr>
              <a:xfrm rot="10800000" flipH="1">
                <a:off x="7077233" y="-1901356"/>
                <a:ext cx="195300" cy="1101900"/>
              </a:xfrm>
              <a:prstGeom prst="straightConnector1">
                <a:avLst/>
              </a:prstGeom>
              <a:noFill/>
              <a:ln w="9525" cap="flat" cmpd="sng">
                <a:solidFill>
                  <a:schemeClr val="dk2"/>
                </a:solidFill>
                <a:prstDash val="solid"/>
                <a:round/>
                <a:headEnd type="none" w="med" len="med"/>
                <a:tailEnd type="none" w="med" len="med"/>
              </a:ln>
            </p:spPr>
          </p:cxnSp>
          <p:cxnSp>
            <p:nvCxnSpPr>
              <p:cNvPr id="872" name="Google Shape;872;p16"/>
              <p:cNvCxnSpPr>
                <a:stCxn id="858" idx="6"/>
                <a:endCxn id="864" idx="1"/>
              </p:cNvCxnSpPr>
              <p:nvPr/>
            </p:nvCxnSpPr>
            <p:spPr>
              <a:xfrm rot="10800000" flipH="1">
                <a:off x="4805134" y="-52469"/>
                <a:ext cx="1464300" cy="288300"/>
              </a:xfrm>
              <a:prstGeom prst="straightConnector1">
                <a:avLst/>
              </a:prstGeom>
              <a:noFill/>
              <a:ln w="9525" cap="flat" cmpd="sng">
                <a:solidFill>
                  <a:schemeClr val="dk2"/>
                </a:solidFill>
                <a:prstDash val="solid"/>
                <a:round/>
                <a:headEnd type="none" w="med" len="med"/>
                <a:tailEnd type="none" w="med" len="med"/>
              </a:ln>
            </p:spPr>
          </p:cxnSp>
          <p:cxnSp>
            <p:nvCxnSpPr>
              <p:cNvPr id="873" name="Google Shape;873;p16"/>
              <p:cNvCxnSpPr>
                <a:stCxn id="864" idx="6"/>
                <a:endCxn id="861" idx="2"/>
              </p:cNvCxnSpPr>
              <p:nvPr/>
            </p:nvCxnSpPr>
            <p:spPr>
              <a:xfrm rot="10800000" flipH="1">
                <a:off x="6387451" y="-698855"/>
                <a:ext cx="623400" cy="622200"/>
              </a:xfrm>
              <a:prstGeom prst="straightConnector1">
                <a:avLst/>
              </a:prstGeom>
              <a:noFill/>
              <a:ln w="9525" cap="flat" cmpd="sng">
                <a:solidFill>
                  <a:schemeClr val="dk2"/>
                </a:solidFill>
                <a:prstDash val="solid"/>
                <a:round/>
                <a:headEnd type="none" w="med" len="med"/>
                <a:tailEnd type="none" w="med" len="med"/>
              </a:ln>
            </p:spPr>
          </p:cxnSp>
          <p:cxnSp>
            <p:nvCxnSpPr>
              <p:cNvPr id="874" name="Google Shape;874;p16"/>
              <p:cNvCxnSpPr>
                <a:stCxn id="864" idx="5"/>
                <a:endCxn id="860" idx="1"/>
              </p:cNvCxnSpPr>
              <p:nvPr/>
            </p:nvCxnSpPr>
            <p:spPr>
              <a:xfrm rot="10800000" flipH="1">
                <a:off x="6397515" y="-169351"/>
                <a:ext cx="1264200" cy="141600"/>
              </a:xfrm>
              <a:prstGeom prst="straightConnector1">
                <a:avLst/>
              </a:prstGeom>
              <a:noFill/>
              <a:ln w="9525" cap="flat" cmpd="sng">
                <a:solidFill>
                  <a:schemeClr val="dk2"/>
                </a:solidFill>
                <a:prstDash val="solid"/>
                <a:round/>
                <a:headEnd type="none" w="med" len="med"/>
                <a:tailEnd type="none" w="med" len="med"/>
              </a:ln>
            </p:spPr>
          </p:cxnSp>
          <p:cxnSp>
            <p:nvCxnSpPr>
              <p:cNvPr id="875" name="Google Shape;875;p16"/>
              <p:cNvCxnSpPr>
                <a:stCxn id="860" idx="0"/>
                <a:endCxn id="861" idx="5"/>
              </p:cNvCxnSpPr>
              <p:nvPr/>
            </p:nvCxnSpPr>
            <p:spPr>
              <a:xfrm rot="10800000">
                <a:off x="7129021" y="-723230"/>
                <a:ext cx="617400" cy="425700"/>
              </a:xfrm>
              <a:prstGeom prst="straightConnector1">
                <a:avLst/>
              </a:prstGeom>
              <a:noFill/>
              <a:ln w="9525" cap="flat" cmpd="sng">
                <a:solidFill>
                  <a:schemeClr val="dk2"/>
                </a:solidFill>
                <a:prstDash val="solid"/>
                <a:round/>
                <a:headEnd type="none" w="med" len="med"/>
                <a:tailEnd type="none" w="med" len="med"/>
              </a:ln>
            </p:spPr>
          </p:cxnSp>
          <p:cxnSp>
            <p:nvCxnSpPr>
              <p:cNvPr id="876" name="Google Shape;876;p16"/>
              <p:cNvCxnSpPr>
                <a:stCxn id="860" idx="7"/>
                <a:endCxn id="865" idx="3"/>
              </p:cNvCxnSpPr>
              <p:nvPr/>
            </p:nvCxnSpPr>
            <p:spPr>
              <a:xfrm rot="10800000" flipH="1">
                <a:off x="7896910" y="-1244345"/>
                <a:ext cx="242400" cy="916200"/>
              </a:xfrm>
              <a:prstGeom prst="straightConnector1">
                <a:avLst/>
              </a:prstGeom>
              <a:noFill/>
              <a:ln w="9525" cap="flat" cmpd="sng">
                <a:solidFill>
                  <a:schemeClr val="dk2"/>
                </a:solidFill>
                <a:prstDash val="solid"/>
                <a:round/>
                <a:headEnd type="none" w="med" len="med"/>
                <a:tailEnd type="none" w="med" len="med"/>
              </a:ln>
            </p:spPr>
          </p:cxnSp>
          <p:cxnSp>
            <p:nvCxnSpPr>
              <p:cNvPr id="877" name="Google Shape;877;p16"/>
              <p:cNvCxnSpPr>
                <a:stCxn id="861" idx="6"/>
                <a:endCxn id="865" idx="2"/>
              </p:cNvCxnSpPr>
              <p:nvPr/>
            </p:nvCxnSpPr>
            <p:spPr>
              <a:xfrm rot="10800000" flipH="1">
                <a:off x="7118930" y="-1264592"/>
                <a:ext cx="989700" cy="492600"/>
              </a:xfrm>
              <a:prstGeom prst="straightConnector1">
                <a:avLst/>
              </a:prstGeom>
              <a:noFill/>
              <a:ln w="9525" cap="flat" cmpd="sng">
                <a:solidFill>
                  <a:schemeClr val="dk2"/>
                </a:solidFill>
                <a:prstDash val="solid"/>
                <a:round/>
                <a:headEnd type="none" w="med" len="med"/>
                <a:tailEnd type="none" w="med" len="med"/>
              </a:ln>
            </p:spPr>
          </p:cxnSp>
          <p:cxnSp>
            <p:nvCxnSpPr>
              <p:cNvPr id="878" name="Google Shape;878;p16"/>
              <p:cNvCxnSpPr>
                <a:stCxn id="865" idx="0"/>
                <a:endCxn id="859" idx="5"/>
              </p:cNvCxnSpPr>
              <p:nvPr/>
            </p:nvCxnSpPr>
            <p:spPr>
              <a:xfrm rot="10800000">
                <a:off x="7386853" y="-1978577"/>
                <a:ext cx="734700" cy="647100"/>
              </a:xfrm>
              <a:prstGeom prst="straightConnector1">
                <a:avLst/>
              </a:prstGeom>
              <a:noFill/>
              <a:ln w="9525" cap="flat" cmpd="sng">
                <a:solidFill>
                  <a:schemeClr val="dk2"/>
                </a:solidFill>
                <a:prstDash val="solid"/>
                <a:round/>
                <a:headEnd type="none" w="med" len="med"/>
                <a:tailEnd type="none" w="med" len="med"/>
              </a:ln>
            </p:spPr>
          </p:cxnSp>
          <p:cxnSp>
            <p:nvCxnSpPr>
              <p:cNvPr id="879" name="Google Shape;879;p16"/>
              <p:cNvCxnSpPr>
                <a:stCxn id="863" idx="5"/>
                <a:endCxn id="865" idx="1"/>
              </p:cNvCxnSpPr>
              <p:nvPr/>
            </p:nvCxnSpPr>
            <p:spPr>
              <a:xfrm>
                <a:off x="6168510" y="-2299629"/>
                <a:ext cx="1932600" cy="9990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6"/>
              <p:cNvCxnSpPr>
                <a:stCxn id="862" idx="6"/>
                <a:endCxn id="865" idx="1"/>
              </p:cNvCxnSpPr>
              <p:nvPr/>
            </p:nvCxnSpPr>
            <p:spPr>
              <a:xfrm rot="10800000" flipH="1">
                <a:off x="6214873" y="-1300586"/>
                <a:ext cx="1886400" cy="4896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6"/>
              <p:cNvCxnSpPr>
                <a:stCxn id="862" idx="4"/>
                <a:endCxn id="860" idx="1"/>
              </p:cNvCxnSpPr>
              <p:nvPr/>
            </p:nvCxnSpPr>
            <p:spPr>
              <a:xfrm>
                <a:off x="6201973" y="-744086"/>
                <a:ext cx="1459800" cy="5745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6"/>
              <p:cNvCxnSpPr>
                <a:stCxn id="859" idx="4"/>
                <a:endCxn id="860" idx="7"/>
              </p:cNvCxnSpPr>
              <p:nvPr/>
            </p:nvCxnSpPr>
            <p:spPr>
              <a:xfrm>
                <a:off x="7345607" y="-1916318"/>
                <a:ext cx="551400" cy="1588200"/>
              </a:xfrm>
              <a:prstGeom prst="straightConnector1">
                <a:avLst/>
              </a:prstGeom>
              <a:noFill/>
              <a:ln w="9525" cap="flat" cmpd="sng">
                <a:solidFill>
                  <a:schemeClr val="dk2"/>
                </a:solidFill>
                <a:prstDash val="solid"/>
                <a:round/>
                <a:headEnd type="none" w="med" len="med"/>
                <a:tailEnd type="none" w="med" len="med"/>
              </a:ln>
            </p:spPr>
          </p:cxnSp>
          <p:sp>
            <p:nvSpPr>
              <p:cNvPr id="883" name="Google Shape;883;p16"/>
              <p:cNvSpPr/>
              <p:nvPr/>
            </p:nvSpPr>
            <p:spPr>
              <a:xfrm rot="-2047713">
                <a:off x="8788629" y="-43062"/>
                <a:ext cx="130469" cy="130469"/>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884" name="Google Shape;884;p16"/>
              <p:cNvCxnSpPr>
                <a:stCxn id="865" idx="4"/>
                <a:endCxn id="883" idx="7"/>
              </p:cNvCxnSpPr>
              <p:nvPr/>
            </p:nvCxnSpPr>
            <p:spPr>
              <a:xfrm>
                <a:off x="8175553" y="-1251677"/>
                <a:ext cx="690600" cy="1209900"/>
              </a:xfrm>
              <a:prstGeom prst="straightConnector1">
                <a:avLst/>
              </a:prstGeom>
              <a:noFill/>
              <a:ln w="9525" cap="flat" cmpd="sng">
                <a:solidFill>
                  <a:schemeClr val="dk2"/>
                </a:solidFill>
                <a:prstDash val="solid"/>
                <a:round/>
                <a:headEnd type="none" w="med" len="med"/>
                <a:tailEnd type="none" w="med" len="med"/>
              </a:ln>
            </p:spPr>
          </p:cxnSp>
          <p:cxnSp>
            <p:nvCxnSpPr>
              <p:cNvPr id="885" name="Google Shape;885;p16"/>
              <p:cNvCxnSpPr>
                <a:stCxn id="883" idx="1"/>
                <a:endCxn id="860" idx="5"/>
              </p:cNvCxnSpPr>
              <p:nvPr/>
            </p:nvCxnSpPr>
            <p:spPr>
              <a:xfrm rot="10800000">
                <a:off x="8055700" y="-93031"/>
                <a:ext cx="734100" cy="102900"/>
              </a:xfrm>
              <a:prstGeom prst="straightConnector1">
                <a:avLst/>
              </a:prstGeom>
              <a:noFill/>
              <a:ln w="9525" cap="flat" cmpd="sng">
                <a:solidFill>
                  <a:schemeClr val="dk2"/>
                </a:solidFill>
                <a:prstDash val="solid"/>
                <a:round/>
                <a:headEnd type="none" w="med" len="med"/>
                <a:tailEnd type="none" w="med" len="med"/>
              </a:ln>
            </p:spPr>
          </p:cxnSp>
          <p:cxnSp>
            <p:nvCxnSpPr>
              <p:cNvPr id="886" name="Google Shape;886;p16"/>
              <p:cNvCxnSpPr>
                <a:stCxn id="883" idx="0"/>
                <a:endCxn id="859" idx="4"/>
              </p:cNvCxnSpPr>
              <p:nvPr/>
            </p:nvCxnSpPr>
            <p:spPr>
              <a:xfrm rot="10800000">
                <a:off x="7345463" y="-1916427"/>
                <a:ext cx="1471800" cy="1884600"/>
              </a:xfrm>
              <a:prstGeom prst="straightConnector1">
                <a:avLst/>
              </a:prstGeom>
              <a:noFill/>
              <a:ln w="9525" cap="flat" cmpd="sng">
                <a:solidFill>
                  <a:schemeClr val="dk2"/>
                </a:solidFill>
                <a:prstDash val="solid"/>
                <a:round/>
                <a:headEnd type="none" w="med" len="med"/>
                <a:tailEnd type="none" w="med" len="med"/>
              </a:ln>
            </p:spPr>
          </p:cxnSp>
          <p:cxnSp>
            <p:nvCxnSpPr>
              <p:cNvPr id="887" name="Google Shape;887;p16"/>
              <p:cNvCxnSpPr>
                <a:stCxn id="883" idx="1"/>
                <a:endCxn id="861" idx="5"/>
              </p:cNvCxnSpPr>
              <p:nvPr/>
            </p:nvCxnSpPr>
            <p:spPr>
              <a:xfrm rot="10800000">
                <a:off x="7129000" y="-723031"/>
                <a:ext cx="1660800" cy="732900"/>
              </a:xfrm>
              <a:prstGeom prst="straightConnector1">
                <a:avLst/>
              </a:prstGeom>
              <a:noFill/>
              <a:ln w="9525" cap="flat" cmpd="sng">
                <a:solidFill>
                  <a:schemeClr val="dk2"/>
                </a:solidFill>
                <a:prstDash val="solid"/>
                <a:round/>
                <a:headEnd type="none" w="med" len="med"/>
                <a:tailEnd type="none" w="med" len="med"/>
              </a:ln>
            </p:spPr>
          </p:cxnSp>
          <p:sp>
            <p:nvSpPr>
              <p:cNvPr id="888" name="Google Shape;888;p16"/>
              <p:cNvSpPr/>
              <p:nvPr/>
            </p:nvSpPr>
            <p:spPr>
              <a:xfrm rot="-2040502">
                <a:off x="7684687" y="255003"/>
                <a:ext cx="194703" cy="194703"/>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889" name="Google Shape;889;p16"/>
              <p:cNvCxnSpPr>
                <a:stCxn id="883" idx="2"/>
                <a:endCxn id="888" idx="5"/>
              </p:cNvCxnSpPr>
              <p:nvPr/>
            </p:nvCxnSpPr>
            <p:spPr>
              <a:xfrm flipH="1">
                <a:off x="7877663" y="58773"/>
                <a:ext cx="922200" cy="312000"/>
              </a:xfrm>
              <a:prstGeom prst="straightConnector1">
                <a:avLst/>
              </a:prstGeom>
              <a:noFill/>
              <a:ln w="9525" cap="flat" cmpd="sng">
                <a:solidFill>
                  <a:schemeClr val="dk2"/>
                </a:solidFill>
                <a:prstDash val="solid"/>
                <a:round/>
                <a:headEnd type="none" w="med" len="med"/>
                <a:tailEnd type="none" w="med" len="med"/>
              </a:ln>
            </p:spPr>
          </p:cxnSp>
          <p:cxnSp>
            <p:nvCxnSpPr>
              <p:cNvPr id="890" name="Google Shape;890;p16"/>
              <p:cNvCxnSpPr>
                <a:stCxn id="888" idx="1"/>
                <a:endCxn id="864" idx="5"/>
              </p:cNvCxnSpPr>
              <p:nvPr/>
            </p:nvCxnSpPr>
            <p:spPr>
              <a:xfrm rot="10800000">
                <a:off x="6397373" y="-27707"/>
                <a:ext cx="1289100" cy="361500"/>
              </a:xfrm>
              <a:prstGeom prst="straightConnector1">
                <a:avLst/>
              </a:prstGeom>
              <a:noFill/>
              <a:ln w="9525" cap="flat" cmpd="sng">
                <a:solidFill>
                  <a:schemeClr val="dk2"/>
                </a:solidFill>
                <a:prstDash val="solid"/>
                <a:round/>
                <a:headEnd type="none" w="med" len="med"/>
                <a:tailEnd type="none" w="med" len="med"/>
              </a:ln>
            </p:spPr>
          </p:cxnSp>
          <p:cxnSp>
            <p:nvCxnSpPr>
              <p:cNvPr id="891" name="Google Shape;891;p16"/>
              <p:cNvCxnSpPr>
                <a:stCxn id="888" idx="7"/>
                <a:endCxn id="860" idx="3"/>
              </p:cNvCxnSpPr>
              <p:nvPr/>
            </p:nvCxnSpPr>
            <p:spPr>
              <a:xfrm rot="10800000" flipH="1">
                <a:off x="7800600" y="65689"/>
                <a:ext cx="19800" cy="191100"/>
              </a:xfrm>
              <a:prstGeom prst="straightConnector1">
                <a:avLst/>
              </a:prstGeom>
              <a:noFill/>
              <a:ln w="9525" cap="flat" cmpd="sng">
                <a:solidFill>
                  <a:schemeClr val="dk2"/>
                </a:solidFill>
                <a:prstDash val="solid"/>
                <a:round/>
                <a:headEnd type="none" w="med" len="med"/>
                <a:tailEnd type="none" w="med" len="med"/>
              </a:ln>
            </p:spPr>
          </p:cxnSp>
        </p:grpSp>
        <p:grpSp>
          <p:nvGrpSpPr>
            <p:cNvPr id="892" name="Google Shape;892;p16"/>
            <p:cNvGrpSpPr/>
            <p:nvPr/>
          </p:nvGrpSpPr>
          <p:grpSpPr>
            <a:xfrm rot="10800000" flipH="1">
              <a:off x="-497962" y="2260383"/>
              <a:ext cx="3063625" cy="3321711"/>
              <a:chOff x="-460575" y="-671217"/>
              <a:chExt cx="3063625" cy="3321711"/>
            </a:xfrm>
          </p:grpSpPr>
          <p:cxnSp>
            <p:nvCxnSpPr>
              <p:cNvPr id="893" name="Google Shape;893;p16"/>
              <p:cNvCxnSpPr>
                <a:stCxn id="894" idx="6"/>
                <a:endCxn id="895" idx="2"/>
              </p:cNvCxnSpPr>
              <p:nvPr/>
            </p:nvCxnSpPr>
            <p:spPr>
              <a:xfrm rot="10800000" flipH="1">
                <a:off x="421801" y="-63292"/>
                <a:ext cx="2023800" cy="476400"/>
              </a:xfrm>
              <a:prstGeom prst="straightConnector1">
                <a:avLst/>
              </a:prstGeom>
              <a:noFill/>
              <a:ln w="9525" cap="flat" cmpd="sng">
                <a:solidFill>
                  <a:schemeClr val="dk2"/>
                </a:solidFill>
                <a:prstDash val="solid"/>
                <a:round/>
                <a:headEnd type="none" w="med" len="med"/>
                <a:tailEnd type="none" w="med" len="med"/>
              </a:ln>
            </p:spPr>
          </p:cxnSp>
          <p:sp>
            <p:nvSpPr>
              <p:cNvPr id="895" name="Google Shape;895;p16"/>
              <p:cNvSpPr/>
              <p:nvPr/>
            </p:nvSpPr>
            <p:spPr>
              <a:xfrm>
                <a:off x="2445550" y="-142081"/>
                <a:ext cx="157500" cy="1575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96" name="Google Shape;896;p16"/>
              <p:cNvSpPr/>
              <p:nvPr/>
            </p:nvSpPr>
            <p:spPr>
              <a:xfrm>
                <a:off x="61646" y="-671217"/>
                <a:ext cx="157500" cy="157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97" name="Google Shape;897;p16"/>
              <p:cNvSpPr/>
              <p:nvPr/>
            </p:nvSpPr>
            <p:spPr>
              <a:xfrm>
                <a:off x="90425" y="2492994"/>
                <a:ext cx="157500" cy="1575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98" name="Google Shape;898;p16"/>
              <p:cNvSpPr/>
              <p:nvPr/>
            </p:nvSpPr>
            <p:spPr>
              <a:xfrm>
                <a:off x="125826" y="886737"/>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99" name="Google Shape;899;p16"/>
              <p:cNvSpPr/>
              <p:nvPr/>
            </p:nvSpPr>
            <p:spPr>
              <a:xfrm>
                <a:off x="382937" y="1317277"/>
                <a:ext cx="156900" cy="157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900" name="Google Shape;900;p16"/>
              <p:cNvCxnSpPr>
                <a:stCxn id="899" idx="4"/>
                <a:endCxn id="897" idx="0"/>
              </p:cNvCxnSpPr>
              <p:nvPr/>
            </p:nvCxnSpPr>
            <p:spPr>
              <a:xfrm flipH="1">
                <a:off x="169187" y="1474777"/>
                <a:ext cx="292200" cy="1018200"/>
              </a:xfrm>
              <a:prstGeom prst="straightConnector1">
                <a:avLst/>
              </a:prstGeom>
              <a:noFill/>
              <a:ln w="9525" cap="flat" cmpd="sng">
                <a:solidFill>
                  <a:schemeClr val="dk2"/>
                </a:solidFill>
                <a:prstDash val="solid"/>
                <a:round/>
                <a:headEnd type="none" w="med" len="med"/>
                <a:tailEnd type="none" w="med" len="med"/>
              </a:ln>
            </p:spPr>
          </p:cxnSp>
          <p:cxnSp>
            <p:nvCxnSpPr>
              <p:cNvPr id="901" name="Google Shape;901;p16"/>
              <p:cNvCxnSpPr>
                <a:stCxn id="898" idx="4"/>
                <a:endCxn id="897" idx="0"/>
              </p:cNvCxnSpPr>
              <p:nvPr/>
            </p:nvCxnSpPr>
            <p:spPr>
              <a:xfrm>
                <a:off x="169176" y="973437"/>
                <a:ext cx="0" cy="1519500"/>
              </a:xfrm>
              <a:prstGeom prst="straightConnector1">
                <a:avLst/>
              </a:prstGeom>
              <a:noFill/>
              <a:ln w="9525" cap="flat" cmpd="sng">
                <a:solidFill>
                  <a:schemeClr val="dk2"/>
                </a:solidFill>
                <a:prstDash val="solid"/>
                <a:round/>
                <a:headEnd type="none" w="med" len="med"/>
                <a:tailEnd type="none" w="med" len="med"/>
              </a:ln>
            </p:spPr>
          </p:cxnSp>
          <p:cxnSp>
            <p:nvCxnSpPr>
              <p:cNvPr id="902" name="Google Shape;902;p16"/>
              <p:cNvCxnSpPr>
                <a:stCxn id="898" idx="5"/>
                <a:endCxn id="899" idx="1"/>
              </p:cNvCxnSpPr>
              <p:nvPr/>
            </p:nvCxnSpPr>
            <p:spPr>
              <a:xfrm>
                <a:off x="199829" y="960741"/>
                <a:ext cx="206100" cy="379500"/>
              </a:xfrm>
              <a:prstGeom prst="straightConnector1">
                <a:avLst/>
              </a:prstGeom>
              <a:noFill/>
              <a:ln w="9525" cap="flat" cmpd="sng">
                <a:solidFill>
                  <a:schemeClr val="dk2"/>
                </a:solidFill>
                <a:prstDash val="solid"/>
                <a:round/>
                <a:headEnd type="none" w="med" len="med"/>
                <a:tailEnd type="none" w="med" len="med"/>
              </a:ln>
            </p:spPr>
          </p:cxnSp>
          <p:cxnSp>
            <p:nvCxnSpPr>
              <p:cNvPr id="903" name="Google Shape;903;p16"/>
              <p:cNvCxnSpPr>
                <a:stCxn id="898" idx="0"/>
                <a:endCxn id="896" idx="4"/>
              </p:cNvCxnSpPr>
              <p:nvPr/>
            </p:nvCxnSpPr>
            <p:spPr>
              <a:xfrm rot="10800000">
                <a:off x="140376" y="-513663"/>
                <a:ext cx="28800" cy="1400400"/>
              </a:xfrm>
              <a:prstGeom prst="straightConnector1">
                <a:avLst/>
              </a:prstGeom>
              <a:noFill/>
              <a:ln w="9525" cap="flat" cmpd="sng">
                <a:solidFill>
                  <a:schemeClr val="dk2"/>
                </a:solidFill>
                <a:prstDash val="solid"/>
                <a:round/>
                <a:headEnd type="none" w="med" len="med"/>
                <a:tailEnd type="none" w="med" len="med"/>
              </a:ln>
            </p:spPr>
          </p:cxnSp>
          <p:cxnSp>
            <p:nvCxnSpPr>
              <p:cNvPr id="904" name="Google Shape;904;p16"/>
              <p:cNvCxnSpPr>
                <a:stCxn id="898" idx="7"/>
                <a:endCxn id="894" idx="3"/>
              </p:cNvCxnSpPr>
              <p:nvPr/>
            </p:nvCxnSpPr>
            <p:spPr>
              <a:xfrm rot="10800000" flipH="1">
                <a:off x="199829" y="443734"/>
                <a:ext cx="147900" cy="455700"/>
              </a:xfrm>
              <a:prstGeom prst="straightConnector1">
                <a:avLst/>
              </a:prstGeom>
              <a:noFill/>
              <a:ln w="9525" cap="flat" cmpd="sng">
                <a:solidFill>
                  <a:schemeClr val="dk2"/>
                </a:solidFill>
                <a:prstDash val="solid"/>
                <a:round/>
                <a:headEnd type="none" w="med" len="med"/>
                <a:tailEnd type="none" w="med" len="med"/>
              </a:ln>
            </p:spPr>
          </p:cxnSp>
          <p:cxnSp>
            <p:nvCxnSpPr>
              <p:cNvPr id="905" name="Google Shape;905;p16"/>
              <p:cNvCxnSpPr>
                <a:stCxn id="896" idx="5"/>
                <a:endCxn id="894" idx="0"/>
              </p:cNvCxnSpPr>
              <p:nvPr/>
            </p:nvCxnSpPr>
            <p:spPr>
              <a:xfrm>
                <a:off x="196080" y="-536782"/>
                <a:ext cx="182400" cy="906600"/>
              </a:xfrm>
              <a:prstGeom prst="straightConnector1">
                <a:avLst/>
              </a:prstGeom>
              <a:noFill/>
              <a:ln w="9525" cap="flat" cmpd="sng">
                <a:solidFill>
                  <a:schemeClr val="dk2"/>
                </a:solidFill>
                <a:prstDash val="solid"/>
                <a:round/>
                <a:headEnd type="none" w="med" len="med"/>
                <a:tailEnd type="none" w="med" len="med"/>
              </a:ln>
            </p:spPr>
          </p:cxnSp>
          <p:cxnSp>
            <p:nvCxnSpPr>
              <p:cNvPr id="906" name="Google Shape;906;p16"/>
              <p:cNvCxnSpPr>
                <a:stCxn id="896" idx="6"/>
                <a:endCxn id="895" idx="2"/>
              </p:cNvCxnSpPr>
              <p:nvPr/>
            </p:nvCxnSpPr>
            <p:spPr>
              <a:xfrm>
                <a:off x="219146" y="-592467"/>
                <a:ext cx="2226300" cy="529200"/>
              </a:xfrm>
              <a:prstGeom prst="straightConnector1">
                <a:avLst/>
              </a:prstGeom>
              <a:noFill/>
              <a:ln w="9525" cap="flat" cmpd="sng">
                <a:solidFill>
                  <a:schemeClr val="dk2"/>
                </a:solidFill>
                <a:prstDash val="solid"/>
                <a:round/>
                <a:headEnd type="none" w="med" len="med"/>
                <a:tailEnd type="none" w="med" len="med"/>
              </a:ln>
            </p:spPr>
          </p:cxnSp>
          <p:cxnSp>
            <p:nvCxnSpPr>
              <p:cNvPr id="907" name="Google Shape;907;p16"/>
              <p:cNvCxnSpPr>
                <a:stCxn id="908" idx="1"/>
                <a:endCxn id="896" idx="5"/>
              </p:cNvCxnSpPr>
              <p:nvPr/>
            </p:nvCxnSpPr>
            <p:spPr>
              <a:xfrm rot="10800000">
                <a:off x="195958" y="-536780"/>
                <a:ext cx="600600" cy="723900"/>
              </a:xfrm>
              <a:prstGeom prst="straightConnector1">
                <a:avLst/>
              </a:prstGeom>
              <a:noFill/>
              <a:ln w="9525" cap="flat" cmpd="sng">
                <a:solidFill>
                  <a:schemeClr val="dk2"/>
                </a:solidFill>
                <a:prstDash val="solid"/>
                <a:round/>
                <a:headEnd type="none" w="med" len="med"/>
                <a:tailEnd type="none" w="med" len="med"/>
              </a:ln>
            </p:spPr>
          </p:cxnSp>
          <p:cxnSp>
            <p:nvCxnSpPr>
              <p:cNvPr id="909" name="Google Shape;909;p16"/>
              <p:cNvCxnSpPr>
                <a:stCxn id="899" idx="0"/>
                <a:endCxn id="894" idx="4"/>
              </p:cNvCxnSpPr>
              <p:nvPr/>
            </p:nvCxnSpPr>
            <p:spPr>
              <a:xfrm rot="10800000">
                <a:off x="378587" y="456577"/>
                <a:ext cx="82800" cy="860700"/>
              </a:xfrm>
              <a:prstGeom prst="straightConnector1">
                <a:avLst/>
              </a:prstGeom>
              <a:noFill/>
              <a:ln w="9525" cap="flat" cmpd="sng">
                <a:solidFill>
                  <a:schemeClr val="dk2"/>
                </a:solidFill>
                <a:prstDash val="solid"/>
                <a:round/>
                <a:headEnd type="none" w="med" len="med"/>
                <a:tailEnd type="none" w="med" len="med"/>
              </a:ln>
            </p:spPr>
          </p:cxnSp>
          <p:cxnSp>
            <p:nvCxnSpPr>
              <p:cNvPr id="910" name="Google Shape;910;p16"/>
              <p:cNvCxnSpPr>
                <a:stCxn id="899" idx="0"/>
                <a:endCxn id="908" idx="3"/>
              </p:cNvCxnSpPr>
              <p:nvPr/>
            </p:nvCxnSpPr>
            <p:spPr>
              <a:xfrm rot="10800000" flipH="1">
                <a:off x="461387" y="268177"/>
                <a:ext cx="335100" cy="1049100"/>
              </a:xfrm>
              <a:prstGeom prst="straightConnector1">
                <a:avLst/>
              </a:prstGeom>
              <a:noFill/>
              <a:ln w="9525" cap="flat" cmpd="sng">
                <a:solidFill>
                  <a:schemeClr val="dk2"/>
                </a:solidFill>
                <a:prstDash val="solid"/>
                <a:round/>
                <a:headEnd type="none" w="med" len="med"/>
                <a:tailEnd type="none" w="med" len="med"/>
              </a:ln>
            </p:spPr>
          </p:cxnSp>
          <p:sp>
            <p:nvSpPr>
              <p:cNvPr id="911" name="Google Shape;911;p16"/>
              <p:cNvSpPr/>
              <p:nvPr/>
            </p:nvSpPr>
            <p:spPr>
              <a:xfrm>
                <a:off x="987225" y="-92131"/>
                <a:ext cx="157500" cy="157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912" name="Google Shape;912;p16"/>
              <p:cNvCxnSpPr>
                <a:stCxn id="896" idx="5"/>
                <a:endCxn id="911" idx="1"/>
              </p:cNvCxnSpPr>
              <p:nvPr/>
            </p:nvCxnSpPr>
            <p:spPr>
              <a:xfrm>
                <a:off x="196080" y="-536782"/>
                <a:ext cx="814200" cy="467700"/>
              </a:xfrm>
              <a:prstGeom prst="straightConnector1">
                <a:avLst/>
              </a:prstGeom>
              <a:noFill/>
              <a:ln w="9525" cap="flat" cmpd="sng">
                <a:solidFill>
                  <a:schemeClr val="dk2"/>
                </a:solidFill>
                <a:prstDash val="solid"/>
                <a:round/>
                <a:headEnd type="none" w="med" len="med"/>
                <a:tailEnd type="none" w="med" len="med"/>
              </a:ln>
            </p:spPr>
          </p:cxnSp>
          <p:cxnSp>
            <p:nvCxnSpPr>
              <p:cNvPr id="913" name="Google Shape;913;p16"/>
              <p:cNvCxnSpPr>
                <a:stCxn id="908" idx="7"/>
                <a:endCxn id="911" idx="3"/>
              </p:cNvCxnSpPr>
              <p:nvPr/>
            </p:nvCxnSpPr>
            <p:spPr>
              <a:xfrm rot="10800000" flipH="1">
                <a:off x="877592" y="42220"/>
                <a:ext cx="132600" cy="144900"/>
              </a:xfrm>
              <a:prstGeom prst="straightConnector1">
                <a:avLst/>
              </a:prstGeom>
              <a:noFill/>
              <a:ln w="9525" cap="flat" cmpd="sng">
                <a:solidFill>
                  <a:schemeClr val="dk2"/>
                </a:solidFill>
                <a:prstDash val="solid"/>
                <a:round/>
                <a:headEnd type="none" w="med" len="med"/>
                <a:tailEnd type="none" w="med" len="med"/>
              </a:ln>
            </p:spPr>
          </p:cxnSp>
          <p:cxnSp>
            <p:nvCxnSpPr>
              <p:cNvPr id="914" name="Google Shape;914;p16"/>
              <p:cNvCxnSpPr>
                <a:stCxn id="911" idx="6"/>
                <a:endCxn id="895" idx="2"/>
              </p:cNvCxnSpPr>
              <p:nvPr/>
            </p:nvCxnSpPr>
            <p:spPr>
              <a:xfrm rot="10800000" flipH="1">
                <a:off x="1144725" y="-63481"/>
                <a:ext cx="1300800" cy="50100"/>
              </a:xfrm>
              <a:prstGeom prst="straightConnector1">
                <a:avLst/>
              </a:prstGeom>
              <a:noFill/>
              <a:ln w="9525" cap="flat" cmpd="sng">
                <a:solidFill>
                  <a:schemeClr val="dk2"/>
                </a:solidFill>
                <a:prstDash val="solid"/>
                <a:round/>
                <a:headEnd type="none" w="med" len="med"/>
                <a:tailEnd type="none" w="med" len="med"/>
              </a:ln>
            </p:spPr>
          </p:cxnSp>
          <p:sp>
            <p:nvSpPr>
              <p:cNvPr id="915" name="Google Shape;915;p16"/>
              <p:cNvSpPr/>
              <p:nvPr/>
            </p:nvSpPr>
            <p:spPr>
              <a:xfrm>
                <a:off x="-460575" y="540519"/>
                <a:ext cx="157500" cy="15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916" name="Google Shape;916;p16"/>
              <p:cNvCxnSpPr>
                <a:stCxn id="915" idx="0"/>
                <a:endCxn id="896" idx="3"/>
              </p:cNvCxnSpPr>
              <p:nvPr/>
            </p:nvCxnSpPr>
            <p:spPr>
              <a:xfrm rot="10800000" flipH="1">
                <a:off x="-381825" y="-536781"/>
                <a:ext cx="466500" cy="1077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6"/>
              <p:cNvCxnSpPr>
                <a:stCxn id="915" idx="6"/>
                <a:endCxn id="894" idx="3"/>
              </p:cNvCxnSpPr>
              <p:nvPr/>
            </p:nvCxnSpPr>
            <p:spPr>
              <a:xfrm rot="10800000" flipH="1">
                <a:off x="-303075" y="443769"/>
                <a:ext cx="651000" cy="1755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6"/>
              <p:cNvCxnSpPr>
                <a:stCxn id="915" idx="5"/>
                <a:endCxn id="898" idx="1"/>
              </p:cNvCxnSpPr>
              <p:nvPr/>
            </p:nvCxnSpPr>
            <p:spPr>
              <a:xfrm>
                <a:off x="-326140" y="674953"/>
                <a:ext cx="464700" cy="224400"/>
              </a:xfrm>
              <a:prstGeom prst="straightConnector1">
                <a:avLst/>
              </a:prstGeom>
              <a:noFill/>
              <a:ln w="9525" cap="flat" cmpd="sng">
                <a:solidFill>
                  <a:schemeClr val="dk2"/>
                </a:solidFill>
                <a:prstDash val="solid"/>
                <a:round/>
                <a:headEnd type="none" w="med" len="med"/>
                <a:tailEnd type="none" w="med" len="med"/>
              </a:ln>
            </p:spPr>
          </p:cxnSp>
          <p:cxnSp>
            <p:nvCxnSpPr>
              <p:cNvPr id="919" name="Google Shape;919;p16"/>
              <p:cNvCxnSpPr>
                <a:stCxn id="915" idx="5"/>
                <a:endCxn id="897" idx="1"/>
              </p:cNvCxnSpPr>
              <p:nvPr/>
            </p:nvCxnSpPr>
            <p:spPr>
              <a:xfrm>
                <a:off x="-326140" y="674953"/>
                <a:ext cx="439500" cy="1841100"/>
              </a:xfrm>
              <a:prstGeom prst="straightConnector1">
                <a:avLst/>
              </a:prstGeom>
              <a:noFill/>
              <a:ln w="9525" cap="flat" cmpd="sng">
                <a:solidFill>
                  <a:schemeClr val="dk2"/>
                </a:solidFill>
                <a:prstDash val="solid"/>
                <a:round/>
                <a:headEnd type="none" w="med" len="med"/>
                <a:tailEnd type="none" w="med" len="med"/>
              </a:ln>
            </p:spPr>
          </p:cxnSp>
          <p:sp>
            <p:nvSpPr>
              <p:cNvPr id="908" name="Google Shape;908;p16"/>
              <p:cNvSpPr/>
              <p:nvPr/>
            </p:nvSpPr>
            <p:spPr>
              <a:xfrm>
                <a:off x="779775" y="170338"/>
                <a:ext cx="114600" cy="114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94" name="Google Shape;894;p16"/>
              <p:cNvSpPr/>
              <p:nvPr/>
            </p:nvSpPr>
            <p:spPr>
              <a:xfrm>
                <a:off x="335101" y="369758"/>
                <a:ext cx="86700" cy="8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071"/>
        <p:cNvGrpSpPr/>
        <p:nvPr/>
      </p:nvGrpSpPr>
      <p:grpSpPr>
        <a:xfrm>
          <a:off x="0" y="0"/>
          <a:ext cx="0" cy="0"/>
          <a:chOff x="0" y="0"/>
          <a:chExt cx="0" cy="0"/>
        </a:xfrm>
      </p:grpSpPr>
      <p:sp>
        <p:nvSpPr>
          <p:cNvPr id="1072" name="Google Shape;1072;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73" name="Google Shape;1073;p19"/>
          <p:cNvSpPr txBox="1">
            <a:spLocks noGrp="1"/>
          </p:cNvSpPr>
          <p:nvPr>
            <p:ph type="subTitle" idx="1"/>
          </p:nvPr>
        </p:nvSpPr>
        <p:spPr>
          <a:xfrm>
            <a:off x="1574375" y="2056793"/>
            <a:ext cx="2884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4" name="Google Shape;1074;p19"/>
          <p:cNvSpPr txBox="1">
            <a:spLocks noGrp="1"/>
          </p:cNvSpPr>
          <p:nvPr>
            <p:ph type="subTitle" idx="2"/>
          </p:nvPr>
        </p:nvSpPr>
        <p:spPr>
          <a:xfrm>
            <a:off x="5500976" y="2056793"/>
            <a:ext cx="2884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5" name="Google Shape;1075;p19"/>
          <p:cNvSpPr txBox="1">
            <a:spLocks noGrp="1"/>
          </p:cNvSpPr>
          <p:nvPr>
            <p:ph type="subTitle" idx="3"/>
          </p:nvPr>
        </p:nvSpPr>
        <p:spPr>
          <a:xfrm>
            <a:off x="1574375" y="3713775"/>
            <a:ext cx="2884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6" name="Google Shape;1076;p19"/>
          <p:cNvSpPr txBox="1">
            <a:spLocks noGrp="1"/>
          </p:cNvSpPr>
          <p:nvPr>
            <p:ph type="subTitle" idx="4"/>
          </p:nvPr>
        </p:nvSpPr>
        <p:spPr>
          <a:xfrm>
            <a:off x="5500976" y="3713775"/>
            <a:ext cx="2884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7" name="Google Shape;1077;p19"/>
          <p:cNvSpPr txBox="1">
            <a:spLocks noGrp="1"/>
          </p:cNvSpPr>
          <p:nvPr>
            <p:ph type="title" idx="5" hasCustomPrompt="1"/>
          </p:nvPr>
        </p:nvSpPr>
        <p:spPr>
          <a:xfrm>
            <a:off x="758225" y="1277225"/>
            <a:ext cx="816600" cy="7800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8" name="Google Shape;1078;p19"/>
          <p:cNvSpPr txBox="1">
            <a:spLocks noGrp="1"/>
          </p:cNvSpPr>
          <p:nvPr>
            <p:ph type="title" idx="6" hasCustomPrompt="1"/>
          </p:nvPr>
        </p:nvSpPr>
        <p:spPr>
          <a:xfrm>
            <a:off x="758225" y="2933700"/>
            <a:ext cx="816600" cy="7800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9" name="Google Shape;1079;p19"/>
          <p:cNvSpPr txBox="1">
            <a:spLocks noGrp="1"/>
          </p:cNvSpPr>
          <p:nvPr>
            <p:ph type="title" idx="7" hasCustomPrompt="1"/>
          </p:nvPr>
        </p:nvSpPr>
        <p:spPr>
          <a:xfrm>
            <a:off x="4685025" y="1277225"/>
            <a:ext cx="816600" cy="7800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0" name="Google Shape;1080;p19"/>
          <p:cNvSpPr txBox="1">
            <a:spLocks noGrp="1"/>
          </p:cNvSpPr>
          <p:nvPr>
            <p:ph type="title" idx="8" hasCustomPrompt="1"/>
          </p:nvPr>
        </p:nvSpPr>
        <p:spPr>
          <a:xfrm>
            <a:off x="4685025" y="2933700"/>
            <a:ext cx="816600" cy="7800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1" name="Google Shape;1081;p19"/>
          <p:cNvSpPr txBox="1">
            <a:spLocks noGrp="1"/>
          </p:cNvSpPr>
          <p:nvPr>
            <p:ph type="subTitle" idx="9"/>
          </p:nvPr>
        </p:nvSpPr>
        <p:spPr>
          <a:xfrm>
            <a:off x="1574375" y="1277225"/>
            <a:ext cx="2884800" cy="903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solidFill>
                  <a:schemeClr val="dk1"/>
                </a:solidFill>
                <a:latin typeface="Albert Sans"/>
                <a:ea typeface="Albert Sans"/>
                <a:cs typeface="Albert Sans"/>
                <a:sym typeface="Albert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082" name="Google Shape;1082;p19"/>
          <p:cNvSpPr txBox="1">
            <a:spLocks noGrp="1"/>
          </p:cNvSpPr>
          <p:nvPr>
            <p:ph type="subTitle" idx="13"/>
          </p:nvPr>
        </p:nvSpPr>
        <p:spPr>
          <a:xfrm>
            <a:off x="5500975" y="1277225"/>
            <a:ext cx="2884800" cy="903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solidFill>
                  <a:schemeClr val="dk1"/>
                </a:solidFill>
                <a:latin typeface="Albert Sans"/>
                <a:ea typeface="Albert Sans"/>
                <a:cs typeface="Albert Sans"/>
                <a:sym typeface="Albert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083" name="Google Shape;1083;p19"/>
          <p:cNvSpPr txBox="1">
            <a:spLocks noGrp="1"/>
          </p:cNvSpPr>
          <p:nvPr>
            <p:ph type="subTitle" idx="14"/>
          </p:nvPr>
        </p:nvSpPr>
        <p:spPr>
          <a:xfrm>
            <a:off x="1574375" y="2933701"/>
            <a:ext cx="2884800" cy="903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solidFill>
                  <a:schemeClr val="dk1"/>
                </a:solidFill>
                <a:latin typeface="Albert Sans"/>
                <a:ea typeface="Albert Sans"/>
                <a:cs typeface="Albert Sans"/>
                <a:sym typeface="Albert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084" name="Google Shape;1084;p19"/>
          <p:cNvSpPr txBox="1">
            <a:spLocks noGrp="1"/>
          </p:cNvSpPr>
          <p:nvPr>
            <p:ph type="subTitle" idx="15"/>
          </p:nvPr>
        </p:nvSpPr>
        <p:spPr>
          <a:xfrm>
            <a:off x="5500975" y="2933701"/>
            <a:ext cx="2884800" cy="903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solidFill>
                  <a:schemeClr val="dk1"/>
                </a:solidFill>
                <a:latin typeface="Albert Sans"/>
                <a:ea typeface="Albert Sans"/>
                <a:cs typeface="Albert Sans"/>
                <a:sym typeface="Albert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1085" name="Google Shape;1085;p19"/>
          <p:cNvGrpSpPr/>
          <p:nvPr/>
        </p:nvGrpSpPr>
        <p:grpSpPr>
          <a:xfrm>
            <a:off x="119288" y="163238"/>
            <a:ext cx="8837200" cy="4388712"/>
            <a:chOff x="119288" y="163238"/>
            <a:chExt cx="8837200" cy="4388712"/>
          </a:xfrm>
        </p:grpSpPr>
        <p:grpSp>
          <p:nvGrpSpPr>
            <p:cNvPr id="1086" name="Google Shape;1086;p19"/>
            <p:cNvGrpSpPr/>
            <p:nvPr/>
          </p:nvGrpSpPr>
          <p:grpSpPr>
            <a:xfrm rot="10800000" flipH="1">
              <a:off x="8658213" y="4229275"/>
              <a:ext cx="298275" cy="322675"/>
              <a:chOff x="8667225" y="681525"/>
              <a:chExt cx="298275" cy="322675"/>
            </a:xfrm>
          </p:grpSpPr>
          <p:sp>
            <p:nvSpPr>
              <p:cNvPr id="1087" name="Google Shape;1087;p19"/>
              <p:cNvSpPr/>
              <p:nvPr/>
            </p:nvSpPr>
            <p:spPr>
              <a:xfrm rot="10800000">
                <a:off x="8667225" y="821625"/>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88" name="Google Shape;1088;p19"/>
              <p:cNvSpPr/>
              <p:nvPr/>
            </p:nvSpPr>
            <p:spPr>
              <a:xfrm rot="10800000">
                <a:off x="8825400" y="681525"/>
                <a:ext cx="140100" cy="140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89" name="Google Shape;1089;p19"/>
              <p:cNvSpPr/>
              <p:nvPr/>
            </p:nvSpPr>
            <p:spPr>
              <a:xfrm rot="10800000">
                <a:off x="8869800" y="952900"/>
                <a:ext cx="51300" cy="51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090" name="Google Shape;1090;p19"/>
            <p:cNvGrpSpPr/>
            <p:nvPr/>
          </p:nvGrpSpPr>
          <p:grpSpPr>
            <a:xfrm rot="10800000" flipH="1">
              <a:off x="119288" y="163238"/>
              <a:ext cx="406275" cy="563575"/>
              <a:chOff x="140150" y="4340075"/>
              <a:chExt cx="406275" cy="563575"/>
            </a:xfrm>
          </p:grpSpPr>
          <p:sp>
            <p:nvSpPr>
              <p:cNvPr id="1091" name="Google Shape;1091;p19"/>
              <p:cNvSpPr/>
              <p:nvPr/>
            </p:nvSpPr>
            <p:spPr>
              <a:xfrm rot="10800000">
                <a:off x="140150" y="4340075"/>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92" name="Google Shape;1092;p19"/>
              <p:cNvSpPr/>
              <p:nvPr/>
            </p:nvSpPr>
            <p:spPr>
              <a:xfrm rot="10800000">
                <a:off x="298325" y="4657175"/>
                <a:ext cx="140100" cy="140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93" name="Google Shape;1093;p19"/>
              <p:cNvSpPr/>
              <p:nvPr/>
            </p:nvSpPr>
            <p:spPr>
              <a:xfrm rot="10800000">
                <a:off x="495125" y="4852350"/>
                <a:ext cx="51300" cy="51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94" name="Google Shape;1094;p19"/>
              <p:cNvSpPr/>
              <p:nvPr/>
            </p:nvSpPr>
            <p:spPr>
              <a:xfrm rot="10800000">
                <a:off x="165050" y="4657175"/>
                <a:ext cx="51300" cy="5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1095" name="Google Shape;1095;p19"/>
          <p:cNvGrpSpPr/>
          <p:nvPr/>
        </p:nvGrpSpPr>
        <p:grpSpPr>
          <a:xfrm>
            <a:off x="-977947" y="-671217"/>
            <a:ext cx="10532835" cy="7946710"/>
            <a:chOff x="-977947" y="-671217"/>
            <a:chExt cx="10532835" cy="7946710"/>
          </a:xfrm>
        </p:grpSpPr>
        <p:grpSp>
          <p:nvGrpSpPr>
            <p:cNvPr id="1096" name="Google Shape;1096;p19"/>
            <p:cNvGrpSpPr/>
            <p:nvPr/>
          </p:nvGrpSpPr>
          <p:grpSpPr>
            <a:xfrm flipH="1">
              <a:off x="6491263" y="-671217"/>
              <a:ext cx="3063625" cy="3321711"/>
              <a:chOff x="-460575" y="-671217"/>
              <a:chExt cx="3063625" cy="3321711"/>
            </a:xfrm>
          </p:grpSpPr>
          <p:cxnSp>
            <p:nvCxnSpPr>
              <p:cNvPr id="1097" name="Google Shape;1097;p19"/>
              <p:cNvCxnSpPr>
                <a:stCxn id="1098" idx="6"/>
                <a:endCxn id="1099" idx="2"/>
              </p:cNvCxnSpPr>
              <p:nvPr/>
            </p:nvCxnSpPr>
            <p:spPr>
              <a:xfrm rot="10800000" flipH="1">
                <a:off x="421801" y="-63292"/>
                <a:ext cx="2023800" cy="476400"/>
              </a:xfrm>
              <a:prstGeom prst="straightConnector1">
                <a:avLst/>
              </a:prstGeom>
              <a:noFill/>
              <a:ln w="9525" cap="flat" cmpd="sng">
                <a:solidFill>
                  <a:schemeClr val="dk2"/>
                </a:solidFill>
                <a:prstDash val="solid"/>
                <a:round/>
                <a:headEnd type="none" w="med" len="med"/>
                <a:tailEnd type="none" w="med" len="med"/>
              </a:ln>
            </p:spPr>
          </p:cxnSp>
          <p:sp>
            <p:nvSpPr>
              <p:cNvPr id="1099" name="Google Shape;1099;p19"/>
              <p:cNvSpPr/>
              <p:nvPr/>
            </p:nvSpPr>
            <p:spPr>
              <a:xfrm>
                <a:off x="2445550" y="-142081"/>
                <a:ext cx="157500" cy="1575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00" name="Google Shape;1100;p19"/>
              <p:cNvSpPr/>
              <p:nvPr/>
            </p:nvSpPr>
            <p:spPr>
              <a:xfrm>
                <a:off x="61646" y="-671217"/>
                <a:ext cx="157500" cy="157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01" name="Google Shape;1101;p19"/>
              <p:cNvSpPr/>
              <p:nvPr/>
            </p:nvSpPr>
            <p:spPr>
              <a:xfrm>
                <a:off x="90425" y="2492994"/>
                <a:ext cx="157500" cy="1575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02" name="Google Shape;1102;p19"/>
              <p:cNvSpPr/>
              <p:nvPr/>
            </p:nvSpPr>
            <p:spPr>
              <a:xfrm>
                <a:off x="125826" y="886737"/>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03" name="Google Shape;1103;p19"/>
              <p:cNvSpPr/>
              <p:nvPr/>
            </p:nvSpPr>
            <p:spPr>
              <a:xfrm>
                <a:off x="382949" y="1317288"/>
                <a:ext cx="143400" cy="157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104" name="Google Shape;1104;p19"/>
              <p:cNvCxnSpPr>
                <a:stCxn id="1103" idx="4"/>
                <a:endCxn id="1101" idx="0"/>
              </p:cNvCxnSpPr>
              <p:nvPr/>
            </p:nvCxnSpPr>
            <p:spPr>
              <a:xfrm flipH="1">
                <a:off x="169049" y="1474788"/>
                <a:ext cx="285600" cy="1018200"/>
              </a:xfrm>
              <a:prstGeom prst="straightConnector1">
                <a:avLst/>
              </a:prstGeom>
              <a:noFill/>
              <a:ln w="9525" cap="flat" cmpd="sng">
                <a:solidFill>
                  <a:schemeClr val="dk2"/>
                </a:solidFill>
                <a:prstDash val="solid"/>
                <a:round/>
                <a:headEnd type="none" w="med" len="med"/>
                <a:tailEnd type="none" w="med" len="med"/>
              </a:ln>
            </p:spPr>
          </p:cxnSp>
          <p:cxnSp>
            <p:nvCxnSpPr>
              <p:cNvPr id="1105" name="Google Shape;1105;p19"/>
              <p:cNvCxnSpPr>
                <a:stCxn id="1102" idx="4"/>
                <a:endCxn id="1101" idx="0"/>
              </p:cNvCxnSpPr>
              <p:nvPr/>
            </p:nvCxnSpPr>
            <p:spPr>
              <a:xfrm>
                <a:off x="169176" y="973437"/>
                <a:ext cx="0" cy="1519500"/>
              </a:xfrm>
              <a:prstGeom prst="straightConnector1">
                <a:avLst/>
              </a:prstGeom>
              <a:noFill/>
              <a:ln w="9525" cap="flat" cmpd="sng">
                <a:solidFill>
                  <a:schemeClr val="dk2"/>
                </a:solidFill>
                <a:prstDash val="solid"/>
                <a:round/>
                <a:headEnd type="none" w="med" len="med"/>
                <a:tailEnd type="none" w="med" len="med"/>
              </a:ln>
            </p:spPr>
          </p:cxnSp>
          <p:cxnSp>
            <p:nvCxnSpPr>
              <p:cNvPr id="1106" name="Google Shape;1106;p19"/>
              <p:cNvCxnSpPr>
                <a:stCxn id="1102" idx="5"/>
                <a:endCxn id="1103" idx="1"/>
              </p:cNvCxnSpPr>
              <p:nvPr/>
            </p:nvCxnSpPr>
            <p:spPr>
              <a:xfrm>
                <a:off x="199829" y="960741"/>
                <a:ext cx="204000" cy="3795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19"/>
              <p:cNvCxnSpPr>
                <a:stCxn id="1102" idx="0"/>
                <a:endCxn id="1100" idx="4"/>
              </p:cNvCxnSpPr>
              <p:nvPr/>
            </p:nvCxnSpPr>
            <p:spPr>
              <a:xfrm rot="10800000">
                <a:off x="140376" y="-513663"/>
                <a:ext cx="28800" cy="1400400"/>
              </a:xfrm>
              <a:prstGeom prst="straightConnector1">
                <a:avLst/>
              </a:prstGeom>
              <a:noFill/>
              <a:ln w="9525" cap="flat" cmpd="sng">
                <a:solidFill>
                  <a:schemeClr val="dk2"/>
                </a:solidFill>
                <a:prstDash val="solid"/>
                <a:round/>
                <a:headEnd type="none" w="med" len="med"/>
                <a:tailEnd type="none" w="med" len="med"/>
              </a:ln>
            </p:spPr>
          </p:cxnSp>
          <p:cxnSp>
            <p:nvCxnSpPr>
              <p:cNvPr id="1108" name="Google Shape;1108;p19"/>
              <p:cNvCxnSpPr>
                <a:stCxn id="1102" idx="7"/>
                <a:endCxn id="1098" idx="3"/>
              </p:cNvCxnSpPr>
              <p:nvPr/>
            </p:nvCxnSpPr>
            <p:spPr>
              <a:xfrm rot="10800000" flipH="1">
                <a:off x="199829" y="443734"/>
                <a:ext cx="147900" cy="455700"/>
              </a:xfrm>
              <a:prstGeom prst="straightConnector1">
                <a:avLst/>
              </a:prstGeom>
              <a:noFill/>
              <a:ln w="9525" cap="flat" cmpd="sng">
                <a:solidFill>
                  <a:schemeClr val="dk2"/>
                </a:solidFill>
                <a:prstDash val="solid"/>
                <a:round/>
                <a:headEnd type="none" w="med" len="med"/>
                <a:tailEnd type="none" w="med" len="med"/>
              </a:ln>
            </p:spPr>
          </p:cxnSp>
          <p:cxnSp>
            <p:nvCxnSpPr>
              <p:cNvPr id="1109" name="Google Shape;1109;p19"/>
              <p:cNvCxnSpPr>
                <a:stCxn id="1100" idx="5"/>
                <a:endCxn id="1098" idx="0"/>
              </p:cNvCxnSpPr>
              <p:nvPr/>
            </p:nvCxnSpPr>
            <p:spPr>
              <a:xfrm>
                <a:off x="196080" y="-536782"/>
                <a:ext cx="182400" cy="906600"/>
              </a:xfrm>
              <a:prstGeom prst="straightConnector1">
                <a:avLst/>
              </a:prstGeom>
              <a:noFill/>
              <a:ln w="9525" cap="flat" cmpd="sng">
                <a:solidFill>
                  <a:schemeClr val="dk2"/>
                </a:solidFill>
                <a:prstDash val="solid"/>
                <a:round/>
                <a:headEnd type="none" w="med" len="med"/>
                <a:tailEnd type="none" w="med" len="med"/>
              </a:ln>
            </p:spPr>
          </p:cxnSp>
          <p:cxnSp>
            <p:nvCxnSpPr>
              <p:cNvPr id="1110" name="Google Shape;1110;p19"/>
              <p:cNvCxnSpPr>
                <a:stCxn id="1100" idx="6"/>
                <a:endCxn id="1099" idx="2"/>
              </p:cNvCxnSpPr>
              <p:nvPr/>
            </p:nvCxnSpPr>
            <p:spPr>
              <a:xfrm>
                <a:off x="219146" y="-592467"/>
                <a:ext cx="2226300" cy="529200"/>
              </a:xfrm>
              <a:prstGeom prst="straightConnector1">
                <a:avLst/>
              </a:prstGeom>
              <a:noFill/>
              <a:ln w="9525" cap="flat" cmpd="sng">
                <a:solidFill>
                  <a:schemeClr val="dk2"/>
                </a:solidFill>
                <a:prstDash val="solid"/>
                <a:round/>
                <a:headEnd type="none" w="med" len="med"/>
                <a:tailEnd type="none" w="med" len="med"/>
              </a:ln>
            </p:spPr>
          </p:cxnSp>
          <p:cxnSp>
            <p:nvCxnSpPr>
              <p:cNvPr id="1111" name="Google Shape;1111;p19"/>
              <p:cNvCxnSpPr>
                <a:stCxn id="1112" idx="1"/>
                <a:endCxn id="1100" idx="5"/>
              </p:cNvCxnSpPr>
              <p:nvPr/>
            </p:nvCxnSpPr>
            <p:spPr>
              <a:xfrm rot="10800000">
                <a:off x="195958" y="-536780"/>
                <a:ext cx="600600" cy="723900"/>
              </a:xfrm>
              <a:prstGeom prst="straightConnector1">
                <a:avLst/>
              </a:prstGeom>
              <a:noFill/>
              <a:ln w="9525" cap="flat" cmpd="sng">
                <a:solidFill>
                  <a:schemeClr val="dk2"/>
                </a:solidFill>
                <a:prstDash val="solid"/>
                <a:round/>
                <a:headEnd type="none" w="med" len="med"/>
                <a:tailEnd type="none" w="med" len="med"/>
              </a:ln>
            </p:spPr>
          </p:cxnSp>
          <p:cxnSp>
            <p:nvCxnSpPr>
              <p:cNvPr id="1113" name="Google Shape;1113;p19"/>
              <p:cNvCxnSpPr>
                <a:stCxn id="1103" idx="0"/>
                <a:endCxn id="1098" idx="4"/>
              </p:cNvCxnSpPr>
              <p:nvPr/>
            </p:nvCxnSpPr>
            <p:spPr>
              <a:xfrm rot="10800000">
                <a:off x="378449" y="456588"/>
                <a:ext cx="76200" cy="860700"/>
              </a:xfrm>
              <a:prstGeom prst="straightConnector1">
                <a:avLst/>
              </a:prstGeom>
              <a:noFill/>
              <a:ln w="9525" cap="flat" cmpd="sng">
                <a:solidFill>
                  <a:schemeClr val="dk2"/>
                </a:solidFill>
                <a:prstDash val="solid"/>
                <a:round/>
                <a:headEnd type="none" w="med" len="med"/>
                <a:tailEnd type="none" w="med" len="med"/>
              </a:ln>
            </p:spPr>
          </p:cxnSp>
          <p:cxnSp>
            <p:nvCxnSpPr>
              <p:cNvPr id="1114" name="Google Shape;1114;p19"/>
              <p:cNvCxnSpPr>
                <a:stCxn id="1103" idx="0"/>
                <a:endCxn id="1112" idx="3"/>
              </p:cNvCxnSpPr>
              <p:nvPr/>
            </p:nvCxnSpPr>
            <p:spPr>
              <a:xfrm rot="10800000" flipH="1">
                <a:off x="454649" y="268188"/>
                <a:ext cx="342000" cy="1049100"/>
              </a:xfrm>
              <a:prstGeom prst="straightConnector1">
                <a:avLst/>
              </a:prstGeom>
              <a:noFill/>
              <a:ln w="9525" cap="flat" cmpd="sng">
                <a:solidFill>
                  <a:schemeClr val="dk2"/>
                </a:solidFill>
                <a:prstDash val="solid"/>
                <a:round/>
                <a:headEnd type="none" w="med" len="med"/>
                <a:tailEnd type="none" w="med" len="med"/>
              </a:ln>
            </p:spPr>
          </p:cxnSp>
          <p:sp>
            <p:nvSpPr>
              <p:cNvPr id="1115" name="Google Shape;1115;p19"/>
              <p:cNvSpPr/>
              <p:nvPr/>
            </p:nvSpPr>
            <p:spPr>
              <a:xfrm>
                <a:off x="987225" y="-92131"/>
                <a:ext cx="157500" cy="157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116" name="Google Shape;1116;p19"/>
              <p:cNvCxnSpPr>
                <a:stCxn id="1100" idx="5"/>
                <a:endCxn id="1115" idx="1"/>
              </p:cNvCxnSpPr>
              <p:nvPr/>
            </p:nvCxnSpPr>
            <p:spPr>
              <a:xfrm>
                <a:off x="196080" y="-536782"/>
                <a:ext cx="814200" cy="467700"/>
              </a:xfrm>
              <a:prstGeom prst="straightConnector1">
                <a:avLst/>
              </a:prstGeom>
              <a:noFill/>
              <a:ln w="9525" cap="flat" cmpd="sng">
                <a:solidFill>
                  <a:schemeClr val="dk2"/>
                </a:solidFill>
                <a:prstDash val="solid"/>
                <a:round/>
                <a:headEnd type="none" w="med" len="med"/>
                <a:tailEnd type="none" w="med" len="med"/>
              </a:ln>
            </p:spPr>
          </p:cxnSp>
          <p:cxnSp>
            <p:nvCxnSpPr>
              <p:cNvPr id="1117" name="Google Shape;1117;p19"/>
              <p:cNvCxnSpPr>
                <a:stCxn id="1112" idx="7"/>
                <a:endCxn id="1115" idx="3"/>
              </p:cNvCxnSpPr>
              <p:nvPr/>
            </p:nvCxnSpPr>
            <p:spPr>
              <a:xfrm rot="10800000" flipH="1">
                <a:off x="877592" y="42220"/>
                <a:ext cx="132600" cy="144900"/>
              </a:xfrm>
              <a:prstGeom prst="straightConnector1">
                <a:avLst/>
              </a:prstGeom>
              <a:noFill/>
              <a:ln w="9525" cap="flat" cmpd="sng">
                <a:solidFill>
                  <a:schemeClr val="dk2"/>
                </a:solidFill>
                <a:prstDash val="solid"/>
                <a:round/>
                <a:headEnd type="none" w="med" len="med"/>
                <a:tailEnd type="none" w="med" len="med"/>
              </a:ln>
            </p:spPr>
          </p:cxnSp>
          <p:cxnSp>
            <p:nvCxnSpPr>
              <p:cNvPr id="1118" name="Google Shape;1118;p19"/>
              <p:cNvCxnSpPr>
                <a:stCxn id="1115" idx="6"/>
                <a:endCxn id="1099" idx="2"/>
              </p:cNvCxnSpPr>
              <p:nvPr/>
            </p:nvCxnSpPr>
            <p:spPr>
              <a:xfrm rot="10800000" flipH="1">
                <a:off x="1144725" y="-63481"/>
                <a:ext cx="1300800" cy="50100"/>
              </a:xfrm>
              <a:prstGeom prst="straightConnector1">
                <a:avLst/>
              </a:prstGeom>
              <a:noFill/>
              <a:ln w="9525" cap="flat" cmpd="sng">
                <a:solidFill>
                  <a:schemeClr val="dk2"/>
                </a:solidFill>
                <a:prstDash val="solid"/>
                <a:round/>
                <a:headEnd type="none" w="med" len="med"/>
                <a:tailEnd type="none" w="med" len="med"/>
              </a:ln>
            </p:spPr>
          </p:cxnSp>
          <p:sp>
            <p:nvSpPr>
              <p:cNvPr id="1119" name="Google Shape;1119;p19"/>
              <p:cNvSpPr/>
              <p:nvPr/>
            </p:nvSpPr>
            <p:spPr>
              <a:xfrm>
                <a:off x="-460575" y="540519"/>
                <a:ext cx="157500" cy="15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120" name="Google Shape;1120;p19"/>
              <p:cNvCxnSpPr>
                <a:stCxn id="1119" idx="0"/>
                <a:endCxn id="1100" idx="3"/>
              </p:cNvCxnSpPr>
              <p:nvPr/>
            </p:nvCxnSpPr>
            <p:spPr>
              <a:xfrm rot="10800000" flipH="1">
                <a:off x="-381825" y="-536781"/>
                <a:ext cx="466500" cy="1077300"/>
              </a:xfrm>
              <a:prstGeom prst="straightConnector1">
                <a:avLst/>
              </a:prstGeom>
              <a:noFill/>
              <a:ln w="9525" cap="flat" cmpd="sng">
                <a:solidFill>
                  <a:schemeClr val="dk2"/>
                </a:solidFill>
                <a:prstDash val="solid"/>
                <a:round/>
                <a:headEnd type="none" w="med" len="med"/>
                <a:tailEnd type="none" w="med" len="med"/>
              </a:ln>
            </p:spPr>
          </p:cxnSp>
          <p:cxnSp>
            <p:nvCxnSpPr>
              <p:cNvPr id="1121" name="Google Shape;1121;p19"/>
              <p:cNvCxnSpPr>
                <a:stCxn id="1119" idx="6"/>
                <a:endCxn id="1098" idx="3"/>
              </p:cNvCxnSpPr>
              <p:nvPr/>
            </p:nvCxnSpPr>
            <p:spPr>
              <a:xfrm rot="10800000" flipH="1">
                <a:off x="-303075" y="443769"/>
                <a:ext cx="651000" cy="175500"/>
              </a:xfrm>
              <a:prstGeom prst="straightConnector1">
                <a:avLst/>
              </a:prstGeom>
              <a:noFill/>
              <a:ln w="9525" cap="flat" cmpd="sng">
                <a:solidFill>
                  <a:schemeClr val="dk2"/>
                </a:solidFill>
                <a:prstDash val="solid"/>
                <a:round/>
                <a:headEnd type="none" w="med" len="med"/>
                <a:tailEnd type="none" w="med" len="med"/>
              </a:ln>
            </p:spPr>
          </p:cxnSp>
          <p:cxnSp>
            <p:nvCxnSpPr>
              <p:cNvPr id="1122" name="Google Shape;1122;p19"/>
              <p:cNvCxnSpPr>
                <a:stCxn id="1119" idx="5"/>
                <a:endCxn id="1102" idx="1"/>
              </p:cNvCxnSpPr>
              <p:nvPr/>
            </p:nvCxnSpPr>
            <p:spPr>
              <a:xfrm>
                <a:off x="-326140" y="674953"/>
                <a:ext cx="464700" cy="224400"/>
              </a:xfrm>
              <a:prstGeom prst="straightConnector1">
                <a:avLst/>
              </a:prstGeom>
              <a:noFill/>
              <a:ln w="9525" cap="flat" cmpd="sng">
                <a:solidFill>
                  <a:schemeClr val="dk2"/>
                </a:solidFill>
                <a:prstDash val="solid"/>
                <a:round/>
                <a:headEnd type="none" w="med" len="med"/>
                <a:tailEnd type="none" w="med" len="med"/>
              </a:ln>
            </p:spPr>
          </p:cxnSp>
          <p:cxnSp>
            <p:nvCxnSpPr>
              <p:cNvPr id="1123" name="Google Shape;1123;p19"/>
              <p:cNvCxnSpPr>
                <a:stCxn id="1119" idx="5"/>
                <a:endCxn id="1101" idx="1"/>
              </p:cNvCxnSpPr>
              <p:nvPr/>
            </p:nvCxnSpPr>
            <p:spPr>
              <a:xfrm>
                <a:off x="-326140" y="674953"/>
                <a:ext cx="439500" cy="1841100"/>
              </a:xfrm>
              <a:prstGeom prst="straightConnector1">
                <a:avLst/>
              </a:prstGeom>
              <a:noFill/>
              <a:ln w="9525" cap="flat" cmpd="sng">
                <a:solidFill>
                  <a:schemeClr val="dk2"/>
                </a:solidFill>
                <a:prstDash val="solid"/>
                <a:round/>
                <a:headEnd type="none" w="med" len="med"/>
                <a:tailEnd type="none" w="med" len="med"/>
              </a:ln>
            </p:spPr>
          </p:cxnSp>
          <p:sp>
            <p:nvSpPr>
              <p:cNvPr id="1112" name="Google Shape;1112;p19"/>
              <p:cNvSpPr/>
              <p:nvPr/>
            </p:nvSpPr>
            <p:spPr>
              <a:xfrm>
                <a:off x="779775" y="170338"/>
                <a:ext cx="114600" cy="114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98" name="Google Shape;1098;p19"/>
              <p:cNvSpPr/>
              <p:nvPr/>
            </p:nvSpPr>
            <p:spPr>
              <a:xfrm>
                <a:off x="335101" y="369758"/>
                <a:ext cx="86700" cy="8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124" name="Google Shape;1124;p19"/>
            <p:cNvGrpSpPr/>
            <p:nvPr/>
          </p:nvGrpSpPr>
          <p:grpSpPr>
            <a:xfrm rot="339523">
              <a:off x="-863991" y="4569268"/>
              <a:ext cx="4061023" cy="2512132"/>
              <a:chOff x="720013" y="4616655"/>
              <a:chExt cx="4061133" cy="2512200"/>
            </a:xfrm>
          </p:grpSpPr>
          <p:sp>
            <p:nvSpPr>
              <p:cNvPr id="1125" name="Google Shape;1125;p19"/>
              <p:cNvSpPr/>
              <p:nvPr/>
            </p:nvSpPr>
            <p:spPr>
              <a:xfrm rot="-9417549">
                <a:off x="4549660" y="4701311"/>
                <a:ext cx="128773" cy="128773"/>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26" name="Google Shape;1126;p19"/>
              <p:cNvSpPr/>
              <p:nvPr/>
            </p:nvSpPr>
            <p:spPr>
              <a:xfrm rot="-9417549">
                <a:off x="1761182" y="4936441"/>
                <a:ext cx="128773" cy="128773"/>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27" name="Google Shape;1127;p19"/>
              <p:cNvSpPr/>
              <p:nvPr/>
            </p:nvSpPr>
            <p:spPr>
              <a:xfrm rot="-9421326">
                <a:off x="3012797" y="4851722"/>
                <a:ext cx="265897" cy="265897"/>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28" name="Google Shape;1128;p19"/>
              <p:cNvSpPr/>
              <p:nvPr/>
            </p:nvSpPr>
            <p:spPr>
              <a:xfrm rot="-9414352">
                <a:off x="2945862" y="6000076"/>
                <a:ext cx="86426" cy="86426"/>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29" name="Google Shape;1129;p19"/>
              <p:cNvSpPr/>
              <p:nvPr/>
            </p:nvSpPr>
            <p:spPr>
              <a:xfrm rot="-9422930">
                <a:off x="3430718" y="6873877"/>
                <a:ext cx="63855" cy="63855"/>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30" name="Google Shape;1130;p19"/>
              <p:cNvSpPr/>
              <p:nvPr/>
            </p:nvSpPr>
            <p:spPr>
              <a:xfrm rot="-9414352">
                <a:off x="1807960" y="6172505"/>
                <a:ext cx="86426" cy="86426"/>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31" name="Google Shape;1131;p19"/>
              <p:cNvSpPr/>
              <p:nvPr/>
            </p:nvSpPr>
            <p:spPr>
              <a:xfrm rot="-9414352">
                <a:off x="3731053" y="4665484"/>
                <a:ext cx="86426" cy="86426"/>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32" name="Google Shape;1132;p19"/>
              <p:cNvSpPr/>
              <p:nvPr/>
            </p:nvSpPr>
            <p:spPr>
              <a:xfrm rot="-9421558">
                <a:off x="740331" y="4726434"/>
                <a:ext cx="130664" cy="130664"/>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133" name="Google Shape;1133;p19"/>
              <p:cNvCxnSpPr>
                <a:stCxn id="1129" idx="5"/>
                <a:endCxn id="1128" idx="1"/>
              </p:cNvCxnSpPr>
              <p:nvPr/>
            </p:nvCxnSpPr>
            <p:spPr>
              <a:xfrm rot="10460456">
                <a:off x="3045371" y="6063279"/>
                <a:ext cx="365079" cy="832966"/>
              </a:xfrm>
              <a:prstGeom prst="straightConnector1">
                <a:avLst/>
              </a:prstGeom>
              <a:noFill/>
              <a:ln w="9525" cap="flat" cmpd="sng">
                <a:solidFill>
                  <a:schemeClr val="dk2"/>
                </a:solidFill>
                <a:prstDash val="solid"/>
                <a:round/>
                <a:headEnd type="none" w="med" len="med"/>
                <a:tailEnd type="none" w="med" len="med"/>
              </a:ln>
            </p:spPr>
          </p:cxnSp>
          <p:cxnSp>
            <p:nvCxnSpPr>
              <p:cNvPr id="1134" name="Google Shape;1134;p19"/>
              <p:cNvCxnSpPr>
                <a:stCxn id="1130" idx="4"/>
                <a:endCxn id="1128" idx="7"/>
              </p:cNvCxnSpPr>
              <p:nvPr/>
            </p:nvCxnSpPr>
            <p:spPr>
              <a:xfrm rot="10460763" flipH="1">
                <a:off x="1865029" y="6113097"/>
                <a:ext cx="1087089" cy="9343"/>
              </a:xfrm>
              <a:prstGeom prst="straightConnector1">
                <a:avLst/>
              </a:prstGeom>
              <a:noFill/>
              <a:ln w="9525" cap="flat" cmpd="sng">
                <a:solidFill>
                  <a:schemeClr val="dk2"/>
                </a:solidFill>
                <a:prstDash val="solid"/>
                <a:round/>
                <a:headEnd type="none" w="med" len="med"/>
                <a:tailEnd type="none" w="med" len="med"/>
              </a:ln>
            </p:spPr>
          </p:cxnSp>
          <p:cxnSp>
            <p:nvCxnSpPr>
              <p:cNvPr id="1135" name="Google Shape;1135;p19"/>
              <p:cNvCxnSpPr>
                <a:stCxn id="1125" idx="0"/>
                <a:endCxn id="1129" idx="3"/>
              </p:cNvCxnSpPr>
              <p:nvPr/>
            </p:nvCxnSpPr>
            <p:spPr>
              <a:xfrm rot="-339783" flipH="1">
                <a:off x="3393035" y="4884097"/>
                <a:ext cx="1295121" cy="1950801"/>
              </a:xfrm>
              <a:prstGeom prst="straightConnector1">
                <a:avLst/>
              </a:prstGeom>
              <a:noFill/>
              <a:ln w="9525" cap="flat" cmpd="sng">
                <a:solidFill>
                  <a:schemeClr val="dk2"/>
                </a:solidFill>
                <a:prstDash val="solid"/>
                <a:round/>
                <a:headEnd type="none" w="med" len="med"/>
                <a:tailEnd type="none" w="med" len="med"/>
              </a:ln>
            </p:spPr>
          </p:cxnSp>
          <p:cxnSp>
            <p:nvCxnSpPr>
              <p:cNvPr id="1136" name="Google Shape;1136;p19"/>
              <p:cNvCxnSpPr>
                <a:stCxn id="1129" idx="7"/>
                <a:endCxn id="1130" idx="2"/>
              </p:cNvCxnSpPr>
              <p:nvPr/>
            </p:nvCxnSpPr>
            <p:spPr>
              <a:xfrm rot="10460582">
                <a:off x="1928581" y="6158259"/>
                <a:ext cx="1466944" cy="833861"/>
              </a:xfrm>
              <a:prstGeom prst="straightConnector1">
                <a:avLst/>
              </a:prstGeom>
              <a:noFill/>
              <a:ln w="9525" cap="flat" cmpd="sng">
                <a:solidFill>
                  <a:schemeClr val="dk2"/>
                </a:solidFill>
                <a:prstDash val="solid"/>
                <a:round/>
                <a:headEnd type="none" w="med" len="med"/>
                <a:tailEnd type="none" w="med" len="med"/>
              </a:ln>
            </p:spPr>
          </p:cxnSp>
          <p:cxnSp>
            <p:nvCxnSpPr>
              <p:cNvPr id="1137" name="Google Shape;1137;p19"/>
              <p:cNvCxnSpPr>
                <a:stCxn id="1130" idx="6"/>
                <a:endCxn id="1126" idx="1"/>
              </p:cNvCxnSpPr>
              <p:nvPr/>
            </p:nvCxnSpPr>
            <p:spPr>
              <a:xfrm rot="10462833" flipH="1">
                <a:off x="1755412" y="5065169"/>
                <a:ext cx="150121" cy="1129000"/>
              </a:xfrm>
              <a:prstGeom prst="straightConnector1">
                <a:avLst/>
              </a:prstGeom>
              <a:noFill/>
              <a:ln w="9525" cap="flat" cmpd="sng">
                <a:solidFill>
                  <a:schemeClr val="dk2"/>
                </a:solidFill>
                <a:prstDash val="solid"/>
                <a:round/>
                <a:headEnd type="none" w="med" len="med"/>
                <a:tailEnd type="none" w="med" len="med"/>
              </a:ln>
            </p:spPr>
          </p:cxnSp>
          <p:cxnSp>
            <p:nvCxnSpPr>
              <p:cNvPr id="1138" name="Google Shape;1138;p19"/>
              <p:cNvCxnSpPr>
                <a:stCxn id="1128" idx="5"/>
                <a:endCxn id="1126" idx="1"/>
              </p:cNvCxnSpPr>
              <p:nvPr/>
            </p:nvCxnSpPr>
            <p:spPr>
              <a:xfrm rot="10460368">
                <a:off x="1898704" y="5007487"/>
                <a:ext cx="1024998" cy="1048819"/>
              </a:xfrm>
              <a:prstGeom prst="straightConnector1">
                <a:avLst/>
              </a:prstGeom>
              <a:noFill/>
              <a:ln w="9525" cap="flat" cmpd="sng">
                <a:solidFill>
                  <a:schemeClr val="dk2"/>
                </a:solidFill>
                <a:prstDash val="solid"/>
                <a:round/>
                <a:headEnd type="none" w="med" len="med"/>
                <a:tailEnd type="none" w="med" len="med"/>
              </a:ln>
            </p:spPr>
          </p:cxnSp>
          <p:cxnSp>
            <p:nvCxnSpPr>
              <p:cNvPr id="1139" name="Google Shape;1139;p19"/>
              <p:cNvCxnSpPr>
                <a:stCxn id="1125" idx="6"/>
                <a:endCxn id="1131" idx="3"/>
              </p:cNvCxnSpPr>
              <p:nvPr/>
            </p:nvCxnSpPr>
            <p:spPr>
              <a:xfrm rot="10459888">
                <a:off x="3818606" y="4656348"/>
                <a:ext cx="731979" cy="120599"/>
              </a:xfrm>
              <a:prstGeom prst="straightConnector1">
                <a:avLst/>
              </a:prstGeom>
              <a:noFill/>
              <a:ln w="9525" cap="flat" cmpd="sng">
                <a:solidFill>
                  <a:schemeClr val="dk2"/>
                </a:solidFill>
                <a:prstDash val="solid"/>
                <a:round/>
                <a:headEnd type="none" w="med" len="med"/>
                <a:tailEnd type="none" w="med" len="med"/>
              </a:ln>
            </p:spPr>
          </p:cxnSp>
          <p:cxnSp>
            <p:nvCxnSpPr>
              <p:cNvPr id="1140" name="Google Shape;1140;p19"/>
              <p:cNvCxnSpPr>
                <a:stCxn id="1125" idx="7"/>
                <a:endCxn id="1128" idx="3"/>
              </p:cNvCxnSpPr>
              <p:nvPr/>
            </p:nvCxnSpPr>
            <p:spPr>
              <a:xfrm rot="-339569" flipH="1">
                <a:off x="2971884" y="4867995"/>
                <a:ext cx="1639693" cy="1081059"/>
              </a:xfrm>
              <a:prstGeom prst="straightConnector1">
                <a:avLst/>
              </a:prstGeom>
              <a:noFill/>
              <a:ln w="9525" cap="flat" cmpd="sng">
                <a:solidFill>
                  <a:schemeClr val="dk2"/>
                </a:solidFill>
                <a:prstDash val="solid"/>
                <a:round/>
                <a:headEnd type="none" w="med" len="med"/>
                <a:tailEnd type="none" w="med" len="med"/>
              </a:ln>
            </p:spPr>
          </p:cxnSp>
          <p:cxnSp>
            <p:nvCxnSpPr>
              <p:cNvPr id="1141" name="Google Shape;1141;p19"/>
              <p:cNvCxnSpPr>
                <a:stCxn id="1131" idx="7"/>
                <a:endCxn id="1127" idx="3"/>
              </p:cNvCxnSpPr>
              <p:nvPr/>
            </p:nvCxnSpPr>
            <p:spPr>
              <a:xfrm rot="-339665" flipH="1">
                <a:off x="3259894" y="4748265"/>
                <a:ext cx="483558" cy="163106"/>
              </a:xfrm>
              <a:prstGeom prst="straightConnector1">
                <a:avLst/>
              </a:prstGeom>
              <a:noFill/>
              <a:ln w="9525" cap="flat" cmpd="sng">
                <a:solidFill>
                  <a:schemeClr val="dk2"/>
                </a:solidFill>
                <a:prstDash val="solid"/>
                <a:round/>
                <a:headEnd type="none" w="med" len="med"/>
                <a:tailEnd type="none" w="med" len="med"/>
              </a:ln>
            </p:spPr>
          </p:cxnSp>
          <p:cxnSp>
            <p:nvCxnSpPr>
              <p:cNvPr id="1142" name="Google Shape;1142;p19"/>
              <p:cNvCxnSpPr>
                <a:stCxn id="1127" idx="0"/>
                <a:endCxn id="1128" idx="5"/>
              </p:cNvCxnSpPr>
              <p:nvPr/>
            </p:nvCxnSpPr>
            <p:spPr>
              <a:xfrm rot="-341652" flipH="1">
                <a:off x="2929081" y="5115280"/>
                <a:ext cx="208629" cy="879981"/>
              </a:xfrm>
              <a:prstGeom prst="straightConnector1">
                <a:avLst/>
              </a:prstGeom>
              <a:noFill/>
              <a:ln w="9525" cap="flat" cmpd="sng">
                <a:solidFill>
                  <a:schemeClr val="dk2"/>
                </a:solidFill>
                <a:prstDash val="solid"/>
                <a:round/>
                <a:headEnd type="none" w="med" len="med"/>
                <a:tailEnd type="none" w="med" len="med"/>
              </a:ln>
            </p:spPr>
          </p:cxnSp>
          <p:cxnSp>
            <p:nvCxnSpPr>
              <p:cNvPr id="1143" name="Google Shape;1143;p19"/>
              <p:cNvCxnSpPr>
                <a:stCxn id="1132" idx="2"/>
                <a:endCxn id="1126" idx="6"/>
              </p:cNvCxnSpPr>
              <p:nvPr/>
            </p:nvCxnSpPr>
            <p:spPr>
              <a:xfrm rot="-339023">
                <a:off x="875824" y="4773316"/>
                <a:ext cx="880579" cy="246302"/>
              </a:xfrm>
              <a:prstGeom prst="straightConnector1">
                <a:avLst/>
              </a:prstGeom>
              <a:noFill/>
              <a:ln w="9525" cap="flat" cmpd="sng">
                <a:solidFill>
                  <a:schemeClr val="dk2"/>
                </a:solidFill>
                <a:prstDash val="solid"/>
                <a:round/>
                <a:headEnd type="none" w="med" len="med"/>
                <a:tailEnd type="none" w="med" len="med"/>
              </a:ln>
            </p:spPr>
          </p:cxnSp>
          <p:cxnSp>
            <p:nvCxnSpPr>
              <p:cNvPr id="1144" name="Google Shape;1144;p19"/>
              <p:cNvCxnSpPr>
                <a:stCxn id="1129" idx="6"/>
                <a:endCxn id="1132" idx="1"/>
              </p:cNvCxnSpPr>
              <p:nvPr/>
            </p:nvCxnSpPr>
            <p:spPr>
              <a:xfrm rot="10460586">
                <a:off x="937128" y="4728830"/>
                <a:ext cx="2389135" cy="2287850"/>
              </a:xfrm>
              <a:prstGeom prst="straightConnector1">
                <a:avLst/>
              </a:prstGeom>
              <a:noFill/>
              <a:ln w="9525" cap="flat" cmpd="sng">
                <a:solidFill>
                  <a:schemeClr val="dk2"/>
                </a:solidFill>
                <a:prstDash val="solid"/>
                <a:round/>
                <a:headEnd type="none" w="med" len="med"/>
                <a:tailEnd type="none" w="med" len="med"/>
              </a:ln>
            </p:spPr>
          </p:cxnSp>
          <p:sp>
            <p:nvSpPr>
              <p:cNvPr id="1145" name="Google Shape;1145;p19"/>
              <p:cNvSpPr/>
              <p:nvPr/>
            </p:nvSpPr>
            <p:spPr>
              <a:xfrm rot="-9414352">
                <a:off x="1960639" y="4664187"/>
                <a:ext cx="86426" cy="86426"/>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146" name="Google Shape;1146;p19"/>
              <p:cNvCxnSpPr>
                <a:stCxn id="1132" idx="3"/>
                <a:endCxn id="1145" idx="7"/>
              </p:cNvCxnSpPr>
              <p:nvPr/>
            </p:nvCxnSpPr>
            <p:spPr>
              <a:xfrm rot="-339173">
                <a:off x="866711" y="4713112"/>
                <a:ext cx="1096432" cy="64807"/>
              </a:xfrm>
              <a:prstGeom prst="straightConnector1">
                <a:avLst/>
              </a:prstGeom>
              <a:noFill/>
              <a:ln w="9525" cap="flat" cmpd="sng">
                <a:solidFill>
                  <a:schemeClr val="dk2"/>
                </a:solidFill>
                <a:prstDash val="solid"/>
                <a:round/>
                <a:headEnd type="none" w="med" len="med"/>
                <a:tailEnd type="none" w="med" len="med"/>
              </a:ln>
            </p:spPr>
          </p:cxnSp>
          <p:cxnSp>
            <p:nvCxnSpPr>
              <p:cNvPr id="1147" name="Google Shape;1147;p19"/>
              <p:cNvCxnSpPr>
                <a:stCxn id="1145" idx="2"/>
                <a:endCxn id="1127" idx="6"/>
              </p:cNvCxnSpPr>
              <p:nvPr/>
            </p:nvCxnSpPr>
            <p:spPr>
              <a:xfrm rot="-339840">
                <a:off x="2056272" y="4676508"/>
                <a:ext cx="954460" cy="303884"/>
              </a:xfrm>
              <a:prstGeom prst="straightConnector1">
                <a:avLst/>
              </a:prstGeom>
              <a:noFill/>
              <a:ln w="9525" cap="flat" cmpd="sng">
                <a:solidFill>
                  <a:schemeClr val="dk2"/>
                </a:solidFill>
                <a:prstDash val="solid"/>
                <a:round/>
                <a:headEnd type="none" w="med" len="med"/>
                <a:tailEnd type="none" w="med" len="med"/>
              </a:ln>
            </p:spPr>
          </p:cxnSp>
          <p:cxnSp>
            <p:nvCxnSpPr>
              <p:cNvPr id="1148" name="Google Shape;1148;p19"/>
              <p:cNvCxnSpPr>
                <a:stCxn id="1145" idx="0"/>
                <a:endCxn id="1126" idx="4"/>
              </p:cNvCxnSpPr>
              <p:nvPr/>
            </p:nvCxnSpPr>
            <p:spPr>
              <a:xfrm rot="-340645" flipH="1">
                <a:off x="1841473" y="4754364"/>
                <a:ext cx="154659" cy="179972"/>
              </a:xfrm>
              <a:prstGeom prst="straightConnector1">
                <a:avLst/>
              </a:prstGeom>
              <a:noFill/>
              <a:ln w="9525" cap="flat" cmpd="sng">
                <a:solidFill>
                  <a:schemeClr val="dk2"/>
                </a:solidFill>
                <a:prstDash val="solid"/>
                <a:round/>
                <a:headEnd type="none" w="med" len="med"/>
                <a:tailEnd type="none" w="med" len="med"/>
              </a:ln>
            </p:spPr>
          </p:cxnSp>
          <p:cxnSp>
            <p:nvCxnSpPr>
              <p:cNvPr id="1149" name="Google Shape;1149;p19"/>
              <p:cNvCxnSpPr>
                <a:stCxn id="1145" idx="1"/>
                <a:endCxn id="1128" idx="5"/>
              </p:cNvCxnSpPr>
              <p:nvPr/>
            </p:nvCxnSpPr>
            <p:spPr>
              <a:xfrm rot="-339524">
                <a:off x="2084265" y="4703564"/>
                <a:ext cx="824518" cy="1343659"/>
              </a:xfrm>
              <a:prstGeom prst="straightConnector1">
                <a:avLst/>
              </a:prstGeom>
              <a:noFill/>
              <a:ln w="9525" cap="flat" cmpd="sng">
                <a:solidFill>
                  <a:schemeClr val="dk2"/>
                </a:solidFill>
                <a:prstDash val="solid"/>
                <a:round/>
                <a:headEnd type="none" w="med" len="med"/>
                <a:tailEnd type="none" w="med" len="med"/>
              </a:ln>
            </p:spPr>
          </p:cxnSp>
          <p:sp>
            <p:nvSpPr>
              <p:cNvPr id="1150" name="Google Shape;1150;p19"/>
              <p:cNvSpPr/>
              <p:nvPr/>
            </p:nvSpPr>
            <p:spPr>
              <a:xfrm rot="-9417549">
                <a:off x="3933996" y="4880048"/>
                <a:ext cx="128773" cy="128773"/>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151" name="Google Shape;1151;p19"/>
              <p:cNvCxnSpPr>
                <a:stCxn id="1127" idx="2"/>
                <a:endCxn id="1150" idx="7"/>
              </p:cNvCxnSpPr>
              <p:nvPr/>
            </p:nvCxnSpPr>
            <p:spPr>
              <a:xfrm rot="10459800" flipH="1">
                <a:off x="3266347" y="5001756"/>
                <a:ext cx="674098" cy="1530"/>
              </a:xfrm>
              <a:prstGeom prst="straightConnector1">
                <a:avLst/>
              </a:prstGeom>
              <a:noFill/>
              <a:ln w="9525" cap="flat" cmpd="sng">
                <a:solidFill>
                  <a:schemeClr val="dk2"/>
                </a:solidFill>
                <a:prstDash val="solid"/>
                <a:round/>
                <a:headEnd type="none" w="med" len="med"/>
                <a:tailEnd type="none" w="med" len="med"/>
              </a:ln>
            </p:spPr>
          </p:cxnSp>
          <p:cxnSp>
            <p:nvCxnSpPr>
              <p:cNvPr id="1152" name="Google Shape;1152;p19"/>
              <p:cNvCxnSpPr>
                <a:stCxn id="1150" idx="3"/>
                <a:endCxn id="1125" idx="7"/>
              </p:cNvCxnSpPr>
              <p:nvPr/>
            </p:nvCxnSpPr>
            <p:spPr>
              <a:xfrm rot="10459592" flipH="1">
                <a:off x="4052806" y="4814404"/>
                <a:ext cx="506782" cy="81105"/>
              </a:xfrm>
              <a:prstGeom prst="straightConnector1">
                <a:avLst/>
              </a:prstGeom>
              <a:noFill/>
              <a:ln w="9525" cap="flat" cmpd="sng">
                <a:solidFill>
                  <a:schemeClr val="dk2"/>
                </a:solidFill>
                <a:prstDash val="solid"/>
                <a:round/>
                <a:headEnd type="none" w="med" len="med"/>
                <a:tailEnd type="none" w="med" len="med"/>
              </a:ln>
            </p:spPr>
          </p:cxnSp>
          <p:cxnSp>
            <p:nvCxnSpPr>
              <p:cNvPr id="1153" name="Google Shape;1153;p19"/>
              <p:cNvCxnSpPr>
                <a:stCxn id="1128" idx="4"/>
                <a:endCxn id="1150" idx="0"/>
              </p:cNvCxnSpPr>
              <p:nvPr/>
            </p:nvCxnSpPr>
            <p:spPr>
              <a:xfrm rot="10460266" flipH="1">
                <a:off x="2959037" y="5053792"/>
                <a:ext cx="1061178" cy="899594"/>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03"/>
        <p:cNvGrpSpPr/>
        <p:nvPr/>
      </p:nvGrpSpPr>
      <p:grpSpPr>
        <a:xfrm>
          <a:off x="0" y="0"/>
          <a:ext cx="0" cy="0"/>
          <a:chOff x="0" y="0"/>
          <a:chExt cx="0" cy="0"/>
        </a:xfrm>
      </p:grpSpPr>
      <p:grpSp>
        <p:nvGrpSpPr>
          <p:cNvPr id="1304" name="Google Shape;1304;p22"/>
          <p:cNvGrpSpPr/>
          <p:nvPr/>
        </p:nvGrpSpPr>
        <p:grpSpPr>
          <a:xfrm>
            <a:off x="119476" y="1141150"/>
            <a:ext cx="7318880" cy="3862644"/>
            <a:chOff x="119476" y="1141150"/>
            <a:chExt cx="7318880" cy="3862644"/>
          </a:xfrm>
        </p:grpSpPr>
        <p:grpSp>
          <p:nvGrpSpPr>
            <p:cNvPr id="1305" name="Google Shape;1305;p22"/>
            <p:cNvGrpSpPr/>
            <p:nvPr/>
          </p:nvGrpSpPr>
          <p:grpSpPr>
            <a:xfrm rot="10800000">
              <a:off x="119476" y="1141150"/>
              <a:ext cx="298275" cy="322675"/>
              <a:chOff x="8667225" y="681525"/>
              <a:chExt cx="298275" cy="322675"/>
            </a:xfrm>
          </p:grpSpPr>
          <p:sp>
            <p:nvSpPr>
              <p:cNvPr id="1306" name="Google Shape;1306;p22"/>
              <p:cNvSpPr/>
              <p:nvPr/>
            </p:nvSpPr>
            <p:spPr>
              <a:xfrm rot="10800000">
                <a:off x="8667225" y="821625"/>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07" name="Google Shape;1307;p22"/>
              <p:cNvSpPr/>
              <p:nvPr/>
            </p:nvSpPr>
            <p:spPr>
              <a:xfrm rot="10800000">
                <a:off x="8825400" y="681525"/>
                <a:ext cx="140100" cy="14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08" name="Google Shape;1308;p22"/>
              <p:cNvSpPr/>
              <p:nvPr/>
            </p:nvSpPr>
            <p:spPr>
              <a:xfrm rot="10800000">
                <a:off x="8869800" y="952900"/>
                <a:ext cx="51300" cy="51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309" name="Google Shape;1309;p22"/>
            <p:cNvGrpSpPr/>
            <p:nvPr/>
          </p:nvGrpSpPr>
          <p:grpSpPr>
            <a:xfrm rot="-5139163">
              <a:off x="6960991" y="4509560"/>
              <a:ext cx="254304" cy="683114"/>
              <a:chOff x="140150" y="4353245"/>
              <a:chExt cx="254310" cy="683130"/>
            </a:xfrm>
          </p:grpSpPr>
          <p:sp>
            <p:nvSpPr>
              <p:cNvPr id="1310" name="Google Shape;1310;p22"/>
              <p:cNvSpPr/>
              <p:nvPr/>
            </p:nvSpPr>
            <p:spPr>
              <a:xfrm rot="10800000">
                <a:off x="140150" y="4949675"/>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11" name="Google Shape;1311;p22"/>
              <p:cNvSpPr/>
              <p:nvPr/>
            </p:nvSpPr>
            <p:spPr>
              <a:xfrm rot="10800000">
                <a:off x="146360" y="4668727"/>
                <a:ext cx="140100" cy="140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12" name="Google Shape;1312;p22"/>
              <p:cNvSpPr/>
              <p:nvPr/>
            </p:nvSpPr>
            <p:spPr>
              <a:xfrm rot="10800000">
                <a:off x="343160" y="4863902"/>
                <a:ext cx="51300" cy="51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13" name="Google Shape;1313;p22"/>
              <p:cNvSpPr/>
              <p:nvPr/>
            </p:nvSpPr>
            <p:spPr>
              <a:xfrm rot="10800000">
                <a:off x="141945" y="4353245"/>
                <a:ext cx="51300" cy="5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1314" name="Google Shape;1314;p22"/>
          <p:cNvGrpSpPr/>
          <p:nvPr/>
        </p:nvGrpSpPr>
        <p:grpSpPr>
          <a:xfrm>
            <a:off x="-3264108" y="1062527"/>
            <a:ext cx="12699758" cy="5125916"/>
            <a:chOff x="-3264108" y="1062527"/>
            <a:chExt cx="12699758" cy="5125916"/>
          </a:xfrm>
        </p:grpSpPr>
        <p:grpSp>
          <p:nvGrpSpPr>
            <p:cNvPr id="1315" name="Google Shape;1315;p22"/>
            <p:cNvGrpSpPr/>
            <p:nvPr/>
          </p:nvGrpSpPr>
          <p:grpSpPr>
            <a:xfrm rot="10800000">
              <a:off x="7825876" y="2716263"/>
              <a:ext cx="1609774" cy="2641456"/>
              <a:chOff x="-225924" y="-192037"/>
              <a:chExt cx="1609774" cy="2641456"/>
            </a:xfrm>
          </p:grpSpPr>
          <p:cxnSp>
            <p:nvCxnSpPr>
              <p:cNvPr id="1316" name="Google Shape;1316;p22"/>
              <p:cNvCxnSpPr>
                <a:stCxn id="1317" idx="7"/>
                <a:endCxn id="1318" idx="2"/>
              </p:cNvCxnSpPr>
              <p:nvPr/>
            </p:nvCxnSpPr>
            <p:spPr>
              <a:xfrm rot="10800000" flipH="1">
                <a:off x="332904" y="155655"/>
                <a:ext cx="893400" cy="226800"/>
              </a:xfrm>
              <a:prstGeom prst="straightConnector1">
                <a:avLst/>
              </a:prstGeom>
              <a:noFill/>
              <a:ln w="9525" cap="flat" cmpd="sng">
                <a:solidFill>
                  <a:schemeClr val="dk2"/>
                </a:solidFill>
                <a:prstDash val="solid"/>
                <a:round/>
                <a:headEnd type="none" w="med" len="med"/>
                <a:tailEnd type="none" w="med" len="med"/>
              </a:ln>
            </p:spPr>
          </p:cxnSp>
          <p:sp>
            <p:nvSpPr>
              <p:cNvPr id="1318" name="Google Shape;1318;p22"/>
              <p:cNvSpPr/>
              <p:nvPr/>
            </p:nvSpPr>
            <p:spPr>
              <a:xfrm>
                <a:off x="1226350" y="76769"/>
                <a:ext cx="157500" cy="157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19" name="Google Shape;1319;p22"/>
              <p:cNvSpPr/>
              <p:nvPr/>
            </p:nvSpPr>
            <p:spPr>
              <a:xfrm>
                <a:off x="-225924" y="-192037"/>
                <a:ext cx="99900" cy="99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20" name="Google Shape;1320;p22"/>
              <p:cNvSpPr/>
              <p:nvPr/>
            </p:nvSpPr>
            <p:spPr>
              <a:xfrm>
                <a:off x="177600" y="2291919"/>
                <a:ext cx="157500" cy="1575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21" name="Google Shape;1321;p22"/>
              <p:cNvSpPr/>
              <p:nvPr/>
            </p:nvSpPr>
            <p:spPr>
              <a:xfrm>
                <a:off x="734301" y="222187"/>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22" name="Google Shape;1322;p22"/>
              <p:cNvSpPr/>
              <p:nvPr/>
            </p:nvSpPr>
            <p:spPr>
              <a:xfrm>
                <a:off x="49626" y="886737"/>
                <a:ext cx="86700" cy="8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23" name="Google Shape;1323;p22"/>
              <p:cNvSpPr/>
              <p:nvPr/>
            </p:nvSpPr>
            <p:spPr>
              <a:xfrm>
                <a:off x="292075" y="1058069"/>
                <a:ext cx="147900" cy="147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324" name="Google Shape;1324;p22"/>
              <p:cNvCxnSpPr>
                <a:stCxn id="1323" idx="4"/>
                <a:endCxn id="1320" idx="0"/>
              </p:cNvCxnSpPr>
              <p:nvPr/>
            </p:nvCxnSpPr>
            <p:spPr>
              <a:xfrm flipH="1">
                <a:off x="256225" y="1205969"/>
                <a:ext cx="109800" cy="1086000"/>
              </a:xfrm>
              <a:prstGeom prst="straightConnector1">
                <a:avLst/>
              </a:prstGeom>
              <a:noFill/>
              <a:ln w="9525" cap="flat" cmpd="sng">
                <a:solidFill>
                  <a:schemeClr val="dk2"/>
                </a:solidFill>
                <a:prstDash val="solid"/>
                <a:round/>
                <a:headEnd type="none" w="med" len="med"/>
                <a:tailEnd type="none" w="med" len="med"/>
              </a:ln>
            </p:spPr>
          </p:cxnSp>
          <p:cxnSp>
            <p:nvCxnSpPr>
              <p:cNvPr id="1325" name="Google Shape;1325;p22"/>
              <p:cNvCxnSpPr>
                <a:stCxn id="1322" idx="4"/>
                <a:endCxn id="1320" idx="0"/>
              </p:cNvCxnSpPr>
              <p:nvPr/>
            </p:nvCxnSpPr>
            <p:spPr>
              <a:xfrm>
                <a:off x="92976" y="973437"/>
                <a:ext cx="163500" cy="1318500"/>
              </a:xfrm>
              <a:prstGeom prst="straightConnector1">
                <a:avLst/>
              </a:prstGeom>
              <a:noFill/>
              <a:ln w="9525" cap="flat" cmpd="sng">
                <a:solidFill>
                  <a:schemeClr val="dk2"/>
                </a:solidFill>
                <a:prstDash val="solid"/>
                <a:round/>
                <a:headEnd type="none" w="med" len="med"/>
                <a:tailEnd type="none" w="med" len="med"/>
              </a:ln>
            </p:spPr>
          </p:cxnSp>
          <p:cxnSp>
            <p:nvCxnSpPr>
              <p:cNvPr id="1326" name="Google Shape;1326;p22"/>
              <p:cNvCxnSpPr>
                <a:stCxn id="1322" idx="5"/>
                <a:endCxn id="1323" idx="1"/>
              </p:cNvCxnSpPr>
              <p:nvPr/>
            </p:nvCxnSpPr>
            <p:spPr>
              <a:xfrm>
                <a:off x="123629" y="960741"/>
                <a:ext cx="190200" cy="119100"/>
              </a:xfrm>
              <a:prstGeom prst="straightConnector1">
                <a:avLst/>
              </a:prstGeom>
              <a:noFill/>
              <a:ln w="9525" cap="flat" cmpd="sng">
                <a:solidFill>
                  <a:schemeClr val="dk2"/>
                </a:solidFill>
                <a:prstDash val="solid"/>
                <a:round/>
                <a:headEnd type="none" w="med" len="med"/>
                <a:tailEnd type="none" w="med" len="med"/>
              </a:ln>
            </p:spPr>
          </p:cxnSp>
          <p:cxnSp>
            <p:nvCxnSpPr>
              <p:cNvPr id="1327" name="Google Shape;1327;p22"/>
              <p:cNvCxnSpPr>
                <a:stCxn id="1322" idx="0"/>
                <a:endCxn id="1319" idx="4"/>
              </p:cNvCxnSpPr>
              <p:nvPr/>
            </p:nvCxnSpPr>
            <p:spPr>
              <a:xfrm rot="10800000">
                <a:off x="-176124" y="-92163"/>
                <a:ext cx="269100" cy="978900"/>
              </a:xfrm>
              <a:prstGeom prst="straightConnector1">
                <a:avLst/>
              </a:prstGeom>
              <a:noFill/>
              <a:ln w="9525" cap="flat" cmpd="sng">
                <a:solidFill>
                  <a:schemeClr val="dk2"/>
                </a:solidFill>
                <a:prstDash val="solid"/>
                <a:round/>
                <a:headEnd type="none" w="med" len="med"/>
                <a:tailEnd type="none" w="med" len="med"/>
              </a:ln>
            </p:spPr>
          </p:cxnSp>
          <p:cxnSp>
            <p:nvCxnSpPr>
              <p:cNvPr id="1328" name="Google Shape;1328;p22"/>
              <p:cNvCxnSpPr>
                <a:stCxn id="1322" idx="7"/>
                <a:endCxn id="1317" idx="3"/>
              </p:cNvCxnSpPr>
              <p:nvPr/>
            </p:nvCxnSpPr>
            <p:spPr>
              <a:xfrm rot="10800000" flipH="1">
                <a:off x="123629" y="443734"/>
                <a:ext cx="147900" cy="455700"/>
              </a:xfrm>
              <a:prstGeom prst="straightConnector1">
                <a:avLst/>
              </a:prstGeom>
              <a:noFill/>
              <a:ln w="9525" cap="flat" cmpd="sng">
                <a:solidFill>
                  <a:schemeClr val="dk2"/>
                </a:solidFill>
                <a:prstDash val="solid"/>
                <a:round/>
                <a:headEnd type="none" w="med" len="med"/>
                <a:tailEnd type="none" w="med" len="med"/>
              </a:ln>
            </p:spPr>
          </p:cxnSp>
          <p:cxnSp>
            <p:nvCxnSpPr>
              <p:cNvPr id="1329" name="Google Shape;1329;p22"/>
              <p:cNvCxnSpPr>
                <a:stCxn id="1319" idx="5"/>
                <a:endCxn id="1317" idx="1"/>
              </p:cNvCxnSpPr>
              <p:nvPr/>
            </p:nvCxnSpPr>
            <p:spPr>
              <a:xfrm>
                <a:off x="-140654" y="-106767"/>
                <a:ext cx="412200" cy="489300"/>
              </a:xfrm>
              <a:prstGeom prst="straightConnector1">
                <a:avLst/>
              </a:prstGeom>
              <a:noFill/>
              <a:ln w="9525" cap="flat" cmpd="sng">
                <a:solidFill>
                  <a:schemeClr val="dk2"/>
                </a:solidFill>
                <a:prstDash val="solid"/>
                <a:round/>
                <a:headEnd type="none" w="med" len="med"/>
                <a:tailEnd type="none" w="med" len="med"/>
              </a:ln>
            </p:spPr>
          </p:cxnSp>
          <p:cxnSp>
            <p:nvCxnSpPr>
              <p:cNvPr id="1330" name="Google Shape;1330;p22"/>
              <p:cNvCxnSpPr>
                <a:stCxn id="1319" idx="6"/>
                <a:endCxn id="1318" idx="2"/>
              </p:cNvCxnSpPr>
              <p:nvPr/>
            </p:nvCxnSpPr>
            <p:spPr>
              <a:xfrm>
                <a:off x="-126024" y="-142087"/>
                <a:ext cx="1352400" cy="297600"/>
              </a:xfrm>
              <a:prstGeom prst="straightConnector1">
                <a:avLst/>
              </a:prstGeom>
              <a:noFill/>
              <a:ln w="9525" cap="flat" cmpd="sng">
                <a:solidFill>
                  <a:schemeClr val="dk2"/>
                </a:solidFill>
                <a:prstDash val="solid"/>
                <a:round/>
                <a:headEnd type="none" w="med" len="med"/>
                <a:tailEnd type="none" w="med" len="med"/>
              </a:ln>
            </p:spPr>
          </p:cxnSp>
          <p:cxnSp>
            <p:nvCxnSpPr>
              <p:cNvPr id="1331" name="Google Shape;1331;p22"/>
              <p:cNvCxnSpPr>
                <a:stCxn id="1321" idx="2"/>
                <a:endCxn id="1319" idx="5"/>
              </p:cNvCxnSpPr>
              <p:nvPr/>
            </p:nvCxnSpPr>
            <p:spPr>
              <a:xfrm rot="10800000">
                <a:off x="-140799" y="-106763"/>
                <a:ext cx="875100" cy="372300"/>
              </a:xfrm>
              <a:prstGeom prst="straightConnector1">
                <a:avLst/>
              </a:prstGeom>
              <a:noFill/>
              <a:ln w="9525" cap="flat" cmpd="sng">
                <a:solidFill>
                  <a:schemeClr val="dk2"/>
                </a:solidFill>
                <a:prstDash val="solid"/>
                <a:round/>
                <a:headEnd type="none" w="med" len="med"/>
                <a:tailEnd type="none" w="med" len="med"/>
              </a:ln>
            </p:spPr>
          </p:cxnSp>
          <p:cxnSp>
            <p:nvCxnSpPr>
              <p:cNvPr id="1332" name="Google Shape;1332;p22"/>
              <p:cNvCxnSpPr>
                <a:stCxn id="1323" idx="0"/>
                <a:endCxn id="1317" idx="4"/>
              </p:cNvCxnSpPr>
              <p:nvPr/>
            </p:nvCxnSpPr>
            <p:spPr>
              <a:xfrm rot="10800000">
                <a:off x="302125" y="456569"/>
                <a:ext cx="63900" cy="601500"/>
              </a:xfrm>
              <a:prstGeom prst="straightConnector1">
                <a:avLst/>
              </a:prstGeom>
              <a:noFill/>
              <a:ln w="9525" cap="flat" cmpd="sng">
                <a:solidFill>
                  <a:schemeClr val="dk2"/>
                </a:solidFill>
                <a:prstDash val="solid"/>
                <a:round/>
                <a:headEnd type="none" w="med" len="med"/>
                <a:tailEnd type="none" w="med" len="med"/>
              </a:ln>
            </p:spPr>
          </p:cxnSp>
          <p:cxnSp>
            <p:nvCxnSpPr>
              <p:cNvPr id="1333" name="Google Shape;1333;p22"/>
              <p:cNvCxnSpPr>
                <a:stCxn id="1323" idx="0"/>
                <a:endCxn id="1321" idx="3"/>
              </p:cNvCxnSpPr>
              <p:nvPr/>
            </p:nvCxnSpPr>
            <p:spPr>
              <a:xfrm rot="10800000" flipH="1">
                <a:off x="366025" y="296069"/>
                <a:ext cx="381000" cy="762000"/>
              </a:xfrm>
              <a:prstGeom prst="straightConnector1">
                <a:avLst/>
              </a:prstGeom>
              <a:noFill/>
              <a:ln w="9525" cap="flat" cmpd="sng">
                <a:solidFill>
                  <a:schemeClr val="dk2"/>
                </a:solidFill>
                <a:prstDash val="solid"/>
                <a:round/>
                <a:headEnd type="none" w="med" len="med"/>
                <a:tailEnd type="none" w="med" len="med"/>
              </a:ln>
            </p:spPr>
          </p:cxnSp>
          <p:sp>
            <p:nvSpPr>
              <p:cNvPr id="1317" name="Google Shape;1317;p22"/>
              <p:cNvSpPr/>
              <p:nvPr/>
            </p:nvSpPr>
            <p:spPr>
              <a:xfrm>
                <a:off x="258901" y="369758"/>
                <a:ext cx="86700" cy="86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334" name="Google Shape;1334;p22"/>
            <p:cNvGrpSpPr/>
            <p:nvPr/>
          </p:nvGrpSpPr>
          <p:grpSpPr>
            <a:xfrm rot="2030497">
              <a:off x="-2581586" y="1819329"/>
              <a:ext cx="3816850" cy="3612312"/>
              <a:chOff x="-100549" y="47919"/>
              <a:chExt cx="4607849" cy="4360923"/>
            </a:xfrm>
          </p:grpSpPr>
          <p:sp>
            <p:nvSpPr>
              <p:cNvPr id="1335" name="Google Shape;1335;p22"/>
              <p:cNvSpPr/>
              <p:nvPr/>
            </p:nvSpPr>
            <p:spPr>
              <a:xfrm rot="10800000">
                <a:off x="4076800" y="2467368"/>
                <a:ext cx="234600" cy="234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36" name="Google Shape;1336;p22"/>
              <p:cNvSpPr/>
              <p:nvPr/>
            </p:nvSpPr>
            <p:spPr>
              <a:xfrm rot="10800000">
                <a:off x="1137802" y="3577294"/>
                <a:ext cx="234600" cy="234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37" name="Google Shape;1337;p22"/>
              <p:cNvSpPr/>
              <p:nvPr/>
            </p:nvSpPr>
            <p:spPr>
              <a:xfrm rot="10800000">
                <a:off x="1731851" y="997900"/>
                <a:ext cx="484500" cy="48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38" name="Google Shape;1338;p22"/>
              <p:cNvSpPr/>
              <p:nvPr/>
            </p:nvSpPr>
            <p:spPr>
              <a:xfrm rot="10800000">
                <a:off x="2254926" y="2505869"/>
                <a:ext cx="157500" cy="1575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39" name="Google Shape;1339;p22"/>
              <p:cNvSpPr/>
              <p:nvPr/>
            </p:nvSpPr>
            <p:spPr>
              <a:xfrm rot="10800000">
                <a:off x="3685300" y="3636544"/>
                <a:ext cx="116100" cy="11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40" name="Google Shape;1340;p22"/>
              <p:cNvSpPr/>
              <p:nvPr/>
            </p:nvSpPr>
            <p:spPr>
              <a:xfrm rot="10800000">
                <a:off x="2254926" y="3903969"/>
                <a:ext cx="157500" cy="157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41" name="Google Shape;1341;p22"/>
              <p:cNvSpPr/>
              <p:nvPr/>
            </p:nvSpPr>
            <p:spPr>
              <a:xfrm rot="10800000">
                <a:off x="3125451" y="1436544"/>
                <a:ext cx="157500" cy="157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42" name="Google Shape;1342;p22"/>
              <p:cNvSpPr/>
              <p:nvPr/>
            </p:nvSpPr>
            <p:spPr>
              <a:xfrm rot="10800000">
                <a:off x="447667" y="2351269"/>
                <a:ext cx="116100" cy="11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343" name="Google Shape;1343;p22"/>
              <p:cNvCxnSpPr>
                <a:stCxn id="1339" idx="5"/>
                <a:endCxn id="1338" idx="1"/>
              </p:cNvCxnSpPr>
              <p:nvPr/>
            </p:nvCxnSpPr>
            <p:spPr>
              <a:xfrm rot="8769356">
                <a:off x="2782616" y="2360623"/>
                <a:ext cx="526274" cy="1572747"/>
              </a:xfrm>
              <a:prstGeom prst="straightConnector1">
                <a:avLst/>
              </a:prstGeom>
              <a:noFill/>
              <a:ln w="9525" cap="flat" cmpd="sng">
                <a:solidFill>
                  <a:schemeClr val="dk2"/>
                </a:solidFill>
                <a:prstDash val="solid"/>
                <a:round/>
                <a:headEnd type="none" w="med" len="med"/>
                <a:tailEnd type="none" w="med" len="med"/>
              </a:ln>
            </p:spPr>
          </p:cxnSp>
          <p:cxnSp>
            <p:nvCxnSpPr>
              <p:cNvPr id="1344" name="Google Shape;1344;p22"/>
              <p:cNvCxnSpPr>
                <a:stCxn id="1340" idx="4"/>
                <a:endCxn id="1338" idx="0"/>
              </p:cNvCxnSpPr>
              <p:nvPr/>
            </p:nvCxnSpPr>
            <p:spPr>
              <a:xfrm rot="8769075" flipH="1">
                <a:off x="1988166" y="2768320"/>
                <a:ext cx="691020" cy="1030498"/>
              </a:xfrm>
              <a:prstGeom prst="straightConnector1">
                <a:avLst/>
              </a:prstGeom>
              <a:noFill/>
              <a:ln w="9525" cap="flat" cmpd="sng">
                <a:solidFill>
                  <a:schemeClr val="dk2"/>
                </a:solidFill>
                <a:prstDash val="solid"/>
                <a:round/>
                <a:headEnd type="none" w="med" len="med"/>
                <a:tailEnd type="none" w="med" len="med"/>
              </a:ln>
            </p:spPr>
          </p:cxnSp>
          <p:cxnSp>
            <p:nvCxnSpPr>
              <p:cNvPr id="1345" name="Google Shape;1345;p22"/>
              <p:cNvCxnSpPr>
                <a:stCxn id="1335" idx="6"/>
                <a:endCxn id="1338" idx="2"/>
              </p:cNvCxnSpPr>
              <p:nvPr/>
            </p:nvCxnSpPr>
            <p:spPr>
              <a:xfrm rot="8769491">
                <a:off x="2553455" y="2121214"/>
                <a:ext cx="1382290" cy="926908"/>
              </a:xfrm>
              <a:prstGeom prst="straightConnector1">
                <a:avLst/>
              </a:prstGeom>
              <a:noFill/>
              <a:ln w="9525" cap="flat" cmpd="sng">
                <a:solidFill>
                  <a:schemeClr val="dk2"/>
                </a:solidFill>
                <a:prstDash val="solid"/>
                <a:round/>
                <a:headEnd type="none" w="med" len="med"/>
                <a:tailEnd type="none" w="med" len="med"/>
              </a:ln>
            </p:spPr>
          </p:cxnSp>
          <p:cxnSp>
            <p:nvCxnSpPr>
              <p:cNvPr id="1346" name="Google Shape;1346;p22"/>
              <p:cNvCxnSpPr>
                <a:stCxn id="1335" idx="0"/>
                <a:endCxn id="1339" idx="3"/>
              </p:cNvCxnSpPr>
              <p:nvPr/>
            </p:nvCxnSpPr>
            <p:spPr>
              <a:xfrm rot="-2030280" flipH="1">
                <a:off x="3554311" y="2896576"/>
                <a:ext cx="870078" cy="562385"/>
              </a:xfrm>
              <a:prstGeom prst="straightConnector1">
                <a:avLst/>
              </a:prstGeom>
              <a:noFill/>
              <a:ln w="9525" cap="flat" cmpd="sng">
                <a:solidFill>
                  <a:schemeClr val="dk2"/>
                </a:solidFill>
                <a:prstDash val="solid"/>
                <a:round/>
                <a:headEnd type="none" w="med" len="med"/>
                <a:tailEnd type="none" w="med" len="med"/>
              </a:ln>
            </p:spPr>
          </p:cxnSp>
          <p:cxnSp>
            <p:nvCxnSpPr>
              <p:cNvPr id="1347" name="Google Shape;1347;p22"/>
              <p:cNvCxnSpPr>
                <a:stCxn id="1339" idx="7"/>
                <a:endCxn id="1340" idx="2"/>
              </p:cNvCxnSpPr>
              <p:nvPr/>
            </p:nvCxnSpPr>
            <p:spPr>
              <a:xfrm rot="8769605">
                <a:off x="2452857" y="3602445"/>
                <a:ext cx="1208890" cy="513294"/>
              </a:xfrm>
              <a:prstGeom prst="straightConnector1">
                <a:avLst/>
              </a:prstGeom>
              <a:noFill/>
              <a:ln w="9525" cap="flat" cmpd="sng">
                <a:solidFill>
                  <a:schemeClr val="dk2"/>
                </a:solidFill>
                <a:prstDash val="solid"/>
                <a:round/>
                <a:headEnd type="none" w="med" len="med"/>
                <a:tailEnd type="none" w="med" len="med"/>
              </a:ln>
            </p:spPr>
          </p:cxnSp>
          <p:cxnSp>
            <p:nvCxnSpPr>
              <p:cNvPr id="1348" name="Google Shape;1348;p22"/>
              <p:cNvCxnSpPr>
                <a:stCxn id="1340" idx="6"/>
                <a:endCxn id="1336" idx="1"/>
              </p:cNvCxnSpPr>
              <p:nvPr/>
            </p:nvCxnSpPr>
            <p:spPr>
              <a:xfrm rot="8768875">
                <a:off x="1472857" y="3539834"/>
                <a:ext cx="647338" cy="680869"/>
              </a:xfrm>
              <a:prstGeom prst="straightConnector1">
                <a:avLst/>
              </a:prstGeom>
              <a:noFill/>
              <a:ln w="9525" cap="flat" cmpd="sng">
                <a:solidFill>
                  <a:schemeClr val="dk2"/>
                </a:solidFill>
                <a:prstDash val="solid"/>
                <a:round/>
                <a:headEnd type="none" w="med" len="med"/>
                <a:tailEnd type="none" w="med" len="med"/>
              </a:ln>
            </p:spPr>
          </p:cxnSp>
          <p:cxnSp>
            <p:nvCxnSpPr>
              <p:cNvPr id="1349" name="Google Shape;1349;p22"/>
              <p:cNvCxnSpPr>
                <a:stCxn id="1338" idx="7"/>
                <a:endCxn id="1336" idx="3"/>
              </p:cNvCxnSpPr>
              <p:nvPr/>
            </p:nvCxnSpPr>
            <p:spPr>
              <a:xfrm rot="-2030278" flipH="1">
                <a:off x="1147266" y="2984238"/>
                <a:ext cx="1321550" cy="283231"/>
              </a:xfrm>
              <a:prstGeom prst="straightConnector1">
                <a:avLst/>
              </a:prstGeom>
              <a:noFill/>
              <a:ln w="9525" cap="flat" cmpd="sng">
                <a:solidFill>
                  <a:schemeClr val="dk2"/>
                </a:solidFill>
                <a:prstDash val="solid"/>
                <a:round/>
                <a:headEnd type="none" w="med" len="med"/>
                <a:tailEnd type="none" w="med" len="med"/>
              </a:ln>
            </p:spPr>
          </p:cxnSp>
          <p:cxnSp>
            <p:nvCxnSpPr>
              <p:cNvPr id="1350" name="Google Shape;1350;p22"/>
              <p:cNvCxnSpPr>
                <a:stCxn id="1335" idx="5"/>
                <a:endCxn id="1341" idx="1"/>
              </p:cNvCxnSpPr>
              <p:nvPr/>
            </p:nvCxnSpPr>
            <p:spPr>
              <a:xfrm rot="8769493">
                <a:off x="3591334" y="1412692"/>
                <a:ext cx="188543" cy="1247164"/>
              </a:xfrm>
              <a:prstGeom prst="straightConnector1">
                <a:avLst/>
              </a:prstGeom>
              <a:noFill/>
              <a:ln w="9525" cap="flat" cmpd="sng">
                <a:solidFill>
                  <a:schemeClr val="dk2"/>
                </a:solidFill>
                <a:prstDash val="solid"/>
                <a:round/>
                <a:headEnd type="none" w="med" len="med"/>
                <a:tailEnd type="none" w="med" len="med"/>
              </a:ln>
            </p:spPr>
          </p:cxnSp>
          <p:cxnSp>
            <p:nvCxnSpPr>
              <p:cNvPr id="1351" name="Google Shape;1351;p22"/>
              <p:cNvCxnSpPr>
                <a:stCxn id="1341" idx="7"/>
                <a:endCxn id="1338" idx="3"/>
              </p:cNvCxnSpPr>
              <p:nvPr/>
            </p:nvCxnSpPr>
            <p:spPr>
              <a:xfrm rot="-2030495" flipH="1">
                <a:off x="2186803" y="1863549"/>
                <a:ext cx="1164126" cy="372760"/>
              </a:xfrm>
              <a:prstGeom prst="straightConnector1">
                <a:avLst/>
              </a:prstGeom>
              <a:noFill/>
              <a:ln w="9525" cap="flat" cmpd="sng">
                <a:solidFill>
                  <a:schemeClr val="dk2"/>
                </a:solidFill>
                <a:prstDash val="solid"/>
                <a:round/>
                <a:headEnd type="none" w="med" len="med"/>
                <a:tailEnd type="none" w="med" len="med"/>
              </a:ln>
            </p:spPr>
          </p:cxnSp>
          <p:cxnSp>
            <p:nvCxnSpPr>
              <p:cNvPr id="1352" name="Google Shape;1352;p22"/>
              <p:cNvCxnSpPr>
                <a:stCxn id="1341" idx="5"/>
                <a:endCxn id="1337" idx="2"/>
              </p:cNvCxnSpPr>
              <p:nvPr/>
            </p:nvCxnSpPr>
            <p:spPr>
              <a:xfrm rot="8769821">
                <a:off x="2356510" y="999099"/>
                <a:ext cx="651914" cy="701421"/>
              </a:xfrm>
              <a:prstGeom prst="straightConnector1">
                <a:avLst/>
              </a:prstGeom>
              <a:noFill/>
              <a:ln w="9525" cap="flat" cmpd="sng">
                <a:solidFill>
                  <a:schemeClr val="dk2"/>
                </a:solidFill>
                <a:prstDash val="solid"/>
                <a:round/>
                <a:headEnd type="none" w="med" len="med"/>
                <a:tailEnd type="none" w="med" len="med"/>
              </a:ln>
            </p:spPr>
          </p:cxnSp>
          <p:cxnSp>
            <p:nvCxnSpPr>
              <p:cNvPr id="1353" name="Google Shape;1353;p22"/>
              <p:cNvCxnSpPr>
                <a:stCxn id="1337" idx="0"/>
                <a:endCxn id="1338" idx="5"/>
              </p:cNvCxnSpPr>
              <p:nvPr/>
            </p:nvCxnSpPr>
            <p:spPr>
              <a:xfrm rot="-2029195" flipH="1">
                <a:off x="1960847" y="1486358"/>
                <a:ext cx="330408" cy="1038486"/>
              </a:xfrm>
              <a:prstGeom prst="straightConnector1">
                <a:avLst/>
              </a:prstGeom>
              <a:noFill/>
              <a:ln w="9525" cap="flat" cmpd="sng">
                <a:solidFill>
                  <a:schemeClr val="dk2"/>
                </a:solidFill>
                <a:prstDash val="solid"/>
                <a:round/>
                <a:headEnd type="none" w="med" len="med"/>
                <a:tailEnd type="none" w="med" len="med"/>
              </a:ln>
            </p:spPr>
          </p:cxnSp>
          <p:cxnSp>
            <p:nvCxnSpPr>
              <p:cNvPr id="1354" name="Google Shape;1354;p22"/>
              <p:cNvCxnSpPr>
                <a:stCxn id="1337" idx="7"/>
                <a:endCxn id="1342" idx="3"/>
              </p:cNvCxnSpPr>
              <p:nvPr/>
            </p:nvCxnSpPr>
            <p:spPr>
              <a:xfrm rot="-2030477" flipH="1">
                <a:off x="386634" y="1842270"/>
                <a:ext cx="1576242" cy="95353"/>
              </a:xfrm>
              <a:prstGeom prst="straightConnector1">
                <a:avLst/>
              </a:prstGeom>
              <a:noFill/>
              <a:ln w="9525" cap="flat" cmpd="sng">
                <a:solidFill>
                  <a:schemeClr val="dk2"/>
                </a:solidFill>
                <a:prstDash val="solid"/>
                <a:round/>
                <a:headEnd type="none" w="med" len="med"/>
                <a:tailEnd type="none" w="med" len="med"/>
              </a:ln>
            </p:spPr>
          </p:cxnSp>
          <p:cxnSp>
            <p:nvCxnSpPr>
              <p:cNvPr id="1355" name="Google Shape;1355;p22"/>
              <p:cNvCxnSpPr>
                <a:stCxn id="1338" idx="6"/>
                <a:endCxn id="1342" idx="2"/>
              </p:cNvCxnSpPr>
              <p:nvPr/>
            </p:nvCxnSpPr>
            <p:spPr>
              <a:xfrm rot="8769842">
                <a:off x="755690" y="1953080"/>
                <a:ext cx="1307072" cy="1087577"/>
              </a:xfrm>
              <a:prstGeom prst="straightConnector1">
                <a:avLst/>
              </a:prstGeom>
              <a:noFill/>
              <a:ln w="9525" cap="flat" cmpd="sng">
                <a:solidFill>
                  <a:schemeClr val="dk2"/>
                </a:solidFill>
                <a:prstDash val="solid"/>
                <a:round/>
                <a:headEnd type="none" w="med" len="med"/>
                <a:tailEnd type="none" w="med" len="med"/>
              </a:ln>
            </p:spPr>
          </p:cxnSp>
          <p:cxnSp>
            <p:nvCxnSpPr>
              <p:cNvPr id="1356" name="Google Shape;1356;p22"/>
              <p:cNvCxnSpPr>
                <a:stCxn id="1342" idx="0"/>
                <a:endCxn id="1336" idx="5"/>
              </p:cNvCxnSpPr>
              <p:nvPr/>
            </p:nvCxnSpPr>
            <p:spPr>
              <a:xfrm rot="-2024821" flipH="1">
                <a:off x="797015" y="2378694"/>
                <a:ext cx="83704" cy="1321550"/>
              </a:xfrm>
              <a:prstGeom prst="straightConnector1">
                <a:avLst/>
              </a:prstGeom>
              <a:noFill/>
              <a:ln w="9525" cap="flat" cmpd="sng">
                <a:solidFill>
                  <a:schemeClr val="dk2"/>
                </a:solidFill>
                <a:prstDash val="solid"/>
                <a:round/>
                <a:headEnd type="none" w="med" len="med"/>
                <a:tailEnd type="none" w="med" len="med"/>
              </a:ln>
            </p:spPr>
          </p:cxnSp>
          <p:cxnSp>
            <p:nvCxnSpPr>
              <p:cNvPr id="1357" name="Google Shape;1357;p22"/>
              <p:cNvCxnSpPr>
                <a:stCxn id="1339" idx="4"/>
                <a:endCxn id="1337" idx="1"/>
              </p:cNvCxnSpPr>
              <p:nvPr/>
            </p:nvCxnSpPr>
            <p:spPr>
              <a:xfrm rot="8775347">
                <a:off x="2900285" y="1155017"/>
                <a:ext cx="88031" cy="2737955"/>
              </a:xfrm>
              <a:prstGeom prst="straightConnector1">
                <a:avLst/>
              </a:prstGeom>
              <a:noFill/>
              <a:ln w="9525" cap="flat" cmpd="sng">
                <a:solidFill>
                  <a:schemeClr val="dk2"/>
                </a:solidFill>
                <a:prstDash val="solid"/>
                <a:round/>
                <a:headEnd type="none" w="med" len="med"/>
                <a:tailEnd type="none" w="med" len="med"/>
              </a:ln>
            </p:spPr>
          </p:cxnSp>
          <p:cxnSp>
            <p:nvCxnSpPr>
              <p:cNvPr id="1358" name="Google Shape;1358;p22"/>
              <p:cNvCxnSpPr>
                <a:stCxn id="1336" idx="4"/>
                <a:endCxn id="1337" idx="7"/>
              </p:cNvCxnSpPr>
              <p:nvPr/>
            </p:nvCxnSpPr>
            <p:spPr>
              <a:xfrm rot="8769813" flipH="1">
                <a:off x="698488" y="1747510"/>
                <a:ext cx="1661027" cy="1493868"/>
              </a:xfrm>
              <a:prstGeom prst="straightConnector1">
                <a:avLst/>
              </a:prstGeom>
              <a:noFill/>
              <a:ln w="9525" cap="flat" cmpd="sng">
                <a:solidFill>
                  <a:schemeClr val="dk2"/>
                </a:solidFill>
                <a:prstDash val="solid"/>
                <a:round/>
                <a:headEnd type="none" w="med" len="med"/>
                <a:tailEnd type="none" w="med" len="med"/>
              </a:ln>
            </p:spPr>
          </p:cxnSp>
          <p:cxnSp>
            <p:nvCxnSpPr>
              <p:cNvPr id="1359" name="Google Shape;1359;p22"/>
              <p:cNvCxnSpPr>
                <a:stCxn id="1335" idx="5"/>
                <a:endCxn id="1337" idx="1"/>
              </p:cNvCxnSpPr>
              <p:nvPr/>
            </p:nvCxnSpPr>
            <p:spPr>
              <a:xfrm rot="8769113">
                <a:off x="2615603" y="956497"/>
                <a:ext cx="1025506" cy="2000256"/>
              </a:xfrm>
              <a:prstGeom prst="straightConnector1">
                <a:avLst/>
              </a:prstGeom>
              <a:noFill/>
              <a:ln w="9525" cap="flat" cmpd="sng">
                <a:solidFill>
                  <a:schemeClr val="dk2"/>
                </a:solidFill>
                <a:prstDash val="solid"/>
                <a:round/>
                <a:headEnd type="none" w="med" len="med"/>
                <a:tailEnd type="none" w="med" len="med"/>
              </a:ln>
            </p:spPr>
          </p:cxnSp>
          <p:sp>
            <p:nvSpPr>
              <p:cNvPr id="1360" name="Google Shape;1360;p22"/>
              <p:cNvSpPr/>
              <p:nvPr/>
            </p:nvSpPr>
            <p:spPr>
              <a:xfrm rot="10800000">
                <a:off x="873701" y="691869"/>
                <a:ext cx="157500" cy="1575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361" name="Google Shape;1361;p22"/>
              <p:cNvCxnSpPr>
                <a:stCxn id="1342" idx="4"/>
                <a:endCxn id="1360" idx="7"/>
              </p:cNvCxnSpPr>
              <p:nvPr/>
            </p:nvCxnSpPr>
            <p:spPr>
              <a:xfrm rot="8769580" flipH="1">
                <a:off x="114237" y="1064376"/>
                <a:ext cx="1173861" cy="1048886"/>
              </a:xfrm>
              <a:prstGeom prst="straightConnector1">
                <a:avLst/>
              </a:prstGeom>
              <a:noFill/>
              <a:ln w="9525" cap="flat" cmpd="sng">
                <a:solidFill>
                  <a:schemeClr val="dk2"/>
                </a:solidFill>
                <a:prstDash val="solid"/>
                <a:round/>
                <a:headEnd type="none" w="med" len="med"/>
                <a:tailEnd type="none" w="med" len="med"/>
              </a:ln>
            </p:spPr>
          </p:cxnSp>
          <p:cxnSp>
            <p:nvCxnSpPr>
              <p:cNvPr id="1362" name="Google Shape;1362;p22"/>
              <p:cNvCxnSpPr>
                <a:stCxn id="1360" idx="2"/>
                <a:endCxn id="1337" idx="5"/>
              </p:cNvCxnSpPr>
              <p:nvPr/>
            </p:nvCxnSpPr>
            <p:spPr>
              <a:xfrm rot="-2029235">
                <a:off x="1179725" y="581031"/>
                <a:ext cx="474852" cy="677375"/>
              </a:xfrm>
              <a:prstGeom prst="straightConnector1">
                <a:avLst/>
              </a:prstGeom>
              <a:noFill/>
              <a:ln w="9525" cap="flat" cmpd="sng">
                <a:solidFill>
                  <a:schemeClr val="dk2"/>
                </a:solidFill>
                <a:prstDash val="solid"/>
                <a:round/>
                <a:headEnd type="none" w="med" len="med"/>
                <a:tailEnd type="none" w="med" len="med"/>
              </a:ln>
            </p:spPr>
          </p:cxnSp>
          <p:cxnSp>
            <p:nvCxnSpPr>
              <p:cNvPr id="1363" name="Google Shape;1363;p22"/>
              <p:cNvCxnSpPr>
                <a:stCxn id="1360" idx="0"/>
                <a:endCxn id="1336" idx="4"/>
              </p:cNvCxnSpPr>
              <p:nvPr/>
            </p:nvCxnSpPr>
            <p:spPr>
              <a:xfrm rot="-2030204" flipH="1">
                <a:off x="469943" y="996108"/>
                <a:ext cx="1267716" cy="2434421"/>
              </a:xfrm>
              <a:prstGeom prst="straightConnector1">
                <a:avLst/>
              </a:prstGeom>
              <a:noFill/>
              <a:ln w="9525" cap="flat" cmpd="sng">
                <a:solidFill>
                  <a:schemeClr val="dk2"/>
                </a:solidFill>
                <a:prstDash val="solid"/>
                <a:round/>
                <a:headEnd type="none" w="med" len="med"/>
                <a:tailEnd type="none" w="med" len="med"/>
              </a:ln>
            </p:spPr>
          </p:cxnSp>
          <p:cxnSp>
            <p:nvCxnSpPr>
              <p:cNvPr id="1364" name="Google Shape;1364;p22"/>
              <p:cNvCxnSpPr>
                <a:stCxn id="1360" idx="1"/>
                <a:endCxn id="1338" idx="5"/>
              </p:cNvCxnSpPr>
              <p:nvPr/>
            </p:nvCxnSpPr>
            <p:spPr>
              <a:xfrm rot="-2032139">
                <a:off x="1589793" y="616894"/>
                <a:ext cx="106586" cy="2121320"/>
              </a:xfrm>
              <a:prstGeom prst="straightConnector1">
                <a:avLst/>
              </a:prstGeom>
              <a:noFill/>
              <a:ln w="9525" cap="flat" cmpd="sng">
                <a:solidFill>
                  <a:schemeClr val="dk2"/>
                </a:solidFill>
                <a:prstDash val="solid"/>
                <a:round/>
                <a:headEnd type="none" w="med" len="med"/>
                <a:tailEnd type="none" w="med" len="med"/>
              </a:ln>
            </p:spPr>
          </p:cxnSp>
          <p:sp>
            <p:nvSpPr>
              <p:cNvPr id="1365" name="Google Shape;1365;p22"/>
              <p:cNvSpPr/>
              <p:nvPr/>
            </p:nvSpPr>
            <p:spPr>
              <a:xfrm rot="10800000">
                <a:off x="2346923" y="285337"/>
                <a:ext cx="234600" cy="234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366" name="Google Shape;1366;p22"/>
              <p:cNvCxnSpPr>
                <a:stCxn id="1360" idx="2"/>
                <a:endCxn id="1365" idx="6"/>
              </p:cNvCxnSpPr>
              <p:nvPr/>
            </p:nvCxnSpPr>
            <p:spPr>
              <a:xfrm rot="-2030441">
                <a:off x="1040224" y="373064"/>
                <a:ext cx="1297753" cy="427010"/>
              </a:xfrm>
              <a:prstGeom prst="straightConnector1">
                <a:avLst/>
              </a:prstGeom>
              <a:noFill/>
              <a:ln w="9525" cap="flat" cmpd="sng">
                <a:solidFill>
                  <a:schemeClr val="dk2"/>
                </a:solidFill>
                <a:prstDash val="solid"/>
                <a:round/>
                <a:headEnd type="none" w="med" len="med"/>
                <a:tailEnd type="none" w="med" len="med"/>
              </a:ln>
            </p:spPr>
          </p:cxnSp>
          <p:cxnSp>
            <p:nvCxnSpPr>
              <p:cNvPr id="1367" name="Google Shape;1367;p22"/>
              <p:cNvCxnSpPr>
                <a:stCxn id="1365" idx="1"/>
                <a:endCxn id="1341" idx="5"/>
              </p:cNvCxnSpPr>
              <p:nvPr/>
            </p:nvCxnSpPr>
            <p:spPr>
              <a:xfrm rot="-2034703" flipH="1">
                <a:off x="2826258" y="400719"/>
                <a:ext cx="43017" cy="1143823"/>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68"/>
        <p:cNvGrpSpPr/>
        <p:nvPr/>
      </p:nvGrpSpPr>
      <p:grpSpPr>
        <a:xfrm>
          <a:off x="0" y="0"/>
          <a:ext cx="0" cy="0"/>
          <a:chOff x="0" y="0"/>
          <a:chExt cx="0" cy="0"/>
        </a:xfrm>
      </p:grpSpPr>
      <p:grpSp>
        <p:nvGrpSpPr>
          <p:cNvPr id="1369" name="Google Shape;1369;p23"/>
          <p:cNvGrpSpPr/>
          <p:nvPr/>
        </p:nvGrpSpPr>
        <p:grpSpPr>
          <a:xfrm>
            <a:off x="190301" y="174004"/>
            <a:ext cx="8808974" cy="4007621"/>
            <a:chOff x="190301" y="174004"/>
            <a:chExt cx="8808974" cy="4007621"/>
          </a:xfrm>
        </p:grpSpPr>
        <p:grpSp>
          <p:nvGrpSpPr>
            <p:cNvPr id="1370" name="Google Shape;1370;p23"/>
            <p:cNvGrpSpPr/>
            <p:nvPr/>
          </p:nvGrpSpPr>
          <p:grpSpPr>
            <a:xfrm rot="10800000">
              <a:off x="190301" y="3858950"/>
              <a:ext cx="298275" cy="322675"/>
              <a:chOff x="8667225" y="681525"/>
              <a:chExt cx="298275" cy="322675"/>
            </a:xfrm>
          </p:grpSpPr>
          <p:sp>
            <p:nvSpPr>
              <p:cNvPr id="1371" name="Google Shape;1371;p23"/>
              <p:cNvSpPr/>
              <p:nvPr/>
            </p:nvSpPr>
            <p:spPr>
              <a:xfrm rot="10800000">
                <a:off x="8667225" y="821625"/>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72" name="Google Shape;1372;p23"/>
              <p:cNvSpPr/>
              <p:nvPr/>
            </p:nvSpPr>
            <p:spPr>
              <a:xfrm rot="10800000">
                <a:off x="8825400" y="681525"/>
                <a:ext cx="140100" cy="14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73" name="Google Shape;1373;p23"/>
              <p:cNvSpPr/>
              <p:nvPr/>
            </p:nvSpPr>
            <p:spPr>
              <a:xfrm rot="10800000">
                <a:off x="8869800" y="952900"/>
                <a:ext cx="51300" cy="51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374" name="Google Shape;1374;p23"/>
            <p:cNvGrpSpPr/>
            <p:nvPr/>
          </p:nvGrpSpPr>
          <p:grpSpPr>
            <a:xfrm rot="-5139163">
              <a:off x="8591694" y="201328"/>
              <a:ext cx="406266" cy="379191"/>
              <a:chOff x="140150" y="4657175"/>
              <a:chExt cx="406275" cy="379200"/>
            </a:xfrm>
          </p:grpSpPr>
          <p:sp>
            <p:nvSpPr>
              <p:cNvPr id="1375" name="Google Shape;1375;p23"/>
              <p:cNvSpPr/>
              <p:nvPr/>
            </p:nvSpPr>
            <p:spPr>
              <a:xfrm rot="10800000">
                <a:off x="140150" y="4949675"/>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76" name="Google Shape;1376;p23"/>
              <p:cNvSpPr/>
              <p:nvPr/>
            </p:nvSpPr>
            <p:spPr>
              <a:xfrm rot="10800000">
                <a:off x="298325" y="4657175"/>
                <a:ext cx="140100" cy="140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77" name="Google Shape;1377;p23"/>
              <p:cNvSpPr/>
              <p:nvPr/>
            </p:nvSpPr>
            <p:spPr>
              <a:xfrm rot="10800000">
                <a:off x="495125" y="4852350"/>
                <a:ext cx="51300" cy="51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78" name="Google Shape;1378;p23"/>
              <p:cNvSpPr/>
              <p:nvPr/>
            </p:nvSpPr>
            <p:spPr>
              <a:xfrm rot="10800000">
                <a:off x="165050" y="4657175"/>
                <a:ext cx="51300" cy="5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1379" name="Google Shape;1379;p23"/>
          <p:cNvGrpSpPr/>
          <p:nvPr/>
        </p:nvGrpSpPr>
        <p:grpSpPr>
          <a:xfrm>
            <a:off x="115024" y="-2374836"/>
            <a:ext cx="8971639" cy="9886184"/>
            <a:chOff x="115024" y="-2374836"/>
            <a:chExt cx="8971639" cy="9886184"/>
          </a:xfrm>
        </p:grpSpPr>
        <p:grpSp>
          <p:nvGrpSpPr>
            <p:cNvPr id="1380" name="Google Shape;1380;p23"/>
            <p:cNvGrpSpPr/>
            <p:nvPr/>
          </p:nvGrpSpPr>
          <p:grpSpPr>
            <a:xfrm flipH="1">
              <a:off x="115024" y="-2374836"/>
              <a:ext cx="3687215" cy="3485542"/>
              <a:chOff x="5337386" y="-2374836"/>
              <a:chExt cx="3687215" cy="3485542"/>
            </a:xfrm>
          </p:grpSpPr>
          <p:sp>
            <p:nvSpPr>
              <p:cNvPr id="1381" name="Google Shape;1381;p23"/>
              <p:cNvSpPr/>
              <p:nvPr/>
            </p:nvSpPr>
            <p:spPr>
              <a:xfrm rot="9698973">
                <a:off x="8256504" y="-2357857"/>
                <a:ext cx="128642" cy="128642"/>
              </a:xfrm>
              <a:prstGeom prst="ellipse">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82" name="Google Shape;1382;p23"/>
              <p:cNvSpPr/>
              <p:nvPr/>
            </p:nvSpPr>
            <p:spPr>
              <a:xfrm rot="9699868">
                <a:off x="6325487" y="-94127"/>
                <a:ext cx="164028" cy="164028"/>
              </a:xfrm>
              <a:prstGeom prst="ellipse">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83" name="Google Shape;1383;p23"/>
              <p:cNvSpPr/>
              <p:nvPr/>
            </p:nvSpPr>
            <p:spPr>
              <a:xfrm rot="9695130">
                <a:off x="7230532" y="-1291785"/>
                <a:ext cx="265916" cy="265916"/>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84" name="Google Shape;1384;p23"/>
              <p:cNvSpPr/>
              <p:nvPr/>
            </p:nvSpPr>
            <p:spPr>
              <a:xfrm rot="9708981">
                <a:off x="8013809" y="-151576"/>
                <a:ext cx="86521" cy="86521"/>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85" name="Google Shape;1385;p23"/>
              <p:cNvSpPr/>
              <p:nvPr/>
            </p:nvSpPr>
            <p:spPr>
              <a:xfrm rot="9699377">
                <a:off x="8889724" y="131264"/>
                <a:ext cx="119155" cy="119155"/>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86" name="Google Shape;1386;p23"/>
              <p:cNvSpPr/>
              <p:nvPr/>
            </p:nvSpPr>
            <p:spPr>
              <a:xfrm rot="-9307649">
                <a:off x="7169475" y="191656"/>
                <a:ext cx="86305" cy="86305"/>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87" name="Google Shape;1387;p23"/>
              <p:cNvSpPr/>
              <p:nvPr/>
            </p:nvSpPr>
            <p:spPr>
              <a:xfrm rot="9708981">
                <a:off x="7609568" y="-1824766"/>
                <a:ext cx="86521" cy="86521"/>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88" name="Google Shape;1388;p23"/>
              <p:cNvSpPr/>
              <p:nvPr/>
            </p:nvSpPr>
            <p:spPr>
              <a:xfrm rot="9698900">
                <a:off x="5354617" y="277974"/>
                <a:ext cx="130539" cy="130539"/>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389" name="Google Shape;1389;p23"/>
              <p:cNvCxnSpPr>
                <a:stCxn id="1385" idx="5"/>
                <a:endCxn id="1384" idx="1"/>
              </p:cNvCxnSpPr>
              <p:nvPr/>
            </p:nvCxnSpPr>
            <p:spPr>
              <a:xfrm rot="10800000">
                <a:off x="8095656" y="-88788"/>
                <a:ext cx="800400" cy="252900"/>
              </a:xfrm>
              <a:prstGeom prst="straightConnector1">
                <a:avLst/>
              </a:prstGeom>
              <a:noFill/>
              <a:ln w="9525" cap="flat" cmpd="sng">
                <a:solidFill>
                  <a:schemeClr val="dk2"/>
                </a:solidFill>
                <a:prstDash val="solid"/>
                <a:round/>
                <a:headEnd type="none" w="med" len="med"/>
                <a:tailEnd type="none" w="med" len="med"/>
              </a:ln>
            </p:spPr>
          </p:cxnSp>
          <p:cxnSp>
            <p:nvCxnSpPr>
              <p:cNvPr id="1390" name="Google Shape;1390;p23"/>
              <p:cNvCxnSpPr>
                <a:stCxn id="1386" idx="4"/>
                <a:endCxn id="1384" idx="6"/>
              </p:cNvCxnSpPr>
              <p:nvPr/>
            </p:nvCxnSpPr>
            <p:spPr>
              <a:xfrm rot="10800000" flipH="1">
                <a:off x="7230777" y="-94742"/>
                <a:ext cx="785100" cy="290400"/>
              </a:xfrm>
              <a:prstGeom prst="straightConnector1">
                <a:avLst/>
              </a:prstGeom>
              <a:noFill/>
              <a:ln w="9525" cap="flat" cmpd="sng">
                <a:solidFill>
                  <a:schemeClr val="dk2"/>
                </a:solidFill>
                <a:prstDash val="solid"/>
                <a:round/>
                <a:headEnd type="none" w="med" len="med"/>
                <a:tailEnd type="none" w="med" len="med"/>
              </a:ln>
            </p:spPr>
          </p:cxnSp>
          <p:cxnSp>
            <p:nvCxnSpPr>
              <p:cNvPr id="1391" name="Google Shape;1391;p23"/>
              <p:cNvCxnSpPr>
                <a:stCxn id="1381" idx="0"/>
                <a:endCxn id="1385" idx="4"/>
              </p:cNvCxnSpPr>
              <p:nvPr/>
            </p:nvCxnSpPr>
            <p:spPr>
              <a:xfrm>
                <a:off x="8341075" y="-2232486"/>
                <a:ext cx="589500" cy="2366700"/>
              </a:xfrm>
              <a:prstGeom prst="straightConnector1">
                <a:avLst/>
              </a:prstGeom>
              <a:noFill/>
              <a:ln w="9525" cap="flat" cmpd="sng">
                <a:solidFill>
                  <a:schemeClr val="dk2"/>
                </a:solidFill>
                <a:prstDash val="solid"/>
                <a:round/>
                <a:headEnd type="none" w="med" len="med"/>
                <a:tailEnd type="none" w="med" len="med"/>
              </a:ln>
            </p:spPr>
          </p:cxnSp>
          <p:cxnSp>
            <p:nvCxnSpPr>
              <p:cNvPr id="1392" name="Google Shape;1392;p23"/>
              <p:cNvCxnSpPr>
                <a:stCxn id="1385" idx="6"/>
                <a:endCxn id="1386" idx="2"/>
              </p:cNvCxnSpPr>
              <p:nvPr/>
            </p:nvCxnSpPr>
            <p:spPr>
              <a:xfrm flipH="1">
                <a:off x="7251752" y="209591"/>
                <a:ext cx="1641000" cy="43500"/>
              </a:xfrm>
              <a:prstGeom prst="straightConnector1">
                <a:avLst/>
              </a:prstGeom>
              <a:noFill/>
              <a:ln w="9525" cap="flat" cmpd="sng">
                <a:solidFill>
                  <a:schemeClr val="dk2"/>
                </a:solidFill>
                <a:prstDash val="solid"/>
                <a:round/>
                <a:headEnd type="none" w="med" len="med"/>
                <a:tailEnd type="none" w="med" len="med"/>
              </a:ln>
            </p:spPr>
          </p:cxnSp>
          <p:cxnSp>
            <p:nvCxnSpPr>
              <p:cNvPr id="1393" name="Google Shape;1393;p23"/>
              <p:cNvCxnSpPr>
                <a:stCxn id="1386" idx="6"/>
                <a:endCxn id="1382" idx="1"/>
              </p:cNvCxnSpPr>
              <p:nvPr/>
            </p:nvCxnSpPr>
            <p:spPr>
              <a:xfrm rot="10800000">
                <a:off x="6480777" y="24658"/>
                <a:ext cx="692700" cy="192000"/>
              </a:xfrm>
              <a:prstGeom prst="straightConnector1">
                <a:avLst/>
              </a:prstGeom>
              <a:noFill/>
              <a:ln w="9525" cap="flat" cmpd="sng">
                <a:solidFill>
                  <a:schemeClr val="dk2"/>
                </a:solidFill>
                <a:prstDash val="solid"/>
                <a:round/>
                <a:headEnd type="none" w="med" len="med"/>
                <a:tailEnd type="none" w="med" len="med"/>
              </a:ln>
            </p:spPr>
          </p:cxnSp>
          <p:cxnSp>
            <p:nvCxnSpPr>
              <p:cNvPr id="1394" name="Google Shape;1394;p23"/>
              <p:cNvCxnSpPr>
                <a:stCxn id="1384" idx="6"/>
                <a:endCxn id="1382" idx="1"/>
              </p:cNvCxnSpPr>
              <p:nvPr/>
            </p:nvCxnSpPr>
            <p:spPr>
              <a:xfrm flipH="1">
                <a:off x="6480870" y="-94816"/>
                <a:ext cx="1535100" cy="119400"/>
              </a:xfrm>
              <a:prstGeom prst="straightConnector1">
                <a:avLst/>
              </a:prstGeom>
              <a:noFill/>
              <a:ln w="9525" cap="flat" cmpd="sng">
                <a:solidFill>
                  <a:schemeClr val="dk2"/>
                </a:solidFill>
                <a:prstDash val="solid"/>
                <a:round/>
                <a:headEnd type="none" w="med" len="med"/>
                <a:tailEnd type="none" w="med" len="med"/>
              </a:ln>
            </p:spPr>
          </p:cxnSp>
          <p:cxnSp>
            <p:nvCxnSpPr>
              <p:cNvPr id="1395" name="Google Shape;1395;p23"/>
              <p:cNvCxnSpPr>
                <a:stCxn id="1381" idx="6"/>
                <a:endCxn id="1387" idx="3"/>
              </p:cNvCxnSpPr>
              <p:nvPr/>
            </p:nvCxnSpPr>
            <p:spPr>
              <a:xfrm flipH="1">
                <a:off x="7672375" y="-2273286"/>
                <a:ext cx="587400" cy="453300"/>
              </a:xfrm>
              <a:prstGeom prst="straightConnector1">
                <a:avLst/>
              </a:prstGeom>
              <a:noFill/>
              <a:ln w="9525" cap="flat" cmpd="sng">
                <a:solidFill>
                  <a:schemeClr val="dk2"/>
                </a:solidFill>
                <a:prstDash val="solid"/>
                <a:round/>
                <a:headEnd type="none" w="med" len="med"/>
                <a:tailEnd type="none" w="med" len="med"/>
              </a:ln>
            </p:spPr>
          </p:cxnSp>
          <p:cxnSp>
            <p:nvCxnSpPr>
              <p:cNvPr id="1396" name="Google Shape;1396;p23"/>
              <p:cNvCxnSpPr>
                <a:stCxn id="1381" idx="7"/>
                <a:endCxn id="1384" idx="4"/>
              </p:cNvCxnSpPr>
              <p:nvPr/>
            </p:nvCxnSpPr>
            <p:spPr>
              <a:xfrm flipH="1">
                <a:off x="8043575" y="-2236048"/>
                <a:ext cx="248400" cy="2086500"/>
              </a:xfrm>
              <a:prstGeom prst="straightConnector1">
                <a:avLst/>
              </a:prstGeom>
              <a:noFill/>
              <a:ln w="9525" cap="flat" cmpd="sng">
                <a:solidFill>
                  <a:schemeClr val="dk2"/>
                </a:solidFill>
                <a:prstDash val="solid"/>
                <a:round/>
                <a:headEnd type="none" w="med" len="med"/>
                <a:tailEnd type="none" w="med" len="med"/>
              </a:ln>
            </p:spPr>
          </p:cxnSp>
          <p:cxnSp>
            <p:nvCxnSpPr>
              <p:cNvPr id="1397" name="Google Shape;1397;p23"/>
              <p:cNvCxnSpPr>
                <a:stCxn id="1387" idx="7"/>
                <a:endCxn id="1383" idx="3"/>
              </p:cNvCxnSpPr>
              <p:nvPr/>
            </p:nvCxnSpPr>
            <p:spPr>
              <a:xfrm flipH="1">
                <a:off x="7423012" y="-1742897"/>
                <a:ext cx="210300" cy="465300"/>
              </a:xfrm>
              <a:prstGeom prst="straightConnector1">
                <a:avLst/>
              </a:prstGeom>
              <a:noFill/>
              <a:ln w="9525" cap="flat" cmpd="sng">
                <a:solidFill>
                  <a:schemeClr val="dk2"/>
                </a:solidFill>
                <a:prstDash val="solid"/>
                <a:round/>
                <a:headEnd type="none" w="med" len="med"/>
                <a:tailEnd type="none" w="med" len="med"/>
              </a:ln>
            </p:spPr>
          </p:cxnSp>
          <p:cxnSp>
            <p:nvCxnSpPr>
              <p:cNvPr id="1398" name="Google Shape;1398;p23"/>
              <p:cNvCxnSpPr>
                <a:stCxn id="1383" idx="0"/>
                <a:endCxn id="1384" idx="4"/>
              </p:cNvCxnSpPr>
              <p:nvPr/>
            </p:nvCxnSpPr>
            <p:spPr>
              <a:xfrm>
                <a:off x="7405490" y="-1032677"/>
                <a:ext cx="638100" cy="883200"/>
              </a:xfrm>
              <a:prstGeom prst="straightConnector1">
                <a:avLst/>
              </a:prstGeom>
              <a:noFill/>
              <a:ln w="9525" cap="flat" cmpd="sng">
                <a:solidFill>
                  <a:schemeClr val="dk2"/>
                </a:solidFill>
                <a:prstDash val="solid"/>
                <a:round/>
                <a:headEnd type="none" w="med" len="med"/>
                <a:tailEnd type="none" w="med" len="med"/>
              </a:ln>
            </p:spPr>
          </p:cxnSp>
          <p:cxnSp>
            <p:nvCxnSpPr>
              <p:cNvPr id="1399" name="Google Shape;1399;p23"/>
              <p:cNvCxnSpPr>
                <a:stCxn id="1388" idx="2"/>
                <a:endCxn id="1382" idx="6"/>
              </p:cNvCxnSpPr>
              <p:nvPr/>
            </p:nvCxnSpPr>
            <p:spPr>
              <a:xfrm rot="10800000" flipH="1">
                <a:off x="5481836" y="13694"/>
                <a:ext cx="847800" cy="309000"/>
              </a:xfrm>
              <a:prstGeom prst="straightConnector1">
                <a:avLst/>
              </a:prstGeom>
              <a:noFill/>
              <a:ln w="9525" cap="flat" cmpd="sng">
                <a:solidFill>
                  <a:schemeClr val="dk2"/>
                </a:solidFill>
                <a:prstDash val="solid"/>
                <a:round/>
                <a:headEnd type="none" w="med" len="med"/>
                <a:tailEnd type="none" w="med" len="med"/>
              </a:ln>
            </p:spPr>
          </p:cxnSp>
          <p:cxnSp>
            <p:nvCxnSpPr>
              <p:cNvPr id="1400" name="Google Shape;1400;p23"/>
              <p:cNvCxnSpPr>
                <a:stCxn id="1386" idx="7"/>
                <a:endCxn id="1388" idx="1"/>
              </p:cNvCxnSpPr>
              <p:nvPr/>
            </p:nvCxnSpPr>
            <p:spPr>
              <a:xfrm flipH="1">
                <a:off x="5478310" y="249658"/>
                <a:ext cx="1693800" cy="123000"/>
              </a:xfrm>
              <a:prstGeom prst="straightConnector1">
                <a:avLst/>
              </a:prstGeom>
              <a:noFill/>
              <a:ln w="9525" cap="flat" cmpd="sng">
                <a:solidFill>
                  <a:schemeClr val="dk2"/>
                </a:solidFill>
                <a:prstDash val="solid"/>
                <a:round/>
                <a:headEnd type="none" w="med" len="med"/>
                <a:tailEnd type="none" w="med" len="med"/>
              </a:ln>
            </p:spPr>
          </p:cxnSp>
          <p:sp>
            <p:nvSpPr>
              <p:cNvPr id="1401" name="Google Shape;1401;p23"/>
              <p:cNvSpPr/>
              <p:nvPr/>
            </p:nvSpPr>
            <p:spPr>
              <a:xfrm rot="9708981">
                <a:off x="6280042" y="-655695"/>
                <a:ext cx="86521" cy="86521"/>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402" name="Google Shape;1402;p23"/>
              <p:cNvCxnSpPr>
                <a:stCxn id="1388" idx="3"/>
                <a:endCxn id="1401" idx="6"/>
              </p:cNvCxnSpPr>
              <p:nvPr/>
            </p:nvCxnSpPr>
            <p:spPr>
              <a:xfrm rot="10800000" flipH="1">
                <a:off x="5449161" y="-598892"/>
                <a:ext cx="833100" cy="883800"/>
              </a:xfrm>
              <a:prstGeom prst="straightConnector1">
                <a:avLst/>
              </a:prstGeom>
              <a:noFill/>
              <a:ln w="9525" cap="flat" cmpd="sng">
                <a:solidFill>
                  <a:schemeClr val="dk2"/>
                </a:solidFill>
                <a:prstDash val="solid"/>
                <a:round/>
                <a:headEnd type="none" w="med" len="med"/>
                <a:tailEnd type="none" w="med" len="med"/>
              </a:ln>
            </p:spPr>
          </p:cxnSp>
          <p:cxnSp>
            <p:nvCxnSpPr>
              <p:cNvPr id="1403" name="Google Shape;1403;p23"/>
              <p:cNvCxnSpPr>
                <a:stCxn id="1401" idx="2"/>
                <a:endCxn id="1383" idx="6"/>
              </p:cNvCxnSpPr>
              <p:nvPr/>
            </p:nvCxnSpPr>
            <p:spPr>
              <a:xfrm rot="10800000" flipH="1">
                <a:off x="6364402" y="-1116735"/>
                <a:ext cx="873000" cy="490800"/>
              </a:xfrm>
              <a:prstGeom prst="straightConnector1">
                <a:avLst/>
              </a:prstGeom>
              <a:noFill/>
              <a:ln w="9525" cap="flat" cmpd="sng">
                <a:solidFill>
                  <a:schemeClr val="dk2"/>
                </a:solidFill>
                <a:prstDash val="solid"/>
                <a:round/>
                <a:headEnd type="none" w="med" len="med"/>
                <a:tailEnd type="none" w="med" len="med"/>
              </a:ln>
            </p:spPr>
          </p:cxnSp>
          <p:cxnSp>
            <p:nvCxnSpPr>
              <p:cNvPr id="1404" name="Google Shape;1404;p23"/>
              <p:cNvCxnSpPr>
                <a:stCxn id="1401" idx="0"/>
                <a:endCxn id="1382" idx="4"/>
              </p:cNvCxnSpPr>
              <p:nvPr/>
            </p:nvCxnSpPr>
            <p:spPr>
              <a:xfrm>
                <a:off x="6336802" y="-571335"/>
                <a:ext cx="45000" cy="481500"/>
              </a:xfrm>
              <a:prstGeom prst="straightConnector1">
                <a:avLst/>
              </a:prstGeom>
              <a:noFill/>
              <a:ln w="9525" cap="flat" cmpd="sng">
                <a:solidFill>
                  <a:schemeClr val="dk2"/>
                </a:solidFill>
                <a:prstDash val="solid"/>
                <a:round/>
                <a:headEnd type="none" w="med" len="med"/>
                <a:tailEnd type="none" w="med" len="med"/>
              </a:ln>
            </p:spPr>
          </p:cxnSp>
          <p:cxnSp>
            <p:nvCxnSpPr>
              <p:cNvPr id="1405" name="Google Shape;1405;p23"/>
              <p:cNvCxnSpPr>
                <a:stCxn id="1401" idx="1"/>
                <a:endCxn id="1384" idx="5"/>
              </p:cNvCxnSpPr>
              <p:nvPr/>
            </p:nvCxnSpPr>
            <p:spPr>
              <a:xfrm>
                <a:off x="6361911" y="-592919"/>
                <a:ext cx="1656600" cy="465000"/>
              </a:xfrm>
              <a:prstGeom prst="straightConnector1">
                <a:avLst/>
              </a:prstGeom>
              <a:noFill/>
              <a:ln w="9525" cap="flat" cmpd="sng">
                <a:solidFill>
                  <a:schemeClr val="dk2"/>
                </a:solidFill>
                <a:prstDash val="solid"/>
                <a:round/>
                <a:headEnd type="none" w="med" len="med"/>
                <a:tailEnd type="none" w="med" len="med"/>
              </a:ln>
            </p:spPr>
          </p:cxnSp>
          <p:sp>
            <p:nvSpPr>
              <p:cNvPr id="1406" name="Google Shape;1406;p23"/>
              <p:cNvSpPr/>
              <p:nvPr/>
            </p:nvSpPr>
            <p:spPr>
              <a:xfrm rot="9698973">
                <a:off x="7912582" y="-1816833"/>
                <a:ext cx="128642" cy="128642"/>
              </a:xfrm>
              <a:prstGeom prst="ellipse">
                <a:avLst/>
              </a:prstGeom>
              <a:solidFill>
                <a:srgbClr val="86CF6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407" name="Google Shape;1407;p23"/>
              <p:cNvCxnSpPr>
                <a:stCxn id="1383" idx="2"/>
                <a:endCxn id="1406" idx="7"/>
              </p:cNvCxnSpPr>
              <p:nvPr/>
            </p:nvCxnSpPr>
            <p:spPr>
              <a:xfrm rot="10800000" flipH="1">
                <a:off x="7489640" y="-1694927"/>
                <a:ext cx="458400" cy="494100"/>
              </a:xfrm>
              <a:prstGeom prst="straightConnector1">
                <a:avLst/>
              </a:prstGeom>
              <a:noFill/>
              <a:ln w="9525" cap="flat" cmpd="sng">
                <a:solidFill>
                  <a:schemeClr val="dk2"/>
                </a:solidFill>
                <a:prstDash val="solid"/>
                <a:round/>
                <a:headEnd type="none" w="med" len="med"/>
                <a:tailEnd type="none" w="med" len="med"/>
              </a:ln>
            </p:spPr>
          </p:cxnSp>
          <p:cxnSp>
            <p:nvCxnSpPr>
              <p:cNvPr id="1408" name="Google Shape;1408;p23"/>
              <p:cNvCxnSpPr>
                <a:stCxn id="1406" idx="3"/>
                <a:endCxn id="1381" idx="7"/>
              </p:cNvCxnSpPr>
              <p:nvPr/>
            </p:nvCxnSpPr>
            <p:spPr>
              <a:xfrm rot="10800000" flipH="1">
                <a:off x="8005753" y="-2236000"/>
                <a:ext cx="286200" cy="426000"/>
              </a:xfrm>
              <a:prstGeom prst="straightConnector1">
                <a:avLst/>
              </a:prstGeom>
              <a:noFill/>
              <a:ln w="9525" cap="flat" cmpd="sng">
                <a:solidFill>
                  <a:schemeClr val="dk2"/>
                </a:solidFill>
                <a:prstDash val="solid"/>
                <a:round/>
                <a:headEnd type="none" w="med" len="med"/>
                <a:tailEnd type="none" w="med" len="med"/>
              </a:ln>
            </p:spPr>
          </p:cxnSp>
          <p:cxnSp>
            <p:nvCxnSpPr>
              <p:cNvPr id="1409" name="Google Shape;1409;p23"/>
              <p:cNvCxnSpPr>
                <a:stCxn id="1384" idx="4"/>
                <a:endCxn id="1406" idx="0"/>
              </p:cNvCxnSpPr>
              <p:nvPr/>
            </p:nvCxnSpPr>
            <p:spPr>
              <a:xfrm rot="10800000">
                <a:off x="7997070" y="-1691416"/>
                <a:ext cx="46500" cy="1542000"/>
              </a:xfrm>
              <a:prstGeom prst="straightConnector1">
                <a:avLst/>
              </a:prstGeom>
              <a:noFill/>
              <a:ln w="9525" cap="flat" cmpd="sng">
                <a:solidFill>
                  <a:schemeClr val="dk2"/>
                </a:solidFill>
                <a:prstDash val="solid"/>
                <a:round/>
                <a:headEnd type="none" w="med" len="med"/>
                <a:tailEnd type="none" w="med" len="med"/>
              </a:ln>
            </p:spPr>
          </p:cxnSp>
          <p:sp>
            <p:nvSpPr>
              <p:cNvPr id="1410" name="Google Shape;1410;p23"/>
              <p:cNvSpPr/>
              <p:nvPr/>
            </p:nvSpPr>
            <p:spPr>
              <a:xfrm rot="9700738">
                <a:off x="8739027" y="840659"/>
                <a:ext cx="238594" cy="238594"/>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411" name="Google Shape;1411;p23"/>
              <p:cNvCxnSpPr>
                <a:stCxn id="1384" idx="0"/>
                <a:endCxn id="1410" idx="4"/>
              </p:cNvCxnSpPr>
              <p:nvPr/>
            </p:nvCxnSpPr>
            <p:spPr>
              <a:xfrm>
                <a:off x="8070570" y="-67216"/>
                <a:ext cx="750300" cy="913800"/>
              </a:xfrm>
              <a:prstGeom prst="straightConnector1">
                <a:avLst/>
              </a:prstGeom>
              <a:noFill/>
              <a:ln w="9525" cap="flat" cmpd="sng">
                <a:solidFill>
                  <a:schemeClr val="dk2"/>
                </a:solidFill>
                <a:prstDash val="solid"/>
                <a:round/>
                <a:headEnd type="none" w="med" len="med"/>
                <a:tailEnd type="none" w="med" len="med"/>
              </a:ln>
            </p:spPr>
          </p:cxnSp>
          <p:cxnSp>
            <p:nvCxnSpPr>
              <p:cNvPr id="1412" name="Google Shape;1412;p23"/>
              <p:cNvCxnSpPr>
                <a:stCxn id="1385" idx="7"/>
                <a:endCxn id="1410" idx="3"/>
              </p:cNvCxnSpPr>
              <p:nvPr/>
            </p:nvCxnSpPr>
            <p:spPr>
              <a:xfrm flipH="1">
                <a:off x="8911773" y="244086"/>
                <a:ext cx="10800" cy="609300"/>
              </a:xfrm>
              <a:prstGeom prst="straightConnector1">
                <a:avLst/>
              </a:prstGeom>
              <a:noFill/>
              <a:ln w="9525" cap="flat" cmpd="sng">
                <a:solidFill>
                  <a:schemeClr val="dk2"/>
                </a:solidFill>
                <a:prstDash val="solid"/>
                <a:round/>
                <a:headEnd type="none" w="med" len="med"/>
                <a:tailEnd type="none" w="med" len="med"/>
              </a:ln>
            </p:spPr>
          </p:cxnSp>
        </p:grpSp>
        <p:grpSp>
          <p:nvGrpSpPr>
            <p:cNvPr id="1413" name="Google Shape;1413;p23"/>
            <p:cNvGrpSpPr/>
            <p:nvPr/>
          </p:nvGrpSpPr>
          <p:grpSpPr>
            <a:xfrm>
              <a:off x="4731484" y="3997585"/>
              <a:ext cx="4355179" cy="3513764"/>
              <a:chOff x="720009" y="3852908"/>
              <a:chExt cx="4355179" cy="3513764"/>
            </a:xfrm>
          </p:grpSpPr>
          <p:sp>
            <p:nvSpPr>
              <p:cNvPr id="1414" name="Google Shape;1414;p23"/>
              <p:cNvSpPr/>
              <p:nvPr/>
            </p:nvSpPr>
            <p:spPr>
              <a:xfrm rot="8759498">
                <a:off x="4842687" y="3890706"/>
                <a:ext cx="194703" cy="194703"/>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15" name="Google Shape;1415;p23"/>
              <p:cNvSpPr/>
              <p:nvPr/>
            </p:nvSpPr>
            <p:spPr>
              <a:xfrm rot="8759498">
                <a:off x="2275964" y="6863806"/>
                <a:ext cx="194703" cy="194703"/>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16" name="Google Shape;1416;p23"/>
              <p:cNvSpPr/>
              <p:nvPr/>
            </p:nvSpPr>
            <p:spPr>
              <a:xfrm rot="8760064">
                <a:off x="1605200" y="4894668"/>
                <a:ext cx="401304" cy="401304"/>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17" name="Google Shape;1417;p23"/>
              <p:cNvSpPr/>
              <p:nvPr/>
            </p:nvSpPr>
            <p:spPr>
              <a:xfrm rot="8752287">
                <a:off x="3601108" y="6091497"/>
                <a:ext cx="130469" cy="130469"/>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18" name="Google Shape;1418;p23"/>
              <p:cNvSpPr/>
              <p:nvPr/>
            </p:nvSpPr>
            <p:spPr>
              <a:xfrm rot="8754177">
                <a:off x="4682827" y="4819876"/>
                <a:ext cx="210847" cy="210847"/>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19" name="Google Shape;1419;p23"/>
              <p:cNvSpPr/>
              <p:nvPr/>
            </p:nvSpPr>
            <p:spPr>
              <a:xfrm rot="8752287">
                <a:off x="3494792" y="7210837"/>
                <a:ext cx="130469" cy="130469"/>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20" name="Google Shape;1420;p23"/>
              <p:cNvSpPr/>
              <p:nvPr/>
            </p:nvSpPr>
            <p:spPr>
              <a:xfrm rot="8752287">
                <a:off x="3265787" y="4938959"/>
                <a:ext cx="130469" cy="130469"/>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21" name="Google Shape;1421;p23"/>
              <p:cNvSpPr/>
              <p:nvPr/>
            </p:nvSpPr>
            <p:spPr>
              <a:xfrm rot="8754847">
                <a:off x="1467743" y="6207539"/>
                <a:ext cx="96354" cy="963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422" name="Google Shape;1422;p23"/>
              <p:cNvCxnSpPr>
                <a:stCxn id="1419" idx="4"/>
                <a:endCxn id="1417" idx="0"/>
              </p:cNvCxnSpPr>
              <p:nvPr/>
            </p:nvCxnSpPr>
            <p:spPr>
              <a:xfrm rot="10800000" flipH="1">
                <a:off x="3523426" y="6210771"/>
                <a:ext cx="179400" cy="1011300"/>
              </a:xfrm>
              <a:prstGeom prst="straightConnector1">
                <a:avLst/>
              </a:prstGeom>
              <a:noFill/>
              <a:ln w="9525" cap="flat" cmpd="sng">
                <a:solidFill>
                  <a:schemeClr val="dk2"/>
                </a:solidFill>
                <a:prstDash val="solid"/>
                <a:round/>
                <a:headEnd type="none" w="med" len="med"/>
                <a:tailEnd type="none" w="med" len="med"/>
              </a:ln>
            </p:spPr>
          </p:cxnSp>
          <p:cxnSp>
            <p:nvCxnSpPr>
              <p:cNvPr id="1423" name="Google Shape;1423;p23"/>
              <p:cNvCxnSpPr>
                <a:stCxn id="1414" idx="7"/>
                <a:endCxn id="1418" idx="3"/>
              </p:cNvCxnSpPr>
              <p:nvPr/>
            </p:nvCxnSpPr>
            <p:spPr>
              <a:xfrm flipH="1">
                <a:off x="4808077" y="4083623"/>
                <a:ext cx="113400" cy="738300"/>
              </a:xfrm>
              <a:prstGeom prst="straightConnector1">
                <a:avLst/>
              </a:prstGeom>
              <a:noFill/>
              <a:ln w="9525" cap="flat" cmpd="sng">
                <a:solidFill>
                  <a:schemeClr val="dk2"/>
                </a:solidFill>
                <a:prstDash val="solid"/>
                <a:round/>
                <a:headEnd type="none" w="med" len="med"/>
                <a:tailEnd type="none" w="med" len="med"/>
              </a:ln>
            </p:spPr>
          </p:cxnSp>
          <p:cxnSp>
            <p:nvCxnSpPr>
              <p:cNvPr id="1424" name="Google Shape;1424;p23"/>
              <p:cNvCxnSpPr>
                <a:stCxn id="1418" idx="7"/>
                <a:endCxn id="1419" idx="2"/>
              </p:cNvCxnSpPr>
              <p:nvPr/>
            </p:nvCxnSpPr>
            <p:spPr>
              <a:xfrm flipH="1">
                <a:off x="3613910" y="5028820"/>
                <a:ext cx="1154400" cy="2210700"/>
              </a:xfrm>
              <a:prstGeom prst="straightConnector1">
                <a:avLst/>
              </a:prstGeom>
              <a:noFill/>
              <a:ln w="9525" cap="flat" cmpd="sng">
                <a:solidFill>
                  <a:schemeClr val="dk2"/>
                </a:solidFill>
                <a:prstDash val="solid"/>
                <a:round/>
                <a:headEnd type="none" w="med" len="med"/>
                <a:tailEnd type="none" w="med" len="med"/>
              </a:ln>
            </p:spPr>
          </p:cxnSp>
          <p:cxnSp>
            <p:nvCxnSpPr>
              <p:cNvPr id="1425" name="Google Shape;1425;p23"/>
              <p:cNvCxnSpPr>
                <a:stCxn id="1419" idx="6"/>
                <a:endCxn id="1415" idx="1"/>
              </p:cNvCxnSpPr>
              <p:nvPr/>
            </p:nvCxnSpPr>
            <p:spPr>
              <a:xfrm rot="10800000">
                <a:off x="2468926" y="6979671"/>
                <a:ext cx="1037100" cy="333000"/>
              </a:xfrm>
              <a:prstGeom prst="straightConnector1">
                <a:avLst/>
              </a:prstGeom>
              <a:noFill/>
              <a:ln w="9525" cap="flat" cmpd="sng">
                <a:solidFill>
                  <a:schemeClr val="dk2"/>
                </a:solidFill>
                <a:prstDash val="solid"/>
                <a:round/>
                <a:headEnd type="none" w="med" len="med"/>
                <a:tailEnd type="none" w="med" len="med"/>
              </a:ln>
            </p:spPr>
          </p:cxnSp>
          <p:cxnSp>
            <p:nvCxnSpPr>
              <p:cNvPr id="1426" name="Google Shape;1426;p23"/>
              <p:cNvCxnSpPr>
                <a:stCxn id="1417" idx="7"/>
                <a:endCxn id="1415" idx="3"/>
              </p:cNvCxnSpPr>
              <p:nvPr/>
            </p:nvCxnSpPr>
            <p:spPr>
              <a:xfrm flipH="1">
                <a:off x="2391939" y="6220795"/>
                <a:ext cx="1262100" cy="644700"/>
              </a:xfrm>
              <a:prstGeom prst="straightConnector1">
                <a:avLst/>
              </a:prstGeom>
              <a:noFill/>
              <a:ln w="9525" cap="flat" cmpd="sng">
                <a:solidFill>
                  <a:schemeClr val="dk2"/>
                </a:solidFill>
                <a:prstDash val="solid"/>
                <a:round/>
                <a:headEnd type="none" w="med" len="med"/>
                <a:tailEnd type="none" w="med" len="med"/>
              </a:ln>
            </p:spPr>
          </p:cxnSp>
          <p:cxnSp>
            <p:nvCxnSpPr>
              <p:cNvPr id="1427" name="Google Shape;1427;p23"/>
              <p:cNvCxnSpPr>
                <a:stCxn id="1414" idx="6"/>
                <a:endCxn id="1420" idx="2"/>
              </p:cNvCxnSpPr>
              <p:nvPr/>
            </p:nvCxnSpPr>
            <p:spPr>
              <a:xfrm flipH="1">
                <a:off x="3385138" y="4042508"/>
                <a:ext cx="1474200" cy="925200"/>
              </a:xfrm>
              <a:prstGeom prst="straightConnector1">
                <a:avLst/>
              </a:prstGeom>
              <a:noFill/>
              <a:ln w="9525" cap="flat" cmpd="sng">
                <a:solidFill>
                  <a:schemeClr val="dk2"/>
                </a:solidFill>
                <a:prstDash val="solid"/>
                <a:round/>
                <a:headEnd type="none" w="med" len="med"/>
                <a:tailEnd type="none" w="med" len="med"/>
              </a:ln>
            </p:spPr>
          </p:cxnSp>
          <p:cxnSp>
            <p:nvCxnSpPr>
              <p:cNvPr id="1428" name="Google Shape;1428;p23"/>
              <p:cNvCxnSpPr>
                <a:stCxn id="1420" idx="0"/>
                <a:endCxn id="1417" idx="2"/>
              </p:cNvCxnSpPr>
              <p:nvPr/>
            </p:nvCxnSpPr>
            <p:spPr>
              <a:xfrm>
                <a:off x="3367622" y="5058194"/>
                <a:ext cx="352800" cy="1062000"/>
              </a:xfrm>
              <a:prstGeom prst="straightConnector1">
                <a:avLst/>
              </a:prstGeom>
              <a:noFill/>
              <a:ln w="9525" cap="flat" cmpd="sng">
                <a:solidFill>
                  <a:schemeClr val="dk2"/>
                </a:solidFill>
                <a:prstDash val="solid"/>
                <a:round/>
                <a:headEnd type="none" w="med" len="med"/>
                <a:tailEnd type="none" w="med" len="med"/>
              </a:ln>
            </p:spPr>
          </p:cxnSp>
          <p:cxnSp>
            <p:nvCxnSpPr>
              <p:cNvPr id="1429" name="Google Shape;1429;p23"/>
              <p:cNvCxnSpPr>
                <a:stCxn id="1420" idx="5"/>
                <a:endCxn id="1416" idx="1"/>
              </p:cNvCxnSpPr>
              <p:nvPr/>
            </p:nvCxnSpPr>
            <p:spPr>
              <a:xfrm flipH="1">
                <a:off x="2002758" y="4991890"/>
                <a:ext cx="1264200" cy="141600"/>
              </a:xfrm>
              <a:prstGeom prst="straightConnector1">
                <a:avLst/>
              </a:prstGeom>
              <a:noFill/>
              <a:ln w="9525" cap="flat" cmpd="sng">
                <a:solidFill>
                  <a:schemeClr val="dk2"/>
                </a:solidFill>
                <a:prstDash val="solid"/>
                <a:round/>
                <a:headEnd type="none" w="med" len="med"/>
                <a:tailEnd type="none" w="med" len="med"/>
              </a:ln>
            </p:spPr>
          </p:cxnSp>
          <p:cxnSp>
            <p:nvCxnSpPr>
              <p:cNvPr id="1430" name="Google Shape;1430;p23"/>
              <p:cNvCxnSpPr>
                <a:stCxn id="1416" idx="0"/>
                <a:endCxn id="1417" idx="5"/>
              </p:cNvCxnSpPr>
              <p:nvPr/>
            </p:nvCxnSpPr>
            <p:spPr>
              <a:xfrm>
                <a:off x="1918052" y="5261670"/>
                <a:ext cx="1684200" cy="882900"/>
              </a:xfrm>
              <a:prstGeom prst="straightConnector1">
                <a:avLst/>
              </a:prstGeom>
              <a:noFill/>
              <a:ln w="9525" cap="flat" cmpd="sng">
                <a:solidFill>
                  <a:schemeClr val="dk2"/>
                </a:solidFill>
                <a:prstDash val="solid"/>
                <a:round/>
                <a:headEnd type="none" w="med" len="med"/>
                <a:tailEnd type="none" w="med" len="med"/>
              </a:ln>
            </p:spPr>
          </p:cxnSp>
          <p:cxnSp>
            <p:nvCxnSpPr>
              <p:cNvPr id="1431" name="Google Shape;1431;p23"/>
              <p:cNvCxnSpPr>
                <a:stCxn id="1416" idx="7"/>
                <a:endCxn id="1421" idx="3"/>
              </p:cNvCxnSpPr>
              <p:nvPr/>
            </p:nvCxnSpPr>
            <p:spPr>
              <a:xfrm flipH="1">
                <a:off x="1525162" y="5292284"/>
                <a:ext cx="242400" cy="916200"/>
              </a:xfrm>
              <a:prstGeom prst="straightConnector1">
                <a:avLst/>
              </a:prstGeom>
              <a:noFill/>
              <a:ln w="9525" cap="flat" cmpd="sng">
                <a:solidFill>
                  <a:schemeClr val="dk2"/>
                </a:solidFill>
                <a:prstDash val="solid"/>
                <a:round/>
                <a:headEnd type="none" w="med" len="med"/>
                <a:tailEnd type="none" w="med" len="med"/>
              </a:ln>
            </p:spPr>
          </p:cxnSp>
          <p:cxnSp>
            <p:nvCxnSpPr>
              <p:cNvPr id="1432" name="Google Shape;1432;p23"/>
              <p:cNvCxnSpPr>
                <a:stCxn id="1417" idx="6"/>
                <a:endCxn id="1421" idx="2"/>
              </p:cNvCxnSpPr>
              <p:nvPr/>
            </p:nvCxnSpPr>
            <p:spPr>
              <a:xfrm flipH="1">
                <a:off x="1555843" y="6193331"/>
                <a:ext cx="2056500" cy="35400"/>
              </a:xfrm>
              <a:prstGeom prst="straightConnector1">
                <a:avLst/>
              </a:prstGeom>
              <a:noFill/>
              <a:ln w="9525" cap="flat" cmpd="sng">
                <a:solidFill>
                  <a:schemeClr val="dk2"/>
                </a:solidFill>
                <a:prstDash val="solid"/>
                <a:round/>
                <a:headEnd type="none" w="med" len="med"/>
                <a:tailEnd type="none" w="med" len="med"/>
              </a:ln>
            </p:spPr>
          </p:cxnSp>
          <p:cxnSp>
            <p:nvCxnSpPr>
              <p:cNvPr id="1433" name="Google Shape;1433;p23"/>
              <p:cNvCxnSpPr>
                <a:stCxn id="1421" idx="0"/>
                <a:endCxn id="1415" idx="4"/>
              </p:cNvCxnSpPr>
              <p:nvPr/>
            </p:nvCxnSpPr>
            <p:spPr>
              <a:xfrm>
                <a:off x="1542920" y="6295616"/>
                <a:ext cx="775800" cy="584700"/>
              </a:xfrm>
              <a:prstGeom prst="straightConnector1">
                <a:avLst/>
              </a:prstGeom>
              <a:noFill/>
              <a:ln w="9525" cap="flat" cmpd="sng">
                <a:solidFill>
                  <a:schemeClr val="dk2"/>
                </a:solidFill>
                <a:prstDash val="solid"/>
                <a:round/>
                <a:headEnd type="none" w="med" len="med"/>
                <a:tailEnd type="none" w="med" len="med"/>
              </a:ln>
            </p:spPr>
          </p:cxnSp>
          <p:cxnSp>
            <p:nvCxnSpPr>
              <p:cNvPr id="1434" name="Google Shape;1434;p23"/>
              <p:cNvCxnSpPr>
                <a:stCxn id="1419" idx="5"/>
                <a:endCxn id="1421" idx="1"/>
              </p:cNvCxnSpPr>
              <p:nvPr/>
            </p:nvCxnSpPr>
            <p:spPr>
              <a:xfrm rot="10800000">
                <a:off x="1563363" y="6264768"/>
                <a:ext cx="1932600" cy="999000"/>
              </a:xfrm>
              <a:prstGeom prst="straightConnector1">
                <a:avLst/>
              </a:prstGeom>
              <a:noFill/>
              <a:ln w="9525" cap="flat" cmpd="sng">
                <a:solidFill>
                  <a:schemeClr val="dk2"/>
                </a:solidFill>
                <a:prstDash val="solid"/>
                <a:round/>
                <a:headEnd type="none" w="med" len="med"/>
                <a:tailEnd type="none" w="med" len="med"/>
              </a:ln>
            </p:spPr>
          </p:cxnSp>
          <p:cxnSp>
            <p:nvCxnSpPr>
              <p:cNvPr id="1435" name="Google Shape;1435;p23"/>
              <p:cNvCxnSpPr>
                <a:stCxn id="1418" idx="6"/>
                <a:endCxn id="1421" idx="1"/>
              </p:cNvCxnSpPr>
              <p:nvPr/>
            </p:nvCxnSpPr>
            <p:spPr>
              <a:xfrm flipH="1">
                <a:off x="1563250" y="4984400"/>
                <a:ext cx="3137700" cy="1280400"/>
              </a:xfrm>
              <a:prstGeom prst="straightConnector1">
                <a:avLst/>
              </a:prstGeom>
              <a:noFill/>
              <a:ln w="9525" cap="flat" cmpd="sng">
                <a:solidFill>
                  <a:schemeClr val="dk2"/>
                </a:solidFill>
                <a:prstDash val="solid"/>
                <a:round/>
                <a:headEnd type="none" w="med" len="med"/>
                <a:tailEnd type="none" w="med" len="med"/>
              </a:ln>
            </p:spPr>
          </p:cxnSp>
          <p:cxnSp>
            <p:nvCxnSpPr>
              <p:cNvPr id="1436" name="Google Shape;1436;p23"/>
              <p:cNvCxnSpPr>
                <a:stCxn id="1418" idx="5"/>
                <a:endCxn id="1420" idx="2"/>
              </p:cNvCxnSpPr>
              <p:nvPr/>
            </p:nvCxnSpPr>
            <p:spPr>
              <a:xfrm flipH="1">
                <a:off x="3385130" y="4905359"/>
                <a:ext cx="1299600" cy="62100"/>
              </a:xfrm>
              <a:prstGeom prst="straightConnector1">
                <a:avLst/>
              </a:prstGeom>
              <a:noFill/>
              <a:ln w="9525" cap="flat" cmpd="sng">
                <a:solidFill>
                  <a:schemeClr val="dk2"/>
                </a:solidFill>
                <a:prstDash val="solid"/>
                <a:round/>
                <a:headEnd type="none" w="med" len="med"/>
                <a:tailEnd type="none" w="med" len="med"/>
              </a:ln>
            </p:spPr>
          </p:cxnSp>
          <p:cxnSp>
            <p:nvCxnSpPr>
              <p:cNvPr id="1437" name="Google Shape;1437;p23"/>
              <p:cNvCxnSpPr>
                <a:stCxn id="1415" idx="4"/>
                <a:endCxn id="1416" idx="7"/>
              </p:cNvCxnSpPr>
              <p:nvPr/>
            </p:nvCxnSpPr>
            <p:spPr>
              <a:xfrm rot="10800000">
                <a:off x="1767465" y="5292257"/>
                <a:ext cx="551400" cy="1588200"/>
              </a:xfrm>
              <a:prstGeom prst="straightConnector1">
                <a:avLst/>
              </a:prstGeom>
              <a:noFill/>
              <a:ln w="9525" cap="flat" cmpd="sng">
                <a:solidFill>
                  <a:schemeClr val="dk2"/>
                </a:solidFill>
                <a:prstDash val="solid"/>
                <a:round/>
                <a:headEnd type="none" w="med" len="med"/>
                <a:tailEnd type="none" w="med" len="med"/>
              </a:ln>
            </p:spPr>
          </p:cxnSp>
          <p:sp>
            <p:nvSpPr>
              <p:cNvPr id="1438" name="Google Shape;1438;p23"/>
              <p:cNvSpPr/>
              <p:nvPr/>
            </p:nvSpPr>
            <p:spPr>
              <a:xfrm rot="8752287">
                <a:off x="745374" y="4876732"/>
                <a:ext cx="130469" cy="130469"/>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439" name="Google Shape;1439;p23"/>
              <p:cNvCxnSpPr>
                <a:stCxn id="1421" idx="4"/>
                <a:endCxn id="1438" idx="7"/>
              </p:cNvCxnSpPr>
              <p:nvPr/>
            </p:nvCxnSpPr>
            <p:spPr>
              <a:xfrm rot="10800000">
                <a:off x="798320" y="5005916"/>
                <a:ext cx="690600" cy="1209900"/>
              </a:xfrm>
              <a:prstGeom prst="straightConnector1">
                <a:avLst/>
              </a:prstGeom>
              <a:noFill/>
              <a:ln w="9525" cap="flat" cmpd="sng">
                <a:solidFill>
                  <a:schemeClr val="dk2"/>
                </a:solidFill>
                <a:prstDash val="solid"/>
                <a:round/>
                <a:headEnd type="none" w="med" len="med"/>
                <a:tailEnd type="none" w="med" len="med"/>
              </a:ln>
            </p:spPr>
          </p:cxnSp>
          <p:cxnSp>
            <p:nvCxnSpPr>
              <p:cNvPr id="1440" name="Google Shape;1440;p23"/>
              <p:cNvCxnSpPr>
                <a:stCxn id="1438" idx="1"/>
                <a:endCxn id="1416" idx="5"/>
              </p:cNvCxnSpPr>
              <p:nvPr/>
            </p:nvCxnSpPr>
            <p:spPr>
              <a:xfrm>
                <a:off x="874673" y="4954270"/>
                <a:ext cx="734100" cy="1029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23"/>
              <p:cNvSpPr/>
              <p:nvPr/>
            </p:nvSpPr>
            <p:spPr>
              <a:xfrm rot="8759498">
                <a:off x="1785083" y="4514433"/>
                <a:ext cx="194703" cy="194703"/>
              </a:xfrm>
              <a:prstGeom prst="ellipse">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442" name="Google Shape;1442;p23"/>
              <p:cNvCxnSpPr>
                <a:stCxn id="1438" idx="2"/>
                <a:endCxn id="1441" idx="5"/>
              </p:cNvCxnSpPr>
              <p:nvPr/>
            </p:nvCxnSpPr>
            <p:spPr>
              <a:xfrm rot="10800000" flipH="1">
                <a:off x="864609" y="4593367"/>
                <a:ext cx="922200" cy="312000"/>
              </a:xfrm>
              <a:prstGeom prst="straightConnector1">
                <a:avLst/>
              </a:prstGeom>
              <a:noFill/>
              <a:ln w="9525" cap="flat" cmpd="sng">
                <a:solidFill>
                  <a:schemeClr val="dk2"/>
                </a:solidFill>
                <a:prstDash val="solid"/>
                <a:round/>
                <a:headEnd type="none" w="med" len="med"/>
                <a:tailEnd type="none" w="med" len="med"/>
              </a:ln>
            </p:spPr>
          </p:cxnSp>
          <p:cxnSp>
            <p:nvCxnSpPr>
              <p:cNvPr id="1443" name="Google Shape;1443;p23"/>
              <p:cNvCxnSpPr>
                <a:stCxn id="1441" idx="1"/>
                <a:endCxn id="1420" idx="5"/>
              </p:cNvCxnSpPr>
              <p:nvPr/>
            </p:nvCxnSpPr>
            <p:spPr>
              <a:xfrm>
                <a:off x="1977999" y="4630346"/>
                <a:ext cx="1289100" cy="361500"/>
              </a:xfrm>
              <a:prstGeom prst="straightConnector1">
                <a:avLst/>
              </a:prstGeom>
              <a:noFill/>
              <a:ln w="9525" cap="flat" cmpd="sng">
                <a:solidFill>
                  <a:schemeClr val="dk2"/>
                </a:solidFill>
                <a:prstDash val="solid"/>
                <a:round/>
                <a:headEnd type="none" w="med" len="med"/>
                <a:tailEnd type="none" w="med" len="med"/>
              </a:ln>
            </p:spPr>
          </p:cxnSp>
          <p:cxnSp>
            <p:nvCxnSpPr>
              <p:cNvPr id="1444" name="Google Shape;1444;p23"/>
              <p:cNvCxnSpPr>
                <a:stCxn id="1441" idx="7"/>
                <a:endCxn id="1416" idx="3"/>
              </p:cNvCxnSpPr>
              <p:nvPr/>
            </p:nvCxnSpPr>
            <p:spPr>
              <a:xfrm flipH="1">
                <a:off x="1844072" y="4707350"/>
                <a:ext cx="19800" cy="19110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58" r:id="rId5"/>
    <p:sldLayoutId id="2147483662" r:id="rId6"/>
    <p:sldLayoutId id="2147483665" r:id="rId7"/>
    <p:sldLayoutId id="2147483668" r:id="rId8"/>
    <p:sldLayoutId id="214748366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1455" name="Google Shape;1455;p27"/>
          <p:cNvSpPr txBox="1">
            <a:spLocks noGrp="1"/>
          </p:cNvSpPr>
          <p:nvPr>
            <p:ph type="ctrTitle"/>
          </p:nvPr>
        </p:nvSpPr>
        <p:spPr>
          <a:xfrm>
            <a:off x="800325" y="1468875"/>
            <a:ext cx="75438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game ma </a:t>
            </a:r>
            <a:r>
              <a:rPr lang="en-US" dirty="0" err="1">
                <a:latin typeface="Times New Roman" panose="02020603050405020304" pitchFamily="18" charset="0"/>
                <a:cs typeface="Times New Roman" panose="02020603050405020304" pitchFamily="18" charset="0"/>
              </a:rPr>
              <a:t>sói</a:t>
            </a:r>
            <a:r>
              <a:rPr lang="en-US" dirty="0">
                <a:latin typeface="Times New Roman" panose="02020603050405020304" pitchFamily="18" charset="0"/>
                <a:cs typeface="Times New Roman" panose="02020603050405020304" pitchFamily="18" charset="0"/>
              </a:rPr>
              <a:t> online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Java</a:t>
            </a:r>
            <a:endParaRPr dirty="0">
              <a:latin typeface="Times New Roman" panose="02020603050405020304" pitchFamily="18" charset="0"/>
              <a:cs typeface="Times New Roman" panose="02020603050405020304" pitchFamily="18" charset="0"/>
            </a:endParaRPr>
          </a:p>
        </p:txBody>
      </p:sp>
      <p:sp>
        <p:nvSpPr>
          <p:cNvPr id="1456" name="Google Shape;1456;p27"/>
          <p:cNvSpPr txBox="1">
            <a:spLocks noGrp="1"/>
          </p:cNvSpPr>
          <p:nvPr>
            <p:ph type="subTitle" idx="1"/>
          </p:nvPr>
        </p:nvSpPr>
        <p:spPr>
          <a:xfrm>
            <a:off x="2275875" y="3198825"/>
            <a:ext cx="45924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Học phần: Lập trình mạng</a:t>
            </a:r>
            <a:endParaRPr dirty="0"/>
          </a:p>
        </p:txBody>
      </p:sp>
      <p:grpSp>
        <p:nvGrpSpPr>
          <p:cNvPr id="1457" name="Google Shape;1457;p27"/>
          <p:cNvGrpSpPr/>
          <p:nvPr/>
        </p:nvGrpSpPr>
        <p:grpSpPr>
          <a:xfrm>
            <a:off x="5381216" y="943141"/>
            <a:ext cx="401329" cy="434127"/>
            <a:chOff x="8667225" y="681525"/>
            <a:chExt cx="298275" cy="322675"/>
          </a:xfrm>
        </p:grpSpPr>
        <p:sp>
          <p:nvSpPr>
            <p:cNvPr id="1458" name="Google Shape;1458;p27"/>
            <p:cNvSpPr/>
            <p:nvPr/>
          </p:nvSpPr>
          <p:spPr>
            <a:xfrm rot="10800000">
              <a:off x="8667225" y="821625"/>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59" name="Google Shape;1459;p27"/>
            <p:cNvSpPr/>
            <p:nvPr/>
          </p:nvSpPr>
          <p:spPr>
            <a:xfrm rot="10800000">
              <a:off x="8825400" y="681525"/>
              <a:ext cx="140100" cy="140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60" name="Google Shape;1460;p27"/>
            <p:cNvSpPr/>
            <p:nvPr/>
          </p:nvSpPr>
          <p:spPr>
            <a:xfrm rot="10800000">
              <a:off x="8869800" y="952900"/>
              <a:ext cx="51300" cy="51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461" name="Google Shape;1461;p27"/>
          <p:cNvGrpSpPr/>
          <p:nvPr/>
        </p:nvGrpSpPr>
        <p:grpSpPr>
          <a:xfrm rot="-2214200">
            <a:off x="1270062" y="3832191"/>
            <a:ext cx="501360" cy="695474"/>
            <a:chOff x="140150" y="4340075"/>
            <a:chExt cx="406275" cy="563575"/>
          </a:xfrm>
        </p:grpSpPr>
        <p:sp>
          <p:nvSpPr>
            <p:cNvPr id="1462" name="Google Shape;1462;p27"/>
            <p:cNvSpPr/>
            <p:nvPr/>
          </p:nvSpPr>
          <p:spPr>
            <a:xfrm rot="10800000">
              <a:off x="140150" y="4340075"/>
              <a:ext cx="86700" cy="86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63" name="Google Shape;1463;p27"/>
            <p:cNvSpPr/>
            <p:nvPr/>
          </p:nvSpPr>
          <p:spPr>
            <a:xfrm rot="10800000">
              <a:off x="298325" y="4657175"/>
              <a:ext cx="140100" cy="14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64" name="Google Shape;1464;p27"/>
            <p:cNvSpPr/>
            <p:nvPr/>
          </p:nvSpPr>
          <p:spPr>
            <a:xfrm rot="10800000">
              <a:off x="495125" y="4852350"/>
              <a:ext cx="51300" cy="5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65" name="Google Shape;1465;p27"/>
            <p:cNvSpPr/>
            <p:nvPr/>
          </p:nvSpPr>
          <p:spPr>
            <a:xfrm rot="10800000">
              <a:off x="165050" y="4657175"/>
              <a:ext cx="51300" cy="51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1466" name="Google Shape;1466;p27"/>
          <p:cNvSpPr txBox="1"/>
          <p:nvPr/>
        </p:nvSpPr>
        <p:spPr>
          <a:xfrm>
            <a:off x="6686775" y="743550"/>
            <a:ext cx="1743900" cy="32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Albert Sans"/>
                <a:ea typeface="Albert Sans"/>
                <a:cs typeface="Albert Sans"/>
                <a:sym typeface="Albert Sans"/>
              </a:rPr>
              <a:t>NHÓM 3</a:t>
            </a:r>
            <a:endParaRPr sz="2000" b="1" dirty="0">
              <a:solidFill>
                <a:schemeClr val="dk1"/>
              </a:solidFill>
              <a:latin typeface="Albert Sans"/>
              <a:ea typeface="Albert Sans"/>
              <a:cs typeface="Albert Sans"/>
              <a:sym typeface="Alber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9"/>
        <p:cNvGrpSpPr/>
        <p:nvPr/>
      </p:nvGrpSpPr>
      <p:grpSpPr>
        <a:xfrm>
          <a:off x="0" y="0"/>
          <a:ext cx="0" cy="0"/>
          <a:chOff x="0" y="0"/>
          <a:chExt cx="0" cy="0"/>
        </a:xfrm>
      </p:grpSpPr>
      <p:sp>
        <p:nvSpPr>
          <p:cNvPr id="1520" name="Google Shape;1520;p32"/>
          <p:cNvSpPr txBox="1">
            <a:spLocks noGrp="1"/>
          </p:cNvSpPr>
          <p:nvPr>
            <p:ph type="title"/>
          </p:nvPr>
        </p:nvSpPr>
        <p:spPr>
          <a:xfrm>
            <a:off x="857038" y="664662"/>
            <a:ext cx="3668400" cy="6780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n-lt"/>
              </a:rPr>
              <a:t>02. Điểm nổi bật</a:t>
            </a:r>
            <a:endParaRPr dirty="0">
              <a:latin typeface="+mn-lt"/>
            </a:endParaRPr>
          </a:p>
        </p:txBody>
      </p:sp>
      <p:sp>
        <p:nvSpPr>
          <p:cNvPr id="1521" name="Google Shape;1521;p32"/>
          <p:cNvSpPr txBox="1">
            <a:spLocks noGrp="1"/>
          </p:cNvSpPr>
          <p:nvPr>
            <p:ph type="subTitle" idx="1"/>
          </p:nvPr>
        </p:nvSpPr>
        <p:spPr>
          <a:xfrm>
            <a:off x="865625" y="1621843"/>
            <a:ext cx="3668400" cy="2982300"/>
          </a:xfrm>
          <a:prstGeom prst="rect">
            <a:avLst/>
          </a:prstGeom>
        </p:spPr>
        <p:txBody>
          <a:bodyPr spcFirstLastPara="1" wrap="square" lIns="91425" tIns="91425" rIns="91425" bIns="91425" anchor="t" anchorCtr="0">
            <a:noAutofit/>
          </a:bodyPr>
          <a:lstStyle/>
          <a:p>
            <a:pPr marL="285750" indent="-285750">
              <a:buFontTx/>
              <a:buChar char="-"/>
            </a:pPr>
            <a:r>
              <a:rPr lang="en-US" dirty="0" err="1"/>
              <a:t>Hệ</a:t>
            </a:r>
            <a:r>
              <a:rPr lang="en-US" dirty="0"/>
              <a:t> </a:t>
            </a:r>
            <a:r>
              <a:rPr lang="en-US" dirty="0" err="1"/>
              <a:t>thống</a:t>
            </a:r>
            <a:r>
              <a:rPr lang="en-US" dirty="0"/>
              <a:t> </a:t>
            </a:r>
            <a:r>
              <a:rPr lang="en-US" dirty="0" err="1"/>
              <a:t>giao</a:t>
            </a:r>
            <a:r>
              <a:rPr lang="en-US" dirty="0"/>
              <a:t> </a:t>
            </a:r>
            <a:r>
              <a:rPr lang="en-US" dirty="0" err="1"/>
              <a:t>diện</a:t>
            </a:r>
            <a:r>
              <a:rPr lang="en-US" dirty="0"/>
              <a:t> </a:t>
            </a:r>
            <a:r>
              <a:rPr lang="en-US" dirty="0" err="1"/>
              <a:t>chiến</a:t>
            </a:r>
            <a:r>
              <a:rPr lang="en-US" dirty="0"/>
              <a:t> </a:t>
            </a:r>
            <a:r>
              <a:rPr lang="en-US" dirty="0" err="1"/>
              <a:t>thắng</a:t>
            </a:r>
            <a:r>
              <a:rPr lang="en-US" dirty="0"/>
              <a:t> </a:t>
            </a:r>
            <a:r>
              <a:rPr lang="en-US" dirty="0" err="1"/>
              <a:t>của</a:t>
            </a:r>
            <a:r>
              <a:rPr lang="en-US" dirty="0"/>
              <a:t> </a:t>
            </a:r>
            <a:r>
              <a:rPr lang="en-US" dirty="0" err="1"/>
              <a:t>mỗi</a:t>
            </a:r>
            <a:r>
              <a:rPr lang="en-US" dirty="0"/>
              <a:t> </a:t>
            </a:r>
            <a:r>
              <a:rPr lang="en-US" dirty="0" err="1"/>
              <a:t>phe</a:t>
            </a:r>
            <a:endParaRPr lang="en-US" dirty="0"/>
          </a:p>
          <a:p>
            <a:pPr marL="285750" indent="-285750">
              <a:buFontTx/>
              <a:buChar char="-"/>
            </a:pPr>
            <a:r>
              <a:rPr lang="en-US" dirty="0" err="1"/>
              <a:t>Tính</a:t>
            </a:r>
            <a:r>
              <a:rPr lang="en-US" dirty="0"/>
              <a:t> </a:t>
            </a:r>
            <a:r>
              <a:rPr lang="en-US" dirty="0" err="1"/>
              <a:t>điểm</a:t>
            </a:r>
            <a:r>
              <a:rPr lang="en-US" dirty="0"/>
              <a:t> </a:t>
            </a:r>
            <a:r>
              <a:rPr lang="en-US" dirty="0" err="1"/>
              <a:t>và</a:t>
            </a:r>
            <a:r>
              <a:rPr lang="en-US" dirty="0"/>
              <a:t> </a:t>
            </a:r>
            <a:r>
              <a:rPr lang="en-US" dirty="0" err="1"/>
              <a:t>cập</a:t>
            </a:r>
            <a:r>
              <a:rPr lang="en-US" dirty="0"/>
              <a:t> </a:t>
            </a:r>
            <a:r>
              <a:rPr lang="en-US" dirty="0" err="1"/>
              <a:t>nhật</a:t>
            </a:r>
            <a:r>
              <a:rPr lang="en-US" dirty="0"/>
              <a:t> </a:t>
            </a:r>
            <a:r>
              <a:rPr lang="en-US" dirty="0" err="1"/>
              <a:t>trên</a:t>
            </a:r>
            <a:r>
              <a:rPr lang="en-US" dirty="0"/>
              <a:t> GUI</a:t>
            </a:r>
          </a:p>
          <a:p>
            <a:pPr marL="0" indent="0">
              <a:buNone/>
            </a:pPr>
            <a:r>
              <a:rPr lang="en-US" dirty="0"/>
              <a:t> </a:t>
            </a:r>
            <a:r>
              <a:rPr lang="en-US" dirty="0" err="1"/>
              <a:t>của</a:t>
            </a:r>
            <a:r>
              <a:rPr lang="en-US" dirty="0"/>
              <a:t> Server</a:t>
            </a:r>
          </a:p>
        </p:txBody>
      </p:sp>
      <p:grpSp>
        <p:nvGrpSpPr>
          <p:cNvPr id="1523" name="Google Shape;1523;p32"/>
          <p:cNvGrpSpPr/>
          <p:nvPr/>
        </p:nvGrpSpPr>
        <p:grpSpPr>
          <a:xfrm>
            <a:off x="8544655" y="236139"/>
            <a:ext cx="298275" cy="322675"/>
            <a:chOff x="8667225" y="681525"/>
            <a:chExt cx="298275" cy="322675"/>
          </a:xfrm>
        </p:grpSpPr>
        <p:sp>
          <p:nvSpPr>
            <p:cNvPr id="1524" name="Google Shape;1524;p32"/>
            <p:cNvSpPr/>
            <p:nvPr/>
          </p:nvSpPr>
          <p:spPr>
            <a:xfrm rot="10800000">
              <a:off x="8667225" y="821625"/>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25" name="Google Shape;1525;p32"/>
            <p:cNvSpPr/>
            <p:nvPr/>
          </p:nvSpPr>
          <p:spPr>
            <a:xfrm rot="10800000">
              <a:off x="8825400" y="681525"/>
              <a:ext cx="140100" cy="14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26" name="Google Shape;1526;p32"/>
            <p:cNvSpPr/>
            <p:nvPr/>
          </p:nvSpPr>
          <p:spPr>
            <a:xfrm rot="10800000">
              <a:off x="8869800" y="952900"/>
              <a:ext cx="51300" cy="51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pic>
        <p:nvPicPr>
          <p:cNvPr id="3" name="Picture 2">
            <a:extLst>
              <a:ext uri="{FF2B5EF4-FFF2-40B4-BE49-F238E27FC236}">
                <a16:creationId xmlns:a16="http://schemas.microsoft.com/office/drawing/2014/main" id="{450AD26F-B3C4-F25E-CF3C-8B23D8490C0C}"/>
              </a:ext>
            </a:extLst>
          </p:cNvPr>
          <p:cNvPicPr>
            <a:picLocks noChangeAspect="1"/>
          </p:cNvPicPr>
          <p:nvPr/>
        </p:nvPicPr>
        <p:blipFill>
          <a:blip r:embed="rId3"/>
          <a:stretch>
            <a:fillRect/>
          </a:stretch>
        </p:blipFill>
        <p:spPr>
          <a:xfrm>
            <a:off x="5561636" y="471724"/>
            <a:ext cx="2522073" cy="1285229"/>
          </a:xfrm>
          <a:prstGeom prst="rect">
            <a:avLst/>
          </a:prstGeom>
        </p:spPr>
      </p:pic>
      <p:pic>
        <p:nvPicPr>
          <p:cNvPr id="7" name="Picture 6">
            <a:extLst>
              <a:ext uri="{FF2B5EF4-FFF2-40B4-BE49-F238E27FC236}">
                <a16:creationId xmlns:a16="http://schemas.microsoft.com/office/drawing/2014/main" id="{060365DC-92D1-590A-DCC4-F9B0F0A12443}"/>
              </a:ext>
            </a:extLst>
          </p:cNvPr>
          <p:cNvPicPr>
            <a:picLocks noChangeAspect="1"/>
          </p:cNvPicPr>
          <p:nvPr/>
        </p:nvPicPr>
        <p:blipFill>
          <a:blip r:embed="rId4"/>
          <a:stretch>
            <a:fillRect/>
          </a:stretch>
        </p:blipFill>
        <p:spPr>
          <a:xfrm>
            <a:off x="4474262" y="1928082"/>
            <a:ext cx="2522073" cy="1287336"/>
          </a:xfrm>
          <a:prstGeom prst="rect">
            <a:avLst/>
          </a:prstGeom>
        </p:spPr>
      </p:pic>
      <p:pic>
        <p:nvPicPr>
          <p:cNvPr id="9" name="Picture 8">
            <a:extLst>
              <a:ext uri="{FF2B5EF4-FFF2-40B4-BE49-F238E27FC236}">
                <a16:creationId xmlns:a16="http://schemas.microsoft.com/office/drawing/2014/main" id="{772AABC6-91D1-EED9-CFF6-9C7A64B7D280}"/>
              </a:ext>
            </a:extLst>
          </p:cNvPr>
          <p:cNvPicPr>
            <a:picLocks noChangeAspect="1"/>
          </p:cNvPicPr>
          <p:nvPr/>
        </p:nvPicPr>
        <p:blipFill>
          <a:blip r:embed="rId5"/>
          <a:stretch>
            <a:fillRect/>
          </a:stretch>
        </p:blipFill>
        <p:spPr>
          <a:xfrm>
            <a:off x="5478928" y="3422297"/>
            <a:ext cx="2604781" cy="1359709"/>
          </a:xfrm>
          <a:prstGeom prst="rect">
            <a:avLst/>
          </a:prstGeom>
        </p:spPr>
      </p:pic>
    </p:spTree>
    <p:extLst>
      <p:ext uri="{BB962C8B-B14F-4D97-AF65-F5344CB8AC3E}">
        <p14:creationId xmlns:p14="http://schemas.microsoft.com/office/powerpoint/2010/main" val="767843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2"/>
        <p:cNvGrpSpPr/>
        <p:nvPr/>
      </p:nvGrpSpPr>
      <p:grpSpPr>
        <a:xfrm>
          <a:off x="0" y="0"/>
          <a:ext cx="0" cy="0"/>
          <a:chOff x="0" y="0"/>
          <a:chExt cx="0" cy="0"/>
        </a:xfrm>
      </p:grpSpPr>
      <p:sp>
        <p:nvSpPr>
          <p:cNvPr id="1783" name="Google Shape;1783;p43"/>
          <p:cNvSpPr/>
          <p:nvPr/>
        </p:nvSpPr>
        <p:spPr>
          <a:xfrm>
            <a:off x="3495950" y="2145913"/>
            <a:ext cx="572700" cy="572700"/>
          </a:xfrm>
          <a:prstGeom prst="ellipse">
            <a:avLst/>
          </a:prstGeom>
          <a:solidFill>
            <a:schemeClr val="lt2"/>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2400">
              <a:solidFill>
                <a:schemeClr val="dk1"/>
              </a:solidFill>
              <a:latin typeface="+mn-lt"/>
              <a:ea typeface="Mulish"/>
              <a:cs typeface="Mulish"/>
              <a:sym typeface="Mulish"/>
            </a:endParaRPr>
          </a:p>
        </p:txBody>
      </p:sp>
      <p:sp>
        <p:nvSpPr>
          <p:cNvPr id="1784" name="Google Shape;1784;p43"/>
          <p:cNvSpPr txBox="1"/>
          <p:nvPr/>
        </p:nvSpPr>
        <p:spPr>
          <a:xfrm>
            <a:off x="713500" y="1851000"/>
            <a:ext cx="2706300" cy="522000"/>
          </a:xfrm>
          <a:prstGeom prst="rect">
            <a:avLst/>
          </a:prstGeom>
          <a:noFill/>
          <a:ln>
            <a:noFill/>
          </a:ln>
        </p:spPr>
        <p:txBody>
          <a:bodyPr spcFirstLastPara="1" wrap="square" lIns="91425" tIns="91425" rIns="91425" bIns="91425" anchor="b" anchorCtr="0">
            <a:noAutofit/>
          </a:bodyPr>
          <a:lstStyle/>
          <a:p>
            <a:pPr marL="0" lvl="0" indent="0" algn="r" rtl="0">
              <a:lnSpc>
                <a:spcPct val="115000"/>
              </a:lnSpc>
              <a:spcBef>
                <a:spcPts val="0"/>
              </a:spcBef>
              <a:spcAft>
                <a:spcPts val="0"/>
              </a:spcAft>
              <a:buNone/>
            </a:pPr>
            <a:r>
              <a:rPr lang="en" sz="2000" b="1" dirty="0">
                <a:solidFill>
                  <a:schemeClr val="dk1"/>
                </a:solidFill>
                <a:latin typeface="+mn-lt"/>
                <a:ea typeface="Albert Sans"/>
                <a:cs typeface="Albert Sans"/>
                <a:sym typeface="Albert Sans"/>
              </a:rPr>
              <a:t>Kiến thức</a:t>
            </a:r>
            <a:endParaRPr sz="2000" b="1" dirty="0">
              <a:solidFill>
                <a:schemeClr val="dk1"/>
              </a:solidFill>
              <a:latin typeface="+mn-lt"/>
              <a:ea typeface="Albert Sans"/>
              <a:cs typeface="Albert Sans"/>
              <a:sym typeface="Albert Sans"/>
            </a:endParaRPr>
          </a:p>
        </p:txBody>
      </p:sp>
      <p:sp>
        <p:nvSpPr>
          <p:cNvPr id="1785" name="Google Shape;178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03. Kiến thức sử dụng</a:t>
            </a:r>
            <a:endParaRPr dirty="0">
              <a:latin typeface="+mn-lt"/>
            </a:endParaRPr>
          </a:p>
        </p:txBody>
      </p:sp>
      <p:sp>
        <p:nvSpPr>
          <p:cNvPr id="1786" name="Google Shape;1786;p43"/>
          <p:cNvSpPr txBox="1"/>
          <p:nvPr/>
        </p:nvSpPr>
        <p:spPr>
          <a:xfrm>
            <a:off x="3509825" y="2902750"/>
            <a:ext cx="2124600" cy="649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b="1">
                <a:solidFill>
                  <a:schemeClr val="dk1"/>
                </a:solidFill>
                <a:latin typeface="+mn-lt"/>
                <a:ea typeface="Albert Sans"/>
                <a:cs typeface="Albert Sans"/>
                <a:sym typeface="Albert Sans"/>
              </a:rPr>
              <a:t>Topics</a:t>
            </a:r>
            <a:endParaRPr sz="2400" b="1">
              <a:solidFill>
                <a:schemeClr val="dk1"/>
              </a:solidFill>
              <a:latin typeface="+mn-lt"/>
              <a:ea typeface="Albert Sans"/>
              <a:cs typeface="Albert Sans"/>
              <a:sym typeface="Albert Sans"/>
            </a:endParaRPr>
          </a:p>
        </p:txBody>
      </p:sp>
      <p:cxnSp>
        <p:nvCxnSpPr>
          <p:cNvPr id="1787" name="Google Shape;1787;p43"/>
          <p:cNvCxnSpPr>
            <a:cxnSpLocks/>
            <a:stCxn id="1786" idx="0"/>
            <a:endCxn id="1788" idx="2"/>
          </p:cNvCxnSpPr>
          <p:nvPr/>
        </p:nvCxnSpPr>
        <p:spPr>
          <a:xfrm rot="-5400000">
            <a:off x="4581725" y="2422750"/>
            <a:ext cx="470400" cy="489600"/>
          </a:xfrm>
          <a:prstGeom prst="bentConnector2">
            <a:avLst/>
          </a:prstGeom>
          <a:noFill/>
          <a:ln w="9525" cap="flat" cmpd="sng">
            <a:solidFill>
              <a:schemeClr val="dk2"/>
            </a:solidFill>
            <a:prstDash val="solid"/>
            <a:round/>
            <a:headEnd type="none" w="med" len="med"/>
            <a:tailEnd type="none" w="med" len="med"/>
          </a:ln>
        </p:spPr>
      </p:cxnSp>
      <p:cxnSp>
        <p:nvCxnSpPr>
          <p:cNvPr id="1789" name="Google Shape;1789;p43"/>
          <p:cNvCxnSpPr>
            <a:stCxn id="1786" idx="2"/>
            <a:endCxn id="1790" idx="2"/>
          </p:cNvCxnSpPr>
          <p:nvPr/>
        </p:nvCxnSpPr>
        <p:spPr>
          <a:xfrm rot="-5400000" flipH="1">
            <a:off x="4619375" y="3505000"/>
            <a:ext cx="395100" cy="489600"/>
          </a:xfrm>
          <a:prstGeom prst="bentConnector2">
            <a:avLst/>
          </a:prstGeom>
          <a:noFill/>
          <a:ln w="9525" cap="flat" cmpd="sng">
            <a:solidFill>
              <a:schemeClr val="dk2"/>
            </a:solidFill>
            <a:prstDash val="solid"/>
            <a:round/>
            <a:headEnd type="none" w="med" len="med"/>
            <a:tailEnd type="none" w="med" len="med"/>
          </a:ln>
        </p:spPr>
      </p:cxnSp>
      <p:sp>
        <p:nvSpPr>
          <p:cNvPr id="1791" name="Google Shape;1791;p43"/>
          <p:cNvSpPr txBox="1"/>
          <p:nvPr/>
        </p:nvSpPr>
        <p:spPr>
          <a:xfrm>
            <a:off x="713450" y="3391856"/>
            <a:ext cx="2706300" cy="522000"/>
          </a:xfrm>
          <a:prstGeom prst="rect">
            <a:avLst/>
          </a:prstGeom>
          <a:noFill/>
          <a:ln>
            <a:noFill/>
          </a:ln>
        </p:spPr>
        <p:txBody>
          <a:bodyPr spcFirstLastPara="1" wrap="square" lIns="91425" tIns="91425" rIns="91425" bIns="91425" anchor="b" anchorCtr="0">
            <a:noAutofit/>
          </a:bodyPr>
          <a:lstStyle/>
          <a:p>
            <a:pPr marL="0" lvl="0" indent="0" algn="r" rtl="0">
              <a:lnSpc>
                <a:spcPct val="115000"/>
              </a:lnSpc>
              <a:spcBef>
                <a:spcPts val="0"/>
              </a:spcBef>
              <a:spcAft>
                <a:spcPts val="0"/>
              </a:spcAft>
              <a:buNone/>
            </a:pPr>
            <a:r>
              <a:rPr lang="en" sz="2000" b="1" dirty="0">
                <a:solidFill>
                  <a:schemeClr val="dk1"/>
                </a:solidFill>
                <a:latin typeface="+mn-lt"/>
                <a:ea typeface="Albert Sans"/>
                <a:cs typeface="Albert Sans"/>
                <a:sym typeface="Albert Sans"/>
              </a:rPr>
              <a:t>Giao diện</a:t>
            </a:r>
            <a:endParaRPr sz="2000" b="1" dirty="0">
              <a:solidFill>
                <a:schemeClr val="dk1"/>
              </a:solidFill>
              <a:latin typeface="+mn-lt"/>
              <a:ea typeface="Albert Sans"/>
              <a:cs typeface="Albert Sans"/>
              <a:sym typeface="Albert Sans"/>
            </a:endParaRPr>
          </a:p>
        </p:txBody>
      </p:sp>
      <p:sp>
        <p:nvSpPr>
          <p:cNvPr id="1792" name="Google Shape;1792;p43"/>
          <p:cNvSpPr txBox="1"/>
          <p:nvPr/>
        </p:nvSpPr>
        <p:spPr>
          <a:xfrm>
            <a:off x="5710675" y="1851000"/>
            <a:ext cx="2713200" cy="5220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b="1" dirty="0">
                <a:solidFill>
                  <a:schemeClr val="dk1"/>
                </a:solidFill>
                <a:latin typeface="+mn-lt"/>
                <a:ea typeface="Albert Sans"/>
                <a:cs typeface="Albert Sans"/>
                <a:sym typeface="Albert Sans"/>
              </a:rPr>
              <a:t>Mô hình</a:t>
            </a:r>
            <a:endParaRPr sz="2000" b="1" dirty="0">
              <a:solidFill>
                <a:schemeClr val="dk1"/>
              </a:solidFill>
              <a:latin typeface="+mn-lt"/>
              <a:ea typeface="Albert Sans"/>
              <a:cs typeface="Albert Sans"/>
              <a:sym typeface="Albert Sans"/>
            </a:endParaRPr>
          </a:p>
        </p:txBody>
      </p:sp>
      <p:sp>
        <p:nvSpPr>
          <p:cNvPr id="1793" name="Google Shape;1793;p43"/>
          <p:cNvSpPr txBox="1"/>
          <p:nvPr/>
        </p:nvSpPr>
        <p:spPr>
          <a:xfrm>
            <a:off x="5710625" y="3400038"/>
            <a:ext cx="2713200" cy="5220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b="1" dirty="0">
                <a:solidFill>
                  <a:schemeClr val="dk1"/>
                </a:solidFill>
                <a:latin typeface="+mn-lt"/>
                <a:ea typeface="Albert Sans"/>
                <a:cs typeface="Albert Sans"/>
                <a:sym typeface="Albert Sans"/>
              </a:rPr>
              <a:t>Khả năng mở rộng</a:t>
            </a:r>
            <a:endParaRPr sz="2000" b="1" dirty="0">
              <a:solidFill>
                <a:schemeClr val="dk1"/>
              </a:solidFill>
              <a:latin typeface="+mn-lt"/>
              <a:ea typeface="Albert Sans"/>
              <a:cs typeface="Albert Sans"/>
              <a:sym typeface="Albert Sans"/>
            </a:endParaRPr>
          </a:p>
        </p:txBody>
      </p:sp>
      <p:cxnSp>
        <p:nvCxnSpPr>
          <p:cNvPr id="1794" name="Google Shape;1794;p43"/>
          <p:cNvCxnSpPr>
            <a:stCxn id="1786" idx="0"/>
            <a:endCxn id="1783" idx="6"/>
          </p:cNvCxnSpPr>
          <p:nvPr/>
        </p:nvCxnSpPr>
        <p:spPr>
          <a:xfrm rot="5400000" flipH="1">
            <a:off x="4085225" y="2415850"/>
            <a:ext cx="470400" cy="503400"/>
          </a:xfrm>
          <a:prstGeom prst="bentConnector2">
            <a:avLst/>
          </a:prstGeom>
          <a:noFill/>
          <a:ln w="9525" cap="flat" cmpd="sng">
            <a:solidFill>
              <a:schemeClr val="dk2"/>
            </a:solidFill>
            <a:prstDash val="solid"/>
            <a:round/>
            <a:headEnd type="none" w="med" len="med"/>
            <a:tailEnd type="none" w="med" len="med"/>
          </a:ln>
        </p:spPr>
      </p:cxnSp>
      <p:cxnSp>
        <p:nvCxnSpPr>
          <p:cNvPr id="1795" name="Google Shape;1795;p43"/>
          <p:cNvCxnSpPr>
            <a:stCxn id="1786" idx="2"/>
            <a:endCxn id="1796" idx="6"/>
          </p:cNvCxnSpPr>
          <p:nvPr/>
        </p:nvCxnSpPr>
        <p:spPr>
          <a:xfrm rot="5400000">
            <a:off x="4122875" y="3498100"/>
            <a:ext cx="395100" cy="503400"/>
          </a:xfrm>
          <a:prstGeom prst="bentConnector2">
            <a:avLst/>
          </a:prstGeom>
          <a:noFill/>
          <a:ln w="9525" cap="flat" cmpd="sng">
            <a:solidFill>
              <a:schemeClr val="dk2"/>
            </a:solidFill>
            <a:prstDash val="solid"/>
            <a:round/>
            <a:headEnd type="none" w="med" len="med"/>
            <a:tailEnd type="none" w="med" len="med"/>
          </a:ln>
        </p:spPr>
      </p:cxnSp>
      <p:sp>
        <p:nvSpPr>
          <p:cNvPr id="1797" name="Google Shape;1797;p43"/>
          <p:cNvSpPr txBox="1"/>
          <p:nvPr/>
        </p:nvSpPr>
        <p:spPr>
          <a:xfrm>
            <a:off x="726450" y="1128250"/>
            <a:ext cx="7704000" cy="62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dirty="0">
                <a:solidFill>
                  <a:schemeClr val="dk1"/>
                </a:solidFill>
                <a:latin typeface="+mn-lt"/>
                <a:ea typeface="Mulish"/>
                <a:cs typeface="Mulish"/>
                <a:sym typeface="Mulish"/>
              </a:rPr>
              <a:t>Ngôn ngữ sử dụng là Java, qua việc lập trình mạng với Socket TCP</a:t>
            </a:r>
            <a:endParaRPr dirty="0">
              <a:solidFill>
                <a:schemeClr val="dk1"/>
              </a:solidFill>
              <a:latin typeface="+mn-lt"/>
              <a:ea typeface="Mulish"/>
              <a:cs typeface="Mulish"/>
              <a:sym typeface="Mulish"/>
            </a:endParaRPr>
          </a:p>
        </p:txBody>
      </p:sp>
      <p:sp>
        <p:nvSpPr>
          <p:cNvPr id="1798" name="Google Shape;1798;p43"/>
          <p:cNvSpPr txBox="1"/>
          <p:nvPr/>
        </p:nvSpPr>
        <p:spPr>
          <a:xfrm>
            <a:off x="720376" y="2220597"/>
            <a:ext cx="2706300" cy="854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dirty="0">
                <a:solidFill>
                  <a:schemeClr val="dk1"/>
                </a:solidFill>
                <a:latin typeface="+mn-lt"/>
                <a:ea typeface="Mulish"/>
                <a:cs typeface="Mulish"/>
                <a:sym typeface="Mulish"/>
              </a:rPr>
              <a:t>Java, Socket, ServerSocket, ObjectInputStream, ObjectOutputStream</a:t>
            </a:r>
            <a:endParaRPr dirty="0">
              <a:solidFill>
                <a:schemeClr val="dk1"/>
              </a:solidFill>
              <a:latin typeface="+mn-lt"/>
              <a:ea typeface="Mulish"/>
              <a:cs typeface="Mulish"/>
              <a:sym typeface="Mulish"/>
            </a:endParaRPr>
          </a:p>
        </p:txBody>
      </p:sp>
      <p:sp>
        <p:nvSpPr>
          <p:cNvPr id="1799" name="Google Shape;1799;p43"/>
          <p:cNvSpPr txBox="1"/>
          <p:nvPr/>
        </p:nvSpPr>
        <p:spPr>
          <a:xfrm>
            <a:off x="5717567" y="2220597"/>
            <a:ext cx="3128559" cy="8541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Tx/>
              <a:buChar char="-"/>
            </a:pPr>
            <a:r>
              <a:rPr lang="en" dirty="0">
                <a:solidFill>
                  <a:schemeClr val="dk1"/>
                </a:solidFill>
                <a:latin typeface="+mn-lt"/>
                <a:ea typeface="Mulish"/>
                <a:cs typeface="Mulish"/>
                <a:sym typeface="Mulish"/>
              </a:rPr>
              <a:t>Mô hình Client-Server, giao tiếp qua Socket</a:t>
            </a:r>
          </a:p>
          <a:p>
            <a:pPr marL="285750" lvl="0" indent="-285750" algn="l" rtl="0">
              <a:lnSpc>
                <a:spcPct val="115000"/>
              </a:lnSpc>
              <a:spcBef>
                <a:spcPts val="0"/>
              </a:spcBef>
              <a:spcAft>
                <a:spcPts val="0"/>
              </a:spcAft>
              <a:buFontTx/>
              <a:buChar char="-"/>
            </a:pPr>
            <a:r>
              <a:rPr lang="en" dirty="0">
                <a:solidFill>
                  <a:schemeClr val="dk1"/>
                </a:solidFill>
                <a:latin typeface="+mn-lt"/>
                <a:ea typeface="Mulish"/>
                <a:cs typeface="Mulish"/>
                <a:sym typeface="Mulish"/>
              </a:rPr>
              <a:t>Bảo mật thông tin qua keyword transient</a:t>
            </a:r>
          </a:p>
        </p:txBody>
      </p:sp>
      <p:sp>
        <p:nvSpPr>
          <p:cNvPr id="1800" name="Google Shape;1800;p43"/>
          <p:cNvSpPr txBox="1"/>
          <p:nvPr/>
        </p:nvSpPr>
        <p:spPr>
          <a:xfrm>
            <a:off x="713450" y="3749900"/>
            <a:ext cx="2706300" cy="854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dirty="0">
                <a:solidFill>
                  <a:schemeClr val="dk1"/>
                </a:solidFill>
                <a:latin typeface="+mn-lt"/>
                <a:ea typeface="Mulish"/>
                <a:cs typeface="Mulish"/>
                <a:sym typeface="Mulish"/>
              </a:rPr>
              <a:t>Java Swing, Photoshop</a:t>
            </a:r>
            <a:endParaRPr dirty="0">
              <a:solidFill>
                <a:schemeClr val="dk1"/>
              </a:solidFill>
              <a:latin typeface="+mn-lt"/>
              <a:ea typeface="Mulish"/>
              <a:cs typeface="Mulish"/>
              <a:sym typeface="Mulish"/>
            </a:endParaRPr>
          </a:p>
        </p:txBody>
      </p:sp>
      <p:sp>
        <p:nvSpPr>
          <p:cNvPr id="1801" name="Google Shape;1801;p43"/>
          <p:cNvSpPr txBox="1"/>
          <p:nvPr/>
        </p:nvSpPr>
        <p:spPr>
          <a:xfrm>
            <a:off x="5710625" y="3749900"/>
            <a:ext cx="2713200" cy="8541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Tx/>
              <a:buChar char="-"/>
            </a:pPr>
            <a:r>
              <a:rPr lang="vi-VN" dirty="0">
                <a:solidFill>
                  <a:schemeClr val="dk1"/>
                </a:solidFill>
                <a:latin typeface="+mn-lt"/>
                <a:ea typeface="Mulish"/>
                <a:cs typeface="Mulish"/>
                <a:sym typeface="Mulish"/>
              </a:rPr>
              <a:t>Viết các </a:t>
            </a:r>
            <a:r>
              <a:rPr lang="vi-VN" dirty="0" err="1">
                <a:solidFill>
                  <a:schemeClr val="dk1"/>
                </a:solidFill>
                <a:latin typeface="+mn-lt"/>
                <a:ea typeface="Mulish"/>
                <a:cs typeface="Mulish"/>
                <a:sym typeface="Mulish"/>
              </a:rPr>
              <a:t>class</a:t>
            </a:r>
            <a:r>
              <a:rPr lang="vi-VN" dirty="0">
                <a:solidFill>
                  <a:schemeClr val="dk1"/>
                </a:solidFill>
                <a:latin typeface="+mn-lt"/>
                <a:ea typeface="Mulish"/>
                <a:cs typeface="Mulish"/>
                <a:sym typeface="Mulish"/>
              </a:rPr>
              <a:t> </a:t>
            </a:r>
            <a:r>
              <a:rPr lang="vi-VN" dirty="0" err="1">
                <a:solidFill>
                  <a:schemeClr val="dk1"/>
                </a:solidFill>
                <a:latin typeface="+mn-lt"/>
                <a:ea typeface="Mulish"/>
                <a:cs typeface="Mulish"/>
                <a:sym typeface="Mulish"/>
              </a:rPr>
              <a:t>Service</a:t>
            </a:r>
            <a:r>
              <a:rPr lang="vi-VN" dirty="0">
                <a:solidFill>
                  <a:schemeClr val="dk1"/>
                </a:solidFill>
                <a:latin typeface="+mn-lt"/>
                <a:ea typeface="Mulish"/>
                <a:cs typeface="Mulish"/>
                <a:sym typeface="Mulish"/>
              </a:rPr>
              <a:t>, </a:t>
            </a:r>
            <a:r>
              <a:rPr lang="vi-VN" dirty="0" err="1">
                <a:solidFill>
                  <a:schemeClr val="dk1"/>
                </a:solidFill>
                <a:latin typeface="+mn-lt"/>
                <a:ea typeface="Mulish"/>
                <a:cs typeface="Mulish"/>
                <a:sym typeface="Mulish"/>
              </a:rPr>
              <a:t>Controller</a:t>
            </a:r>
            <a:r>
              <a:rPr lang="vi-VN" dirty="0">
                <a:solidFill>
                  <a:schemeClr val="dk1"/>
                </a:solidFill>
                <a:latin typeface="+mn-lt"/>
                <a:ea typeface="Mulish"/>
                <a:cs typeface="Mulish"/>
                <a:sym typeface="Mulish"/>
              </a:rPr>
              <a:t> để quản lý và đồng bộ các </a:t>
            </a:r>
            <a:r>
              <a:rPr lang="vi-VN" dirty="0" err="1">
                <a:solidFill>
                  <a:schemeClr val="dk1"/>
                </a:solidFill>
                <a:latin typeface="+mn-lt"/>
                <a:ea typeface="Mulish"/>
                <a:cs typeface="Mulish"/>
                <a:sym typeface="Mulish"/>
              </a:rPr>
              <a:t>class</a:t>
            </a:r>
            <a:endParaRPr lang="en-US" dirty="0">
              <a:solidFill>
                <a:schemeClr val="dk1"/>
              </a:solidFill>
              <a:latin typeface="+mn-lt"/>
              <a:ea typeface="Mulish"/>
              <a:cs typeface="Mulish"/>
              <a:sym typeface="Mulish"/>
            </a:endParaRPr>
          </a:p>
          <a:p>
            <a:pPr marL="285750" lvl="0" indent="-285750" algn="l" rtl="0">
              <a:lnSpc>
                <a:spcPct val="115000"/>
              </a:lnSpc>
              <a:spcBef>
                <a:spcPts val="0"/>
              </a:spcBef>
              <a:spcAft>
                <a:spcPts val="0"/>
              </a:spcAft>
              <a:buFontTx/>
              <a:buChar char="-"/>
            </a:pPr>
            <a:r>
              <a:rPr lang="en-US" dirty="0" err="1">
                <a:solidFill>
                  <a:schemeClr val="dk1"/>
                </a:solidFill>
                <a:latin typeface="+mn-lt"/>
                <a:ea typeface="Mulish"/>
                <a:cs typeface="Mulish"/>
                <a:sym typeface="Mulish"/>
              </a:rPr>
              <a:t>Dễ</a:t>
            </a:r>
            <a:r>
              <a:rPr lang="en-US" dirty="0">
                <a:solidFill>
                  <a:schemeClr val="dk1"/>
                </a:solidFill>
                <a:latin typeface="+mn-lt"/>
                <a:ea typeface="Mulish"/>
                <a:cs typeface="Mulish"/>
                <a:sym typeface="Mulish"/>
              </a:rPr>
              <a:t> </a:t>
            </a:r>
            <a:r>
              <a:rPr lang="en-US" dirty="0" err="1">
                <a:solidFill>
                  <a:schemeClr val="dk1"/>
                </a:solidFill>
                <a:latin typeface="+mn-lt"/>
                <a:ea typeface="Mulish"/>
                <a:cs typeface="Mulish"/>
                <a:sym typeface="Mulish"/>
              </a:rPr>
              <a:t>dàng</a:t>
            </a:r>
            <a:r>
              <a:rPr lang="en-US" dirty="0">
                <a:solidFill>
                  <a:schemeClr val="dk1"/>
                </a:solidFill>
                <a:latin typeface="+mn-lt"/>
                <a:ea typeface="Mulish"/>
                <a:cs typeface="Mulish"/>
                <a:sym typeface="Mulish"/>
              </a:rPr>
              <a:t> </a:t>
            </a:r>
            <a:r>
              <a:rPr lang="en-US" dirty="0" err="1">
                <a:solidFill>
                  <a:schemeClr val="dk1"/>
                </a:solidFill>
                <a:latin typeface="+mn-lt"/>
                <a:ea typeface="Mulish"/>
                <a:cs typeface="Mulish"/>
                <a:sym typeface="Mulish"/>
              </a:rPr>
              <a:t>viết</a:t>
            </a:r>
            <a:r>
              <a:rPr lang="en-US" dirty="0">
                <a:solidFill>
                  <a:schemeClr val="dk1"/>
                </a:solidFill>
                <a:latin typeface="+mn-lt"/>
                <a:ea typeface="Mulish"/>
                <a:cs typeface="Mulish"/>
                <a:sym typeface="Mulish"/>
              </a:rPr>
              <a:t> </a:t>
            </a:r>
            <a:r>
              <a:rPr lang="en-US" dirty="0" err="1">
                <a:solidFill>
                  <a:schemeClr val="dk1"/>
                </a:solidFill>
                <a:latin typeface="+mn-lt"/>
                <a:ea typeface="Mulish"/>
                <a:cs typeface="Mulish"/>
                <a:sym typeface="Mulish"/>
              </a:rPr>
              <a:t>thêm</a:t>
            </a:r>
            <a:r>
              <a:rPr lang="en-US" dirty="0">
                <a:solidFill>
                  <a:schemeClr val="dk1"/>
                </a:solidFill>
                <a:latin typeface="+mn-lt"/>
                <a:ea typeface="Mulish"/>
                <a:cs typeface="Mulish"/>
                <a:sym typeface="Mulish"/>
              </a:rPr>
              <a:t> </a:t>
            </a:r>
            <a:r>
              <a:rPr lang="en-US" dirty="0" err="1">
                <a:solidFill>
                  <a:schemeClr val="dk1"/>
                </a:solidFill>
                <a:latin typeface="+mn-lt"/>
                <a:ea typeface="Mulish"/>
                <a:cs typeface="Mulish"/>
                <a:sym typeface="Mulish"/>
              </a:rPr>
              <a:t>các</a:t>
            </a:r>
            <a:r>
              <a:rPr lang="en-US" dirty="0">
                <a:solidFill>
                  <a:schemeClr val="dk1"/>
                </a:solidFill>
                <a:latin typeface="+mn-lt"/>
                <a:ea typeface="Mulish"/>
                <a:cs typeface="Mulish"/>
                <a:sym typeface="Mulish"/>
              </a:rPr>
              <a:t> </a:t>
            </a:r>
            <a:r>
              <a:rPr lang="en-US" dirty="0" err="1">
                <a:solidFill>
                  <a:schemeClr val="dk1"/>
                </a:solidFill>
                <a:latin typeface="+mn-lt"/>
                <a:ea typeface="Mulish"/>
                <a:cs typeface="Mulish"/>
                <a:sym typeface="Mulish"/>
              </a:rPr>
              <a:t>tính</a:t>
            </a:r>
            <a:r>
              <a:rPr lang="en-US" dirty="0">
                <a:solidFill>
                  <a:schemeClr val="dk1"/>
                </a:solidFill>
                <a:latin typeface="+mn-lt"/>
                <a:ea typeface="Mulish"/>
                <a:cs typeface="Mulish"/>
                <a:sym typeface="Mulish"/>
              </a:rPr>
              <a:t> </a:t>
            </a:r>
            <a:r>
              <a:rPr lang="en-US" dirty="0" err="1">
                <a:solidFill>
                  <a:schemeClr val="dk1"/>
                </a:solidFill>
                <a:latin typeface="+mn-lt"/>
                <a:ea typeface="Mulish"/>
                <a:cs typeface="Mulish"/>
                <a:sym typeface="Mulish"/>
              </a:rPr>
              <a:t>năng</a:t>
            </a:r>
            <a:r>
              <a:rPr lang="en-US" dirty="0">
                <a:solidFill>
                  <a:schemeClr val="dk1"/>
                </a:solidFill>
                <a:latin typeface="+mn-lt"/>
                <a:ea typeface="Mulish"/>
                <a:cs typeface="Mulish"/>
                <a:sym typeface="Mulish"/>
              </a:rPr>
              <a:t> </a:t>
            </a:r>
            <a:r>
              <a:rPr lang="en-US" dirty="0" err="1">
                <a:solidFill>
                  <a:schemeClr val="dk1"/>
                </a:solidFill>
                <a:latin typeface="+mn-lt"/>
                <a:ea typeface="Mulish"/>
                <a:cs typeface="Mulish"/>
                <a:sym typeface="Mulish"/>
              </a:rPr>
              <a:t>mới</a:t>
            </a:r>
            <a:endParaRPr lang="vi-VN" dirty="0">
              <a:solidFill>
                <a:schemeClr val="dk1"/>
              </a:solidFill>
              <a:latin typeface="+mn-lt"/>
              <a:ea typeface="Mulish"/>
              <a:cs typeface="Mulish"/>
              <a:sym typeface="Mulish"/>
            </a:endParaRPr>
          </a:p>
        </p:txBody>
      </p:sp>
      <p:sp>
        <p:nvSpPr>
          <p:cNvPr id="1788" name="Google Shape;1788;p43"/>
          <p:cNvSpPr/>
          <p:nvPr/>
        </p:nvSpPr>
        <p:spPr>
          <a:xfrm>
            <a:off x="5061725" y="2145913"/>
            <a:ext cx="572700" cy="5727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2400">
              <a:solidFill>
                <a:schemeClr val="dk1"/>
              </a:solidFill>
              <a:latin typeface="+mn-lt"/>
              <a:ea typeface="Mulish"/>
              <a:cs typeface="Mulish"/>
              <a:sym typeface="Mulish"/>
            </a:endParaRPr>
          </a:p>
        </p:txBody>
      </p:sp>
      <p:sp>
        <p:nvSpPr>
          <p:cNvPr id="1796" name="Google Shape;1796;p43"/>
          <p:cNvSpPr/>
          <p:nvPr/>
        </p:nvSpPr>
        <p:spPr>
          <a:xfrm>
            <a:off x="3495950" y="3661038"/>
            <a:ext cx="572700" cy="572700"/>
          </a:xfrm>
          <a:prstGeom prst="ellipse">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2400">
              <a:solidFill>
                <a:schemeClr val="dk1"/>
              </a:solidFill>
              <a:latin typeface="+mn-lt"/>
              <a:ea typeface="Mulish"/>
              <a:cs typeface="Mulish"/>
              <a:sym typeface="Mulish"/>
            </a:endParaRPr>
          </a:p>
        </p:txBody>
      </p:sp>
      <p:sp>
        <p:nvSpPr>
          <p:cNvPr id="1790" name="Google Shape;1790;p43"/>
          <p:cNvSpPr/>
          <p:nvPr/>
        </p:nvSpPr>
        <p:spPr>
          <a:xfrm>
            <a:off x="5061725" y="3661038"/>
            <a:ext cx="572700" cy="572700"/>
          </a:xfrm>
          <a:prstGeom prst="ellipse">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2400">
              <a:solidFill>
                <a:schemeClr val="dk1"/>
              </a:solidFill>
              <a:latin typeface="+mn-lt"/>
              <a:ea typeface="Mulish"/>
              <a:cs typeface="Mulish"/>
              <a:sym typeface="Mulish"/>
            </a:endParaRPr>
          </a:p>
        </p:txBody>
      </p:sp>
      <p:sp>
        <p:nvSpPr>
          <p:cNvPr id="1802" name="Google Shape;1802;p43"/>
          <p:cNvSpPr txBox="1"/>
          <p:nvPr/>
        </p:nvSpPr>
        <p:spPr>
          <a:xfrm>
            <a:off x="3464900" y="2264575"/>
            <a:ext cx="634800" cy="3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dk1"/>
                </a:solidFill>
                <a:latin typeface="+mn-lt"/>
                <a:ea typeface="Albert Sans"/>
                <a:cs typeface="Albert Sans"/>
                <a:sym typeface="Albert Sans"/>
              </a:rPr>
              <a:t>1</a:t>
            </a:r>
            <a:endParaRPr dirty="0">
              <a:solidFill>
                <a:schemeClr val="dk1"/>
              </a:solidFill>
              <a:latin typeface="+mn-lt"/>
              <a:ea typeface="Mulish"/>
              <a:cs typeface="Mulish"/>
              <a:sym typeface="Mulish"/>
            </a:endParaRPr>
          </a:p>
        </p:txBody>
      </p:sp>
      <p:sp>
        <p:nvSpPr>
          <p:cNvPr id="1803" name="Google Shape;1803;p43"/>
          <p:cNvSpPr txBox="1"/>
          <p:nvPr/>
        </p:nvSpPr>
        <p:spPr>
          <a:xfrm>
            <a:off x="5030675" y="2264575"/>
            <a:ext cx="634800" cy="3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1"/>
                </a:solidFill>
                <a:latin typeface="+mn-lt"/>
                <a:ea typeface="Albert Sans"/>
                <a:cs typeface="Albert Sans"/>
                <a:sym typeface="Albert Sans"/>
              </a:rPr>
              <a:t>2</a:t>
            </a:r>
            <a:endParaRPr>
              <a:solidFill>
                <a:schemeClr val="dk1"/>
              </a:solidFill>
              <a:latin typeface="+mn-lt"/>
              <a:ea typeface="Mulish"/>
              <a:cs typeface="Mulish"/>
              <a:sym typeface="Mulish"/>
            </a:endParaRPr>
          </a:p>
        </p:txBody>
      </p:sp>
      <p:sp>
        <p:nvSpPr>
          <p:cNvPr id="1804" name="Google Shape;1804;p43"/>
          <p:cNvSpPr txBox="1"/>
          <p:nvPr/>
        </p:nvSpPr>
        <p:spPr>
          <a:xfrm>
            <a:off x="3464900" y="3779700"/>
            <a:ext cx="634800" cy="3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1"/>
                </a:solidFill>
                <a:latin typeface="+mn-lt"/>
                <a:ea typeface="Albert Sans"/>
                <a:cs typeface="Albert Sans"/>
                <a:sym typeface="Albert Sans"/>
              </a:rPr>
              <a:t>3</a:t>
            </a:r>
            <a:endParaRPr>
              <a:solidFill>
                <a:schemeClr val="dk1"/>
              </a:solidFill>
              <a:latin typeface="+mn-lt"/>
              <a:ea typeface="Mulish"/>
              <a:cs typeface="Mulish"/>
              <a:sym typeface="Mulish"/>
            </a:endParaRPr>
          </a:p>
        </p:txBody>
      </p:sp>
      <p:sp>
        <p:nvSpPr>
          <p:cNvPr id="1805" name="Google Shape;1805;p43"/>
          <p:cNvSpPr txBox="1"/>
          <p:nvPr/>
        </p:nvSpPr>
        <p:spPr>
          <a:xfrm>
            <a:off x="5030675" y="3779700"/>
            <a:ext cx="634800" cy="3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1"/>
                </a:solidFill>
                <a:latin typeface="+mn-lt"/>
                <a:ea typeface="Albert Sans"/>
                <a:cs typeface="Albert Sans"/>
                <a:sym typeface="Albert Sans"/>
              </a:rPr>
              <a:t>4</a:t>
            </a:r>
            <a:endParaRPr>
              <a:solidFill>
                <a:schemeClr val="dk1"/>
              </a:solidFill>
              <a:latin typeface="+mn-lt"/>
              <a:ea typeface="Mulish"/>
              <a:cs typeface="Mulish"/>
              <a:sym typeface="Mulish"/>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4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04. Ý tưởng phát triển thêm</a:t>
            </a:r>
            <a:endParaRPr dirty="0">
              <a:latin typeface="+mn-lt"/>
            </a:endParaRPr>
          </a:p>
        </p:txBody>
      </p:sp>
      <p:sp>
        <p:nvSpPr>
          <p:cNvPr id="1770" name="Google Shape;1770;p42"/>
          <p:cNvSpPr txBox="1">
            <a:spLocks noGrp="1"/>
          </p:cNvSpPr>
          <p:nvPr>
            <p:ph type="title" idx="4294967295"/>
          </p:nvPr>
        </p:nvSpPr>
        <p:spPr>
          <a:xfrm>
            <a:off x="1875075" y="1941600"/>
            <a:ext cx="5991900" cy="5727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400" dirty="0">
                <a:latin typeface="+mn-lt"/>
                <a:ea typeface="Mulish"/>
                <a:cs typeface="Mulish"/>
                <a:sym typeface="Mulish"/>
              </a:rPr>
              <a:t>Thiết kế hệ thống EXP, thông tin profile người chơi</a:t>
            </a:r>
            <a:endParaRPr sz="1400" dirty="0">
              <a:latin typeface="+mn-lt"/>
              <a:ea typeface="Mulish"/>
              <a:cs typeface="Mulish"/>
              <a:sym typeface="Mulish"/>
            </a:endParaRPr>
          </a:p>
        </p:txBody>
      </p:sp>
      <p:sp>
        <p:nvSpPr>
          <p:cNvPr id="1771" name="Google Shape;1771;p42"/>
          <p:cNvSpPr txBox="1">
            <a:spLocks noGrp="1"/>
          </p:cNvSpPr>
          <p:nvPr>
            <p:ph type="title" idx="4294967295"/>
          </p:nvPr>
        </p:nvSpPr>
        <p:spPr>
          <a:xfrm>
            <a:off x="1875075" y="2795575"/>
            <a:ext cx="5991900" cy="5727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400" dirty="0">
                <a:latin typeface="+mn-lt"/>
                <a:ea typeface="Mulish"/>
                <a:cs typeface="Mulish"/>
                <a:sym typeface="Mulish"/>
              </a:rPr>
              <a:t>Thiết kế hệ thống shop item, tiền thưởng mỗi trận thắng</a:t>
            </a:r>
            <a:endParaRPr sz="1400" dirty="0">
              <a:latin typeface="+mn-lt"/>
              <a:ea typeface="Mulish"/>
              <a:cs typeface="Mulish"/>
              <a:sym typeface="Mulish"/>
            </a:endParaRPr>
          </a:p>
        </p:txBody>
      </p:sp>
      <p:sp>
        <p:nvSpPr>
          <p:cNvPr id="1772" name="Google Shape;1772;p42"/>
          <p:cNvSpPr txBox="1">
            <a:spLocks noGrp="1"/>
          </p:cNvSpPr>
          <p:nvPr>
            <p:ph type="title" idx="4294967295"/>
          </p:nvPr>
        </p:nvSpPr>
        <p:spPr>
          <a:xfrm>
            <a:off x="1875075" y="3649500"/>
            <a:ext cx="5991900" cy="5727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400" dirty="0">
                <a:latin typeface="+mn-lt"/>
                <a:ea typeface="Mulish"/>
                <a:cs typeface="Mulish"/>
                <a:sym typeface="Mulish"/>
              </a:rPr>
              <a:t>Lưu cơ sở dữ liệu, phát triển tiếp thành game online</a:t>
            </a:r>
            <a:endParaRPr sz="1400" dirty="0">
              <a:latin typeface="+mn-lt"/>
              <a:ea typeface="Mulish"/>
              <a:cs typeface="Mulish"/>
              <a:sym typeface="Mulish"/>
            </a:endParaRPr>
          </a:p>
        </p:txBody>
      </p:sp>
      <p:sp>
        <p:nvSpPr>
          <p:cNvPr id="1773" name="Google Shape;1773;p42"/>
          <p:cNvSpPr/>
          <p:nvPr/>
        </p:nvSpPr>
        <p:spPr>
          <a:xfrm>
            <a:off x="1200825" y="1941600"/>
            <a:ext cx="572700" cy="5727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2400">
              <a:solidFill>
                <a:schemeClr val="dk1"/>
              </a:solidFill>
              <a:latin typeface="+mn-lt"/>
              <a:ea typeface="Mulish"/>
              <a:cs typeface="Mulish"/>
              <a:sym typeface="Mulish"/>
            </a:endParaRPr>
          </a:p>
        </p:txBody>
      </p:sp>
      <p:sp>
        <p:nvSpPr>
          <p:cNvPr id="1774" name="Google Shape;1774;p42"/>
          <p:cNvSpPr/>
          <p:nvPr/>
        </p:nvSpPr>
        <p:spPr>
          <a:xfrm>
            <a:off x="1200825" y="2795550"/>
            <a:ext cx="572700" cy="572700"/>
          </a:xfrm>
          <a:prstGeom prst="ellipse">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2400">
              <a:solidFill>
                <a:schemeClr val="dk1"/>
              </a:solidFill>
              <a:latin typeface="+mn-lt"/>
              <a:ea typeface="Mulish"/>
              <a:cs typeface="Mulish"/>
              <a:sym typeface="Mulish"/>
            </a:endParaRPr>
          </a:p>
        </p:txBody>
      </p:sp>
      <p:sp>
        <p:nvSpPr>
          <p:cNvPr id="1775" name="Google Shape;1775;p42"/>
          <p:cNvSpPr/>
          <p:nvPr/>
        </p:nvSpPr>
        <p:spPr>
          <a:xfrm>
            <a:off x="1200825" y="3649500"/>
            <a:ext cx="572700" cy="572700"/>
          </a:xfrm>
          <a:prstGeom prst="ellipse">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2400">
              <a:solidFill>
                <a:schemeClr val="dk1"/>
              </a:solidFill>
              <a:latin typeface="+mn-lt"/>
              <a:ea typeface="Mulish"/>
              <a:cs typeface="Mulish"/>
              <a:sym typeface="Mulish"/>
            </a:endParaRPr>
          </a:p>
        </p:txBody>
      </p:sp>
      <p:sp>
        <p:nvSpPr>
          <p:cNvPr id="1776" name="Google Shape;1776;p42"/>
          <p:cNvSpPr txBox="1"/>
          <p:nvPr/>
        </p:nvSpPr>
        <p:spPr>
          <a:xfrm>
            <a:off x="1169800" y="2060425"/>
            <a:ext cx="634800" cy="3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dk1"/>
                </a:solidFill>
                <a:latin typeface="+mn-lt"/>
                <a:ea typeface="Albert Sans"/>
                <a:cs typeface="Albert Sans"/>
                <a:sym typeface="Albert Sans"/>
              </a:rPr>
              <a:t>1</a:t>
            </a:r>
            <a:endParaRPr dirty="0">
              <a:solidFill>
                <a:schemeClr val="dk1"/>
              </a:solidFill>
              <a:latin typeface="+mn-lt"/>
              <a:ea typeface="Mulish"/>
              <a:cs typeface="Mulish"/>
              <a:sym typeface="Mulish"/>
            </a:endParaRPr>
          </a:p>
        </p:txBody>
      </p:sp>
      <p:sp>
        <p:nvSpPr>
          <p:cNvPr id="1777" name="Google Shape;1777;p42"/>
          <p:cNvSpPr txBox="1"/>
          <p:nvPr/>
        </p:nvSpPr>
        <p:spPr>
          <a:xfrm>
            <a:off x="1169800" y="2914200"/>
            <a:ext cx="634800" cy="3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1"/>
                </a:solidFill>
                <a:latin typeface="+mn-lt"/>
                <a:ea typeface="Albert Sans"/>
                <a:cs typeface="Albert Sans"/>
                <a:sym typeface="Albert Sans"/>
              </a:rPr>
              <a:t>2</a:t>
            </a:r>
            <a:endParaRPr>
              <a:solidFill>
                <a:schemeClr val="dk1"/>
              </a:solidFill>
              <a:latin typeface="+mn-lt"/>
              <a:ea typeface="Mulish"/>
              <a:cs typeface="Mulish"/>
              <a:sym typeface="Mulish"/>
            </a:endParaRPr>
          </a:p>
        </p:txBody>
      </p:sp>
      <p:sp>
        <p:nvSpPr>
          <p:cNvPr id="1778" name="Google Shape;1778;p42"/>
          <p:cNvSpPr txBox="1"/>
          <p:nvPr/>
        </p:nvSpPr>
        <p:spPr>
          <a:xfrm>
            <a:off x="1169800" y="3767975"/>
            <a:ext cx="634800" cy="3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1"/>
                </a:solidFill>
                <a:latin typeface="+mn-lt"/>
                <a:ea typeface="Albert Sans"/>
                <a:cs typeface="Albert Sans"/>
                <a:sym typeface="Albert Sans"/>
              </a:rPr>
              <a:t>3</a:t>
            </a:r>
            <a:endParaRPr>
              <a:solidFill>
                <a:schemeClr val="dk1"/>
              </a:solidFill>
              <a:latin typeface="+mn-lt"/>
              <a:ea typeface="Mulish"/>
              <a:cs typeface="Mulish"/>
              <a:sym typeface="Mulish"/>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1456" name="Google Shape;1456;p27"/>
          <p:cNvSpPr txBox="1">
            <a:spLocks noGrp="1"/>
          </p:cNvSpPr>
          <p:nvPr>
            <p:ph type="subTitle" idx="1"/>
          </p:nvPr>
        </p:nvSpPr>
        <p:spPr>
          <a:xfrm>
            <a:off x="2275800" y="2240180"/>
            <a:ext cx="45924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t>Thanks for watching</a:t>
            </a:r>
            <a:endParaRPr sz="2800" b="1" dirty="0"/>
          </a:p>
        </p:txBody>
      </p:sp>
      <p:grpSp>
        <p:nvGrpSpPr>
          <p:cNvPr id="1457" name="Google Shape;1457;p27"/>
          <p:cNvGrpSpPr/>
          <p:nvPr/>
        </p:nvGrpSpPr>
        <p:grpSpPr>
          <a:xfrm>
            <a:off x="5381216" y="943141"/>
            <a:ext cx="401329" cy="434127"/>
            <a:chOff x="8667225" y="681525"/>
            <a:chExt cx="298275" cy="322675"/>
          </a:xfrm>
        </p:grpSpPr>
        <p:sp>
          <p:nvSpPr>
            <p:cNvPr id="1458" name="Google Shape;1458;p27"/>
            <p:cNvSpPr/>
            <p:nvPr/>
          </p:nvSpPr>
          <p:spPr>
            <a:xfrm rot="10800000">
              <a:off x="8667225" y="821625"/>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59" name="Google Shape;1459;p27"/>
            <p:cNvSpPr/>
            <p:nvPr/>
          </p:nvSpPr>
          <p:spPr>
            <a:xfrm rot="10800000">
              <a:off x="8825400" y="681525"/>
              <a:ext cx="140100" cy="140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60" name="Google Shape;1460;p27"/>
            <p:cNvSpPr/>
            <p:nvPr/>
          </p:nvSpPr>
          <p:spPr>
            <a:xfrm rot="10800000">
              <a:off x="8869800" y="952900"/>
              <a:ext cx="51300" cy="51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461" name="Google Shape;1461;p27"/>
          <p:cNvGrpSpPr/>
          <p:nvPr/>
        </p:nvGrpSpPr>
        <p:grpSpPr>
          <a:xfrm rot="-2214200">
            <a:off x="1270062" y="3832191"/>
            <a:ext cx="501360" cy="695474"/>
            <a:chOff x="140150" y="4340075"/>
            <a:chExt cx="406275" cy="563575"/>
          </a:xfrm>
        </p:grpSpPr>
        <p:sp>
          <p:nvSpPr>
            <p:cNvPr id="1462" name="Google Shape;1462;p27"/>
            <p:cNvSpPr/>
            <p:nvPr/>
          </p:nvSpPr>
          <p:spPr>
            <a:xfrm rot="10800000">
              <a:off x="140150" y="4340075"/>
              <a:ext cx="86700" cy="86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63" name="Google Shape;1463;p27"/>
            <p:cNvSpPr/>
            <p:nvPr/>
          </p:nvSpPr>
          <p:spPr>
            <a:xfrm rot="10800000">
              <a:off x="298325" y="4657175"/>
              <a:ext cx="140100" cy="14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64" name="Google Shape;1464;p27"/>
            <p:cNvSpPr/>
            <p:nvPr/>
          </p:nvSpPr>
          <p:spPr>
            <a:xfrm rot="10800000">
              <a:off x="495125" y="4852350"/>
              <a:ext cx="51300" cy="5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65" name="Google Shape;1465;p27"/>
            <p:cNvSpPr/>
            <p:nvPr/>
          </p:nvSpPr>
          <p:spPr>
            <a:xfrm rot="10800000">
              <a:off x="165050" y="4657175"/>
              <a:ext cx="51300" cy="51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1466" name="Google Shape;1466;p27"/>
          <p:cNvSpPr txBox="1"/>
          <p:nvPr/>
        </p:nvSpPr>
        <p:spPr>
          <a:xfrm>
            <a:off x="6686775" y="743550"/>
            <a:ext cx="1743900" cy="32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Albert Sans"/>
                <a:ea typeface="Albert Sans"/>
                <a:cs typeface="Albert Sans"/>
                <a:sym typeface="Albert Sans"/>
              </a:rPr>
              <a:t>NHÓM 3</a:t>
            </a:r>
            <a:endParaRPr sz="2000" b="1" dirty="0">
              <a:solidFill>
                <a:schemeClr val="dk1"/>
              </a:solidFill>
              <a:latin typeface="Albert Sans"/>
              <a:ea typeface="Albert Sans"/>
              <a:cs typeface="Albert Sans"/>
              <a:sym typeface="Albert Sans"/>
            </a:endParaRPr>
          </a:p>
        </p:txBody>
      </p:sp>
    </p:spTree>
    <p:extLst>
      <p:ext uri="{BB962C8B-B14F-4D97-AF65-F5344CB8AC3E}">
        <p14:creationId xmlns:p14="http://schemas.microsoft.com/office/powerpoint/2010/main" val="451093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sp>
        <p:nvSpPr>
          <p:cNvPr id="1471" name="Google Shape;1471;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Thành viên nhóm</a:t>
            </a:r>
            <a:endParaRPr dirty="0"/>
          </a:p>
        </p:txBody>
      </p:sp>
      <p:graphicFrame>
        <p:nvGraphicFramePr>
          <p:cNvPr id="1472" name="Google Shape;1472;p28"/>
          <p:cNvGraphicFramePr/>
          <p:nvPr>
            <p:extLst>
              <p:ext uri="{D42A27DB-BD31-4B8C-83A1-F6EECF244321}">
                <p14:modId xmlns:p14="http://schemas.microsoft.com/office/powerpoint/2010/main" val="1713435444"/>
              </p:ext>
            </p:extLst>
          </p:nvPr>
        </p:nvGraphicFramePr>
        <p:xfrm>
          <a:off x="720000" y="1614825"/>
          <a:ext cx="8136407" cy="2464951"/>
        </p:xfrm>
        <a:graphic>
          <a:graphicData uri="http://schemas.openxmlformats.org/drawingml/2006/table">
            <a:tbl>
              <a:tblPr>
                <a:noFill/>
                <a:tableStyleId>{34EFE998-BAE0-4555-B33E-05FD22975EDE}</a:tableStyleId>
              </a:tblPr>
              <a:tblGrid>
                <a:gridCol w="1430139">
                  <a:extLst>
                    <a:ext uri="{9D8B030D-6E8A-4147-A177-3AD203B41FA5}">
                      <a16:colId xmlns:a16="http://schemas.microsoft.com/office/drawing/2014/main" val="20000"/>
                    </a:ext>
                  </a:extLst>
                </a:gridCol>
                <a:gridCol w="5091319">
                  <a:extLst>
                    <a:ext uri="{9D8B030D-6E8A-4147-A177-3AD203B41FA5}">
                      <a16:colId xmlns:a16="http://schemas.microsoft.com/office/drawing/2014/main" val="20001"/>
                    </a:ext>
                  </a:extLst>
                </a:gridCol>
                <a:gridCol w="1614949">
                  <a:extLst>
                    <a:ext uri="{9D8B030D-6E8A-4147-A177-3AD203B41FA5}">
                      <a16:colId xmlns:a16="http://schemas.microsoft.com/office/drawing/2014/main" val="815712785"/>
                    </a:ext>
                  </a:extLst>
                </a:gridCol>
              </a:tblGrid>
              <a:tr h="445799">
                <a:tc>
                  <a:txBody>
                    <a:bodyPr/>
                    <a:lstStyle/>
                    <a:p>
                      <a:pPr marL="0" lvl="0" indent="0" algn="ctr" rtl="0">
                        <a:spcBef>
                          <a:spcPts val="0"/>
                        </a:spcBef>
                        <a:spcAft>
                          <a:spcPts val="0"/>
                        </a:spcAft>
                        <a:buNone/>
                      </a:pPr>
                      <a:r>
                        <a:rPr lang="en-US" sz="1000" b="1" u="none" dirty="0" err="1">
                          <a:solidFill>
                            <a:schemeClr val="dk1"/>
                          </a:solidFill>
                          <a:latin typeface="Mulish"/>
                          <a:ea typeface="Mulish"/>
                          <a:cs typeface="Mulish"/>
                          <a:sym typeface="Mulish"/>
                        </a:rPr>
                        <a:t>Họ</a:t>
                      </a:r>
                      <a:r>
                        <a:rPr lang="en-US" sz="1000" b="1" u="none" dirty="0">
                          <a:solidFill>
                            <a:schemeClr val="dk1"/>
                          </a:solidFill>
                          <a:latin typeface="Mulish"/>
                          <a:ea typeface="Mulish"/>
                          <a:cs typeface="Mulish"/>
                          <a:sym typeface="Mulish"/>
                        </a:rPr>
                        <a:t> </a:t>
                      </a:r>
                      <a:r>
                        <a:rPr lang="en-US" sz="1000" b="1" u="none" dirty="0" err="1">
                          <a:solidFill>
                            <a:schemeClr val="dk1"/>
                          </a:solidFill>
                          <a:latin typeface="Mulish"/>
                          <a:ea typeface="Mulish"/>
                          <a:cs typeface="Mulish"/>
                          <a:sym typeface="Mulish"/>
                        </a:rPr>
                        <a:t>tên</a:t>
                      </a:r>
                      <a:endParaRPr sz="1000" b="1" u="none" dirty="0">
                        <a:solidFill>
                          <a:schemeClr val="dk1"/>
                        </a:solidFill>
                        <a:latin typeface="Mulish"/>
                        <a:ea typeface="Mulish"/>
                        <a:cs typeface="Mulish"/>
                        <a:sym typeface="Mulish"/>
                      </a:endParaRPr>
                    </a:p>
                  </a:txBody>
                  <a:tcPr marL="91425" marR="91425" marT="0" marB="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just" rtl="0">
                        <a:spcBef>
                          <a:spcPts val="0"/>
                        </a:spcBef>
                        <a:spcAft>
                          <a:spcPts val="1600"/>
                        </a:spcAft>
                        <a:buNone/>
                      </a:pPr>
                      <a:r>
                        <a:rPr lang="en-US" sz="1000" b="1" dirty="0" err="1">
                          <a:solidFill>
                            <a:schemeClr val="dk1"/>
                          </a:solidFill>
                          <a:latin typeface="Mulish"/>
                          <a:ea typeface="Mulish"/>
                          <a:cs typeface="Mulish"/>
                          <a:sym typeface="Mulish"/>
                        </a:rPr>
                        <a:t>Đóng</a:t>
                      </a:r>
                      <a:r>
                        <a:rPr lang="en-US" sz="1000" b="1" dirty="0">
                          <a:solidFill>
                            <a:schemeClr val="dk1"/>
                          </a:solidFill>
                          <a:latin typeface="Mulish"/>
                          <a:ea typeface="Mulish"/>
                          <a:cs typeface="Mulish"/>
                          <a:sym typeface="Mulish"/>
                        </a:rPr>
                        <a:t> </a:t>
                      </a:r>
                      <a:r>
                        <a:rPr lang="en-US" sz="1000" b="1" dirty="0" err="1">
                          <a:solidFill>
                            <a:schemeClr val="dk1"/>
                          </a:solidFill>
                          <a:latin typeface="Mulish"/>
                          <a:ea typeface="Mulish"/>
                          <a:cs typeface="Mulish"/>
                          <a:sym typeface="Mulish"/>
                        </a:rPr>
                        <a:t>góp</a:t>
                      </a:r>
                      <a:endParaRPr sz="1000" b="1" dirty="0">
                        <a:solidFill>
                          <a:schemeClr val="dk1"/>
                        </a:solidFill>
                        <a:latin typeface="Mulish"/>
                        <a:ea typeface="Mulish"/>
                        <a:cs typeface="Mulish"/>
                        <a:sym typeface="Mulish"/>
                      </a:endParaRPr>
                    </a:p>
                  </a:txBody>
                  <a:tcPr marL="91425" marR="91425" marT="0" marB="0"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just" rtl="0">
                        <a:spcBef>
                          <a:spcPts val="0"/>
                        </a:spcBef>
                        <a:spcAft>
                          <a:spcPts val="1600"/>
                        </a:spcAft>
                        <a:buNone/>
                      </a:pPr>
                      <a:r>
                        <a:rPr lang="en-US" sz="1000" b="1" dirty="0">
                          <a:solidFill>
                            <a:schemeClr val="dk1"/>
                          </a:solidFill>
                          <a:latin typeface="Mulish"/>
                          <a:ea typeface="Mulish"/>
                          <a:cs typeface="Mulish"/>
                          <a:sym typeface="Mulish"/>
                        </a:rPr>
                        <a:t>% </a:t>
                      </a:r>
                      <a:r>
                        <a:rPr lang="en-US" sz="1000" b="1" dirty="0" err="1">
                          <a:solidFill>
                            <a:schemeClr val="dk1"/>
                          </a:solidFill>
                          <a:latin typeface="Mulish"/>
                          <a:ea typeface="Mulish"/>
                          <a:cs typeface="Mulish"/>
                          <a:sym typeface="Mulish"/>
                        </a:rPr>
                        <a:t>đóng</a:t>
                      </a:r>
                      <a:r>
                        <a:rPr lang="en-US" sz="1000" b="1" dirty="0">
                          <a:solidFill>
                            <a:schemeClr val="dk1"/>
                          </a:solidFill>
                          <a:latin typeface="Mulish"/>
                          <a:ea typeface="Mulish"/>
                          <a:cs typeface="Mulish"/>
                          <a:sym typeface="Mulish"/>
                        </a:rPr>
                        <a:t> </a:t>
                      </a:r>
                      <a:r>
                        <a:rPr lang="en-US" sz="1000" b="1" dirty="0" err="1">
                          <a:solidFill>
                            <a:schemeClr val="dk1"/>
                          </a:solidFill>
                          <a:latin typeface="Mulish"/>
                          <a:ea typeface="Mulish"/>
                          <a:cs typeface="Mulish"/>
                          <a:sym typeface="Mulish"/>
                        </a:rPr>
                        <a:t>góp</a:t>
                      </a:r>
                      <a:endParaRPr sz="1000" b="1" dirty="0">
                        <a:solidFill>
                          <a:schemeClr val="dk1"/>
                        </a:solidFill>
                        <a:latin typeface="Mulish"/>
                        <a:ea typeface="Mulish"/>
                        <a:cs typeface="Mulish"/>
                        <a:sym typeface="Mulish"/>
                      </a:endParaRPr>
                    </a:p>
                  </a:txBody>
                  <a:tcPr marL="91425" marR="91425" marT="0" marB="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4281854901"/>
                  </a:ext>
                </a:extLst>
              </a:tr>
              <a:tr h="445799">
                <a:tc>
                  <a:txBody>
                    <a:bodyPr/>
                    <a:lstStyle/>
                    <a:p>
                      <a:pPr marL="0" lvl="0" indent="0" algn="ctr" rtl="0">
                        <a:spcBef>
                          <a:spcPts val="0"/>
                        </a:spcBef>
                        <a:spcAft>
                          <a:spcPts val="0"/>
                        </a:spcAft>
                        <a:buNone/>
                      </a:pPr>
                      <a:r>
                        <a:rPr lang="en" sz="1000" b="1" u="none" dirty="0">
                          <a:solidFill>
                            <a:schemeClr val="dk1"/>
                          </a:solidFill>
                          <a:latin typeface="Mulish"/>
                          <a:ea typeface="Mulish"/>
                          <a:cs typeface="Mulish"/>
                          <a:sym typeface="Mulish"/>
                        </a:rPr>
                        <a:t>Nguyễn Vũ Phúc</a:t>
                      </a:r>
                      <a:endParaRPr sz="1000" b="1" u="none" dirty="0">
                        <a:solidFill>
                          <a:schemeClr val="dk1"/>
                        </a:solidFill>
                        <a:latin typeface="Mulish"/>
                        <a:ea typeface="Mulish"/>
                        <a:cs typeface="Mulish"/>
                        <a:sym typeface="Mulish"/>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just" rtl="0">
                        <a:spcBef>
                          <a:spcPts val="0"/>
                        </a:spcBef>
                        <a:spcAft>
                          <a:spcPts val="1600"/>
                        </a:spcAft>
                        <a:buNone/>
                      </a:pPr>
                      <a:r>
                        <a:rPr lang="vi-VN" sz="1000" dirty="0">
                          <a:solidFill>
                            <a:schemeClr val="dk1"/>
                          </a:solidFill>
                          <a:latin typeface="Mulish"/>
                          <a:ea typeface="Mulish"/>
                          <a:cs typeface="Mulish"/>
                          <a:sym typeface="Mulish"/>
                        </a:rPr>
                        <a:t>Thiết kế mô hình, tìm hiểu luật chơi, tìm tài nguyên (</a:t>
                      </a:r>
                      <a:r>
                        <a:rPr lang="vi-VN" sz="1000" dirty="0" err="1">
                          <a:solidFill>
                            <a:schemeClr val="dk1"/>
                          </a:solidFill>
                          <a:latin typeface="Mulish"/>
                          <a:ea typeface="Mulish"/>
                          <a:cs typeface="Mulish"/>
                          <a:sym typeface="Mulish"/>
                        </a:rPr>
                        <a:t>icon</a:t>
                      </a:r>
                      <a:r>
                        <a:rPr lang="vi-VN" sz="1000" dirty="0">
                          <a:solidFill>
                            <a:schemeClr val="dk1"/>
                          </a:solidFill>
                          <a:latin typeface="Mulish"/>
                          <a:ea typeface="Mulish"/>
                          <a:cs typeface="Mulish"/>
                          <a:sym typeface="Mulish"/>
                        </a:rPr>
                        <a:t>, </a:t>
                      </a:r>
                      <a:r>
                        <a:rPr lang="vi-VN" sz="1000" dirty="0" err="1">
                          <a:solidFill>
                            <a:schemeClr val="dk1"/>
                          </a:solidFill>
                          <a:latin typeface="Mulish"/>
                          <a:ea typeface="Mulish"/>
                          <a:cs typeface="Mulish"/>
                          <a:sym typeface="Mulish"/>
                        </a:rPr>
                        <a:t>image</a:t>
                      </a:r>
                      <a:r>
                        <a:rPr lang="vi-VN" sz="1000" dirty="0">
                          <a:solidFill>
                            <a:schemeClr val="dk1"/>
                          </a:solidFill>
                          <a:latin typeface="Mulish"/>
                          <a:ea typeface="Mulish"/>
                          <a:cs typeface="Mulish"/>
                          <a:sym typeface="Mulish"/>
                        </a:rPr>
                        <a:t>), làm </a:t>
                      </a:r>
                      <a:r>
                        <a:rPr lang="vi-VN" sz="1000" dirty="0" err="1">
                          <a:solidFill>
                            <a:schemeClr val="dk1"/>
                          </a:solidFill>
                          <a:latin typeface="Mulish"/>
                          <a:ea typeface="Mulish"/>
                          <a:cs typeface="Mulish"/>
                          <a:sym typeface="Mulish"/>
                        </a:rPr>
                        <a:t>RoleService</a:t>
                      </a:r>
                      <a:r>
                        <a:rPr lang="vi-VN" sz="1000" dirty="0">
                          <a:solidFill>
                            <a:schemeClr val="dk1"/>
                          </a:solidFill>
                          <a:latin typeface="Mulish"/>
                          <a:ea typeface="Mulish"/>
                          <a:cs typeface="Mulish"/>
                          <a:sym typeface="Mulish"/>
                        </a:rPr>
                        <a:t>, </a:t>
                      </a:r>
                      <a:r>
                        <a:rPr lang="vi-VN" sz="1000" dirty="0" err="1">
                          <a:solidFill>
                            <a:schemeClr val="dk1"/>
                          </a:solidFill>
                          <a:latin typeface="Mulish"/>
                          <a:ea typeface="Mulish"/>
                          <a:cs typeface="Mulish"/>
                          <a:sym typeface="Mulish"/>
                        </a:rPr>
                        <a:t>test</a:t>
                      </a:r>
                      <a:r>
                        <a:rPr lang="vi-VN" sz="1000" dirty="0">
                          <a:solidFill>
                            <a:schemeClr val="dk1"/>
                          </a:solidFill>
                          <a:latin typeface="Mulish"/>
                          <a:ea typeface="Mulish"/>
                          <a:cs typeface="Mulish"/>
                          <a:sym typeface="Mulish"/>
                        </a:rPr>
                        <a:t> </a:t>
                      </a:r>
                      <a:r>
                        <a:rPr lang="vi-VN" sz="1000" dirty="0" err="1">
                          <a:solidFill>
                            <a:schemeClr val="dk1"/>
                          </a:solidFill>
                          <a:latin typeface="Mulish"/>
                          <a:ea typeface="Mulish"/>
                          <a:cs typeface="Mulish"/>
                          <a:sym typeface="Mulish"/>
                        </a:rPr>
                        <a:t>product</a:t>
                      </a:r>
                      <a:r>
                        <a:rPr lang="en-US" sz="1000" dirty="0">
                          <a:solidFill>
                            <a:schemeClr val="dk1"/>
                          </a:solidFill>
                          <a:latin typeface="Mulish"/>
                          <a:ea typeface="Mulish"/>
                          <a:cs typeface="Mulish"/>
                          <a:sym typeface="Mulish"/>
                        </a:rPr>
                        <a:t>.</a:t>
                      </a:r>
                      <a:endParaRPr sz="1000" dirty="0">
                        <a:solidFill>
                          <a:schemeClr val="dk1"/>
                        </a:solidFill>
                        <a:latin typeface="Mulish"/>
                        <a:ea typeface="Mulish"/>
                        <a:cs typeface="Mulish"/>
                        <a:sym typeface="Mulish"/>
                      </a:endParaRPr>
                    </a:p>
                  </a:txBody>
                  <a:tcPr marL="91425" marR="91425" marT="0" marB="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just" rtl="0">
                        <a:spcBef>
                          <a:spcPts val="0"/>
                        </a:spcBef>
                        <a:spcAft>
                          <a:spcPts val="1600"/>
                        </a:spcAft>
                        <a:buNone/>
                      </a:pPr>
                      <a:r>
                        <a:rPr lang="en-US" sz="1000" dirty="0">
                          <a:solidFill>
                            <a:schemeClr val="dk1"/>
                          </a:solidFill>
                          <a:latin typeface="Mulish"/>
                          <a:ea typeface="Mulish"/>
                          <a:cs typeface="Mulish"/>
                          <a:sym typeface="Mulish"/>
                        </a:rPr>
                        <a:t>15%</a:t>
                      </a:r>
                      <a:endParaRPr sz="1000" dirty="0">
                        <a:solidFill>
                          <a:schemeClr val="dk1"/>
                        </a:solidFill>
                        <a:latin typeface="Mulish"/>
                        <a:ea typeface="Mulish"/>
                        <a:cs typeface="Mulish"/>
                        <a:sym typeface="Mulish"/>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563777">
                <a:tc>
                  <a:txBody>
                    <a:bodyPr/>
                    <a:lstStyle/>
                    <a:p>
                      <a:pPr marL="0" lvl="0" indent="0" algn="ctr" rtl="0">
                        <a:spcBef>
                          <a:spcPts val="0"/>
                        </a:spcBef>
                        <a:spcAft>
                          <a:spcPts val="0"/>
                        </a:spcAft>
                        <a:buNone/>
                      </a:pPr>
                      <a:r>
                        <a:rPr lang="en-US" sz="1000" b="1" u="none" dirty="0">
                          <a:solidFill>
                            <a:schemeClr val="dk1"/>
                          </a:solidFill>
                          <a:latin typeface="Mulish"/>
                          <a:ea typeface="Mulish"/>
                          <a:cs typeface="Mulish"/>
                          <a:sym typeface="Mulish"/>
                        </a:rPr>
                        <a:t>Nguyễn </a:t>
                      </a:r>
                      <a:r>
                        <a:rPr lang="en-US" sz="1000" b="1" u="none" dirty="0" err="1">
                          <a:solidFill>
                            <a:schemeClr val="dk1"/>
                          </a:solidFill>
                          <a:latin typeface="Mulish"/>
                          <a:ea typeface="Mulish"/>
                          <a:cs typeface="Mulish"/>
                          <a:sym typeface="Mulish"/>
                        </a:rPr>
                        <a:t>Đức</a:t>
                      </a:r>
                      <a:r>
                        <a:rPr lang="en-US" sz="1000" b="1" u="none" dirty="0">
                          <a:solidFill>
                            <a:schemeClr val="dk1"/>
                          </a:solidFill>
                          <a:latin typeface="Mulish"/>
                          <a:ea typeface="Mulish"/>
                          <a:cs typeface="Mulish"/>
                          <a:sym typeface="Mulish"/>
                        </a:rPr>
                        <a:t> </a:t>
                      </a:r>
                      <a:r>
                        <a:rPr lang="en-US" sz="1000" b="1" u="none" dirty="0" err="1">
                          <a:solidFill>
                            <a:schemeClr val="dk1"/>
                          </a:solidFill>
                          <a:latin typeface="Mulish"/>
                          <a:ea typeface="Mulish"/>
                          <a:cs typeface="Mulish"/>
                          <a:sym typeface="Mulish"/>
                        </a:rPr>
                        <a:t>Hiệp</a:t>
                      </a:r>
                      <a:endParaRPr sz="1000" b="1" u="none" dirty="0">
                        <a:solidFill>
                          <a:schemeClr val="dk1"/>
                        </a:solidFill>
                        <a:latin typeface="Mulish"/>
                        <a:ea typeface="Mulish"/>
                        <a:cs typeface="Mulish"/>
                        <a:sym typeface="Mulish"/>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just" rtl="0">
                        <a:lnSpc>
                          <a:spcPct val="100000"/>
                        </a:lnSpc>
                        <a:spcBef>
                          <a:spcPts val="0"/>
                        </a:spcBef>
                        <a:spcAft>
                          <a:spcPts val="1600"/>
                        </a:spcAft>
                        <a:buNone/>
                      </a:pPr>
                      <a:r>
                        <a:rPr lang="vi-VN" sz="1000" dirty="0">
                          <a:solidFill>
                            <a:schemeClr val="dk1"/>
                          </a:solidFill>
                          <a:latin typeface="Mulish"/>
                          <a:ea typeface="Mulish"/>
                          <a:cs typeface="Mulish"/>
                          <a:sym typeface="Mulish"/>
                        </a:rPr>
                        <a:t> Thiết kế giao diện, tài nguyên (</a:t>
                      </a:r>
                      <a:r>
                        <a:rPr lang="vi-VN" sz="1000" dirty="0" err="1">
                          <a:solidFill>
                            <a:schemeClr val="dk1"/>
                          </a:solidFill>
                          <a:latin typeface="Mulish"/>
                          <a:ea typeface="Mulish"/>
                          <a:cs typeface="Mulish"/>
                          <a:sym typeface="Mulish"/>
                        </a:rPr>
                        <a:t>icon</a:t>
                      </a:r>
                      <a:r>
                        <a:rPr lang="vi-VN" sz="1000" dirty="0">
                          <a:solidFill>
                            <a:schemeClr val="dk1"/>
                          </a:solidFill>
                          <a:latin typeface="Mulish"/>
                          <a:ea typeface="Mulish"/>
                          <a:cs typeface="Mulish"/>
                          <a:sym typeface="Mulish"/>
                        </a:rPr>
                        <a:t>, </a:t>
                      </a:r>
                      <a:r>
                        <a:rPr lang="vi-VN" sz="1000" dirty="0" err="1">
                          <a:solidFill>
                            <a:schemeClr val="dk1"/>
                          </a:solidFill>
                          <a:latin typeface="Mulish"/>
                          <a:ea typeface="Mulish"/>
                          <a:cs typeface="Mulish"/>
                          <a:sym typeface="Mulish"/>
                        </a:rPr>
                        <a:t>form</a:t>
                      </a:r>
                      <a:r>
                        <a:rPr lang="vi-VN" sz="1000" dirty="0">
                          <a:solidFill>
                            <a:schemeClr val="dk1"/>
                          </a:solidFill>
                          <a:latin typeface="Mulish"/>
                          <a:ea typeface="Mulish"/>
                          <a:cs typeface="Mulish"/>
                          <a:sym typeface="Mulish"/>
                        </a:rPr>
                        <a:t>, UI, ....), làm </a:t>
                      </a:r>
                      <a:r>
                        <a:rPr lang="vi-VN" sz="1000" dirty="0" err="1">
                          <a:solidFill>
                            <a:schemeClr val="dk1"/>
                          </a:solidFill>
                          <a:latin typeface="Mulish"/>
                          <a:ea typeface="Mulish"/>
                          <a:cs typeface="Mulish"/>
                          <a:sym typeface="Mulish"/>
                        </a:rPr>
                        <a:t>PlayerService</a:t>
                      </a:r>
                      <a:r>
                        <a:rPr lang="vi-VN" sz="1000" dirty="0">
                          <a:solidFill>
                            <a:schemeClr val="dk1"/>
                          </a:solidFill>
                          <a:latin typeface="Mulish"/>
                          <a:ea typeface="Mulish"/>
                          <a:cs typeface="Mulish"/>
                          <a:sym typeface="Mulish"/>
                        </a:rPr>
                        <a:t>, </a:t>
                      </a:r>
                      <a:r>
                        <a:rPr lang="vi-VN" sz="1000" dirty="0" err="1">
                          <a:solidFill>
                            <a:schemeClr val="dk1"/>
                          </a:solidFill>
                          <a:latin typeface="Mulish"/>
                          <a:ea typeface="Mulish"/>
                          <a:cs typeface="Mulish"/>
                          <a:sym typeface="Mulish"/>
                        </a:rPr>
                        <a:t>RoomService</a:t>
                      </a:r>
                      <a:r>
                        <a:rPr lang="vi-VN" sz="1000" dirty="0">
                          <a:solidFill>
                            <a:schemeClr val="dk1"/>
                          </a:solidFill>
                          <a:latin typeface="Mulish"/>
                          <a:ea typeface="Mulish"/>
                          <a:cs typeface="Mulish"/>
                          <a:sym typeface="Mulish"/>
                        </a:rPr>
                        <a:t>, </a:t>
                      </a:r>
                      <a:r>
                        <a:rPr lang="vi-VN" sz="1000" dirty="0" err="1">
                          <a:solidFill>
                            <a:schemeClr val="dk1"/>
                          </a:solidFill>
                          <a:latin typeface="Mulish"/>
                          <a:ea typeface="Mulish"/>
                          <a:cs typeface="Mulish"/>
                          <a:sym typeface="Mulish"/>
                        </a:rPr>
                        <a:t>Utils</a:t>
                      </a:r>
                      <a:r>
                        <a:rPr lang="vi-VN" sz="1000" dirty="0">
                          <a:solidFill>
                            <a:schemeClr val="dk1"/>
                          </a:solidFill>
                          <a:latin typeface="Mulish"/>
                          <a:ea typeface="Mulish"/>
                          <a:cs typeface="Mulish"/>
                          <a:sym typeface="Mulish"/>
                        </a:rPr>
                        <a:t>. Xử lý UI ở </a:t>
                      </a:r>
                      <a:r>
                        <a:rPr lang="vi-VN" sz="1000" dirty="0" err="1">
                          <a:solidFill>
                            <a:schemeClr val="dk1"/>
                          </a:solidFill>
                          <a:latin typeface="Mulish"/>
                          <a:ea typeface="Mulish"/>
                          <a:cs typeface="Mulish"/>
                          <a:sym typeface="Mulish"/>
                        </a:rPr>
                        <a:t>Client</a:t>
                      </a:r>
                      <a:r>
                        <a:rPr lang="vi-VN" sz="1000" dirty="0">
                          <a:solidFill>
                            <a:schemeClr val="dk1"/>
                          </a:solidFill>
                          <a:latin typeface="Mulish"/>
                          <a:ea typeface="Mulish"/>
                          <a:cs typeface="Mulish"/>
                          <a:sym typeface="Mulish"/>
                        </a:rPr>
                        <a:t> </a:t>
                      </a:r>
                      <a:endParaRPr sz="1000" dirty="0">
                        <a:solidFill>
                          <a:schemeClr val="dk1"/>
                        </a:solidFill>
                        <a:latin typeface="Mulish"/>
                        <a:ea typeface="Mulish"/>
                        <a:cs typeface="Mulish"/>
                        <a:sym typeface="Mulish"/>
                      </a:endParaRPr>
                    </a:p>
                  </a:txBody>
                  <a:tcPr marL="91425" marR="91425" marT="0" marB="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just" rtl="0">
                        <a:lnSpc>
                          <a:spcPct val="100000"/>
                        </a:lnSpc>
                        <a:spcBef>
                          <a:spcPts val="0"/>
                        </a:spcBef>
                        <a:spcAft>
                          <a:spcPts val="1600"/>
                        </a:spcAft>
                        <a:buNone/>
                      </a:pPr>
                      <a:r>
                        <a:rPr lang="en-US" sz="1000" dirty="0">
                          <a:solidFill>
                            <a:schemeClr val="dk1"/>
                          </a:solidFill>
                          <a:latin typeface="Mulish"/>
                          <a:ea typeface="Mulish"/>
                          <a:cs typeface="Mulish"/>
                          <a:sym typeface="Mulish"/>
                        </a:rPr>
                        <a:t>30%</a:t>
                      </a:r>
                      <a:endParaRPr sz="1000" dirty="0">
                        <a:solidFill>
                          <a:schemeClr val="dk1"/>
                        </a:solidFill>
                        <a:latin typeface="Mulish"/>
                        <a:ea typeface="Mulish"/>
                        <a:cs typeface="Mulish"/>
                        <a:sym typeface="Mulish"/>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445799">
                <a:tc>
                  <a:txBody>
                    <a:bodyPr/>
                    <a:lstStyle/>
                    <a:p>
                      <a:pPr marL="0" lvl="0" indent="0" algn="ctr" rtl="0">
                        <a:spcBef>
                          <a:spcPts val="0"/>
                        </a:spcBef>
                        <a:spcAft>
                          <a:spcPts val="0"/>
                        </a:spcAft>
                        <a:buNone/>
                      </a:pPr>
                      <a:r>
                        <a:rPr lang="en" sz="1000" b="1" u="none" dirty="0">
                          <a:solidFill>
                            <a:schemeClr val="dk1"/>
                          </a:solidFill>
                          <a:latin typeface="Mulish"/>
                          <a:ea typeface="Mulish"/>
                          <a:cs typeface="Mulish"/>
                          <a:sym typeface="Mulish"/>
                        </a:rPr>
                        <a:t>Dương Văn Tuân</a:t>
                      </a: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just" rtl="0">
                        <a:spcBef>
                          <a:spcPts val="0"/>
                        </a:spcBef>
                        <a:spcAft>
                          <a:spcPts val="1600"/>
                        </a:spcAft>
                        <a:buNone/>
                      </a:pPr>
                      <a:r>
                        <a:rPr lang="vi-VN" sz="1000" dirty="0">
                          <a:solidFill>
                            <a:schemeClr val="dk1"/>
                          </a:solidFill>
                          <a:latin typeface="Mulish"/>
                          <a:ea typeface="Mulish"/>
                          <a:cs typeface="Mulish"/>
                          <a:sym typeface="Mulish"/>
                        </a:rPr>
                        <a:t>Thiết kế </a:t>
                      </a:r>
                      <a:r>
                        <a:rPr lang="vi-VN" sz="1000" dirty="0" err="1">
                          <a:solidFill>
                            <a:schemeClr val="dk1"/>
                          </a:solidFill>
                          <a:latin typeface="Mulish"/>
                          <a:ea typeface="Mulish"/>
                          <a:cs typeface="Mulish"/>
                          <a:sym typeface="Mulish"/>
                        </a:rPr>
                        <a:t>model</a:t>
                      </a:r>
                      <a:r>
                        <a:rPr lang="vi-VN" sz="1000" dirty="0">
                          <a:solidFill>
                            <a:schemeClr val="dk1"/>
                          </a:solidFill>
                          <a:latin typeface="Mulish"/>
                          <a:ea typeface="Mulish"/>
                          <a:cs typeface="Mulish"/>
                          <a:sym typeface="Mulish"/>
                        </a:rPr>
                        <a:t>(</a:t>
                      </a:r>
                      <a:r>
                        <a:rPr lang="vi-VN" sz="1000" dirty="0" err="1">
                          <a:solidFill>
                            <a:schemeClr val="dk1"/>
                          </a:solidFill>
                          <a:latin typeface="Mulish"/>
                          <a:ea typeface="Mulish"/>
                          <a:cs typeface="Mulish"/>
                          <a:sym typeface="Mulish"/>
                        </a:rPr>
                        <a:t>class</a:t>
                      </a:r>
                      <a:r>
                        <a:rPr lang="vi-VN" sz="1000" dirty="0">
                          <a:solidFill>
                            <a:schemeClr val="dk1"/>
                          </a:solidFill>
                          <a:latin typeface="Mulish"/>
                          <a:ea typeface="Mulish"/>
                          <a:cs typeface="Mulish"/>
                          <a:sym typeface="Mulish"/>
                        </a:rPr>
                        <a:t>), xây dựng </a:t>
                      </a:r>
                      <a:r>
                        <a:rPr lang="vi-VN" sz="1000" dirty="0" err="1">
                          <a:solidFill>
                            <a:schemeClr val="dk1"/>
                          </a:solidFill>
                          <a:latin typeface="Mulish"/>
                          <a:ea typeface="Mulish"/>
                          <a:cs typeface="Mulish"/>
                          <a:sym typeface="Mulish"/>
                        </a:rPr>
                        <a:t>Message</a:t>
                      </a:r>
                      <a:r>
                        <a:rPr lang="vi-VN" sz="1000" dirty="0">
                          <a:solidFill>
                            <a:schemeClr val="dk1"/>
                          </a:solidFill>
                          <a:latin typeface="Mulish"/>
                          <a:ea typeface="Mulish"/>
                          <a:cs typeface="Mulish"/>
                          <a:sym typeface="Mulish"/>
                        </a:rPr>
                        <a:t> </a:t>
                      </a:r>
                      <a:r>
                        <a:rPr lang="vi-VN" sz="1000" dirty="0" err="1">
                          <a:solidFill>
                            <a:schemeClr val="dk1"/>
                          </a:solidFill>
                          <a:latin typeface="Mulish"/>
                          <a:ea typeface="Mulish"/>
                          <a:cs typeface="Mulish"/>
                          <a:sym typeface="Mulish"/>
                        </a:rPr>
                        <a:t>Code</a:t>
                      </a:r>
                      <a:r>
                        <a:rPr lang="vi-VN" sz="1000" dirty="0">
                          <a:solidFill>
                            <a:schemeClr val="dk1"/>
                          </a:solidFill>
                          <a:latin typeface="Mulish"/>
                          <a:ea typeface="Mulish"/>
                          <a:cs typeface="Mulish"/>
                          <a:sym typeface="Mulish"/>
                        </a:rPr>
                        <a:t>, làm báo cáo, tổng hợp kiến thức </a:t>
                      </a:r>
                      <a:endParaRPr sz="1000" dirty="0">
                        <a:solidFill>
                          <a:schemeClr val="dk1"/>
                        </a:solidFill>
                        <a:latin typeface="Mulish"/>
                        <a:ea typeface="Mulish"/>
                        <a:cs typeface="Mulish"/>
                        <a:sym typeface="Mulish"/>
                      </a:endParaRPr>
                    </a:p>
                  </a:txBody>
                  <a:tcPr marL="91425" marR="91425" marT="0" marB="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just" rtl="0">
                        <a:spcBef>
                          <a:spcPts val="0"/>
                        </a:spcBef>
                        <a:spcAft>
                          <a:spcPts val="1600"/>
                        </a:spcAft>
                        <a:buNone/>
                      </a:pPr>
                      <a:r>
                        <a:rPr lang="en-US" sz="1000" dirty="0">
                          <a:solidFill>
                            <a:schemeClr val="dk1"/>
                          </a:solidFill>
                          <a:latin typeface="Mulish"/>
                          <a:ea typeface="Mulish"/>
                          <a:cs typeface="Mulish"/>
                          <a:sym typeface="Mulish"/>
                        </a:rPr>
                        <a:t>20%</a:t>
                      </a:r>
                      <a:endParaRPr sz="1000" dirty="0">
                        <a:solidFill>
                          <a:schemeClr val="dk1"/>
                        </a:solidFill>
                        <a:latin typeface="Mulish"/>
                        <a:ea typeface="Mulish"/>
                        <a:cs typeface="Mulish"/>
                        <a:sym typeface="Mulish"/>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563777">
                <a:tc>
                  <a:txBody>
                    <a:bodyPr/>
                    <a:lstStyle/>
                    <a:p>
                      <a:pPr marL="0" lvl="0" indent="0" algn="ctr" rtl="0">
                        <a:spcBef>
                          <a:spcPts val="0"/>
                        </a:spcBef>
                        <a:spcAft>
                          <a:spcPts val="0"/>
                        </a:spcAft>
                        <a:buNone/>
                      </a:pPr>
                      <a:r>
                        <a:rPr lang="en" sz="1000" b="1" u="none" dirty="0">
                          <a:solidFill>
                            <a:schemeClr val="dk1"/>
                          </a:solidFill>
                          <a:latin typeface="Mulish"/>
                          <a:ea typeface="Mulish"/>
                          <a:cs typeface="Mulish"/>
                          <a:sym typeface="Mulish"/>
                        </a:rPr>
                        <a:t>Nguyễn Ngọc Đan Trường</a:t>
                      </a:r>
                      <a:endParaRPr sz="1000" b="1" u="none" dirty="0">
                        <a:solidFill>
                          <a:schemeClr val="dk1"/>
                        </a:solidFill>
                        <a:latin typeface="Mulish"/>
                        <a:ea typeface="Mulish"/>
                        <a:cs typeface="Mulish"/>
                        <a:sym typeface="Mulish"/>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just" rtl="0">
                        <a:spcBef>
                          <a:spcPts val="0"/>
                        </a:spcBef>
                        <a:spcAft>
                          <a:spcPts val="1600"/>
                        </a:spcAft>
                        <a:buNone/>
                      </a:pPr>
                      <a:r>
                        <a:rPr lang="vi-VN" sz="1000" dirty="0">
                          <a:solidFill>
                            <a:schemeClr val="dk1"/>
                          </a:solidFill>
                          <a:latin typeface="Mulish"/>
                          <a:ea typeface="Mulish"/>
                          <a:cs typeface="Mulish"/>
                          <a:sym typeface="Mulish"/>
                        </a:rPr>
                        <a:t>Thiết kế hệ thống, </a:t>
                      </a:r>
                      <a:r>
                        <a:rPr lang="vi-VN" sz="1000" dirty="0" err="1">
                          <a:solidFill>
                            <a:schemeClr val="dk1"/>
                          </a:solidFill>
                          <a:latin typeface="Mulish"/>
                          <a:ea typeface="Mulish"/>
                          <a:cs typeface="Mulish"/>
                          <a:sym typeface="Mulish"/>
                        </a:rPr>
                        <a:t>code</a:t>
                      </a:r>
                      <a:r>
                        <a:rPr lang="vi-VN" sz="1000" dirty="0">
                          <a:solidFill>
                            <a:schemeClr val="dk1"/>
                          </a:solidFill>
                          <a:latin typeface="Mulish"/>
                          <a:ea typeface="Mulish"/>
                          <a:cs typeface="Mulish"/>
                          <a:sym typeface="Mulish"/>
                        </a:rPr>
                        <a:t> </a:t>
                      </a:r>
                      <a:r>
                        <a:rPr lang="vi-VN" sz="1000" dirty="0" err="1">
                          <a:solidFill>
                            <a:schemeClr val="dk1"/>
                          </a:solidFill>
                          <a:latin typeface="Mulish"/>
                          <a:ea typeface="Mulish"/>
                          <a:cs typeface="Mulish"/>
                          <a:sym typeface="Mulish"/>
                        </a:rPr>
                        <a:t>logic</a:t>
                      </a:r>
                      <a:r>
                        <a:rPr lang="vi-VN" sz="1000" dirty="0">
                          <a:solidFill>
                            <a:schemeClr val="dk1"/>
                          </a:solidFill>
                          <a:latin typeface="Mulish"/>
                          <a:ea typeface="Mulish"/>
                          <a:cs typeface="Mulish"/>
                          <a:sym typeface="Mulish"/>
                        </a:rPr>
                        <a:t> </a:t>
                      </a:r>
                      <a:r>
                        <a:rPr lang="vi-VN" sz="1000" dirty="0" err="1">
                          <a:solidFill>
                            <a:schemeClr val="dk1"/>
                          </a:solidFill>
                          <a:latin typeface="Mulish"/>
                          <a:ea typeface="Mulish"/>
                          <a:cs typeface="Mulish"/>
                          <a:sym typeface="Mulish"/>
                        </a:rPr>
                        <a:t>SocketService</a:t>
                      </a:r>
                      <a:r>
                        <a:rPr lang="vi-VN" sz="1000" dirty="0">
                          <a:solidFill>
                            <a:schemeClr val="dk1"/>
                          </a:solidFill>
                          <a:latin typeface="Mulish"/>
                          <a:ea typeface="Mulish"/>
                          <a:cs typeface="Mulish"/>
                          <a:sym typeface="Mulish"/>
                        </a:rPr>
                        <a:t>, </a:t>
                      </a:r>
                      <a:r>
                        <a:rPr lang="vi-VN" sz="1000" dirty="0" err="1">
                          <a:solidFill>
                            <a:schemeClr val="dk1"/>
                          </a:solidFill>
                          <a:latin typeface="Mulish"/>
                          <a:ea typeface="Mulish"/>
                          <a:cs typeface="Mulish"/>
                          <a:sym typeface="Mulish"/>
                        </a:rPr>
                        <a:t>Session</a:t>
                      </a:r>
                      <a:r>
                        <a:rPr lang="vi-VN" sz="1000" dirty="0">
                          <a:solidFill>
                            <a:schemeClr val="dk1"/>
                          </a:solidFill>
                          <a:latin typeface="Mulish"/>
                          <a:ea typeface="Mulish"/>
                          <a:cs typeface="Mulish"/>
                          <a:sym typeface="Mulish"/>
                        </a:rPr>
                        <a:t> ... (các phần còn lại). Xử lý giao tiếp </a:t>
                      </a:r>
                      <a:r>
                        <a:rPr lang="vi-VN" sz="1000" dirty="0" err="1">
                          <a:solidFill>
                            <a:schemeClr val="dk1"/>
                          </a:solidFill>
                          <a:latin typeface="Mulish"/>
                          <a:ea typeface="Mulish"/>
                          <a:cs typeface="Mulish"/>
                          <a:sym typeface="Mulish"/>
                        </a:rPr>
                        <a:t>Client</a:t>
                      </a:r>
                      <a:r>
                        <a:rPr lang="vi-VN" sz="1000" dirty="0">
                          <a:solidFill>
                            <a:schemeClr val="dk1"/>
                          </a:solidFill>
                          <a:latin typeface="Mulish"/>
                          <a:ea typeface="Mulish"/>
                          <a:cs typeface="Mulish"/>
                          <a:sym typeface="Mulish"/>
                        </a:rPr>
                        <a:t> - Server </a:t>
                      </a:r>
                      <a:endParaRPr sz="1000" dirty="0">
                        <a:solidFill>
                          <a:schemeClr val="dk1"/>
                        </a:solidFill>
                        <a:latin typeface="Mulish"/>
                        <a:ea typeface="Mulish"/>
                        <a:cs typeface="Mulish"/>
                        <a:sym typeface="Mulish"/>
                      </a:endParaRPr>
                    </a:p>
                  </a:txBody>
                  <a:tcPr marL="91425" marR="91425" marT="0" marB="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just" rtl="0">
                        <a:spcBef>
                          <a:spcPts val="0"/>
                        </a:spcBef>
                        <a:spcAft>
                          <a:spcPts val="1600"/>
                        </a:spcAft>
                        <a:buNone/>
                      </a:pPr>
                      <a:r>
                        <a:rPr lang="en-US" sz="1000" dirty="0">
                          <a:solidFill>
                            <a:schemeClr val="dk1"/>
                          </a:solidFill>
                          <a:latin typeface="Mulish"/>
                          <a:ea typeface="Mulish"/>
                          <a:cs typeface="Mulish"/>
                          <a:sym typeface="Mulish"/>
                        </a:rPr>
                        <a:t>35%</a:t>
                      </a:r>
                      <a:endParaRPr sz="1000" dirty="0">
                        <a:solidFill>
                          <a:schemeClr val="dk1"/>
                        </a:solidFill>
                        <a:latin typeface="Mulish"/>
                        <a:ea typeface="Mulish"/>
                        <a:cs typeface="Mulish"/>
                        <a:sym typeface="Mulish"/>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473" name="Google Shape;1473;p28"/>
          <p:cNvSpPr txBox="1"/>
          <p:nvPr/>
        </p:nvSpPr>
        <p:spPr>
          <a:xfrm>
            <a:off x="720000" y="1063725"/>
            <a:ext cx="7704000" cy="3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Mulish"/>
                <a:ea typeface="Mulish"/>
                <a:cs typeface="Mulish"/>
                <a:sym typeface="Mulish"/>
              </a:rPr>
              <a:t>Danh sách thành viên nhóm và đóng góp của họ</a:t>
            </a:r>
            <a:endParaRPr dirty="0">
              <a:solidFill>
                <a:schemeClr val="dk1"/>
              </a:solidFill>
              <a:latin typeface="Mulish"/>
              <a:ea typeface="Mulish"/>
              <a:cs typeface="Mulish"/>
              <a:sym typeface="Mulish"/>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9"/>
        <p:cNvGrpSpPr/>
        <p:nvPr/>
      </p:nvGrpSpPr>
      <p:grpSpPr>
        <a:xfrm>
          <a:off x="0" y="0"/>
          <a:ext cx="0" cy="0"/>
          <a:chOff x="0" y="0"/>
          <a:chExt cx="0" cy="0"/>
        </a:xfrm>
      </p:grpSpPr>
      <p:sp>
        <p:nvSpPr>
          <p:cNvPr id="1480" name="Google Shape;1480;p29"/>
          <p:cNvSpPr txBox="1">
            <a:spLocks noGrp="1"/>
          </p:cNvSpPr>
          <p:nvPr>
            <p:ph type="subTitle" idx="13"/>
          </p:nvPr>
        </p:nvSpPr>
        <p:spPr>
          <a:xfrm>
            <a:off x="5500975" y="1465660"/>
            <a:ext cx="2884800" cy="4285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latin typeface="+mn-lt"/>
              </a:rPr>
              <a:t>Điểm nổi bật</a:t>
            </a:r>
            <a:endParaRPr sz="2000" dirty="0">
              <a:latin typeface="+mn-lt"/>
            </a:endParaRPr>
          </a:p>
        </p:txBody>
      </p:sp>
      <p:sp>
        <p:nvSpPr>
          <p:cNvPr id="1481" name="Google Shape;1481;p29"/>
          <p:cNvSpPr txBox="1">
            <a:spLocks noGrp="1"/>
          </p:cNvSpPr>
          <p:nvPr>
            <p:ph type="title" idx="5"/>
          </p:nvPr>
        </p:nvSpPr>
        <p:spPr>
          <a:xfrm>
            <a:off x="758225" y="1277225"/>
            <a:ext cx="816600" cy="78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mn-lt"/>
              </a:rPr>
              <a:t>01</a:t>
            </a:r>
            <a:endParaRPr>
              <a:latin typeface="+mn-lt"/>
            </a:endParaRPr>
          </a:p>
        </p:txBody>
      </p:sp>
      <p:sp>
        <p:nvSpPr>
          <p:cNvPr id="1482" name="Google Shape;1482;p29"/>
          <p:cNvSpPr txBox="1">
            <a:spLocks noGrp="1"/>
          </p:cNvSpPr>
          <p:nvPr>
            <p:ph type="subTitle" idx="9"/>
          </p:nvPr>
        </p:nvSpPr>
        <p:spPr>
          <a:xfrm>
            <a:off x="1574375" y="1465660"/>
            <a:ext cx="2884800" cy="4285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n-lt"/>
              </a:rPr>
              <a:t>Ma sói</a:t>
            </a:r>
            <a:endParaRPr dirty="0">
              <a:latin typeface="+mn-lt"/>
            </a:endParaRPr>
          </a:p>
        </p:txBody>
      </p:sp>
      <p:sp>
        <p:nvSpPr>
          <p:cNvPr id="1483" name="Google Shape;1483;p29"/>
          <p:cNvSpPr txBox="1">
            <a:spLocks noGrp="1"/>
          </p:cNvSpPr>
          <p:nvPr>
            <p:ph type="subTitle" idx="15"/>
          </p:nvPr>
        </p:nvSpPr>
        <p:spPr>
          <a:xfrm>
            <a:off x="5500975" y="3098799"/>
            <a:ext cx="2884800" cy="49168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n-lt"/>
              </a:rPr>
              <a:t>Mở rộng, phát triển</a:t>
            </a:r>
            <a:endParaRPr dirty="0">
              <a:latin typeface="+mn-lt"/>
            </a:endParaRPr>
          </a:p>
        </p:txBody>
      </p:sp>
      <p:sp>
        <p:nvSpPr>
          <p:cNvPr id="1484" name="Google Shape;1484;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Tiêu điểm</a:t>
            </a:r>
            <a:endParaRPr dirty="0">
              <a:latin typeface="+mn-lt"/>
            </a:endParaRPr>
          </a:p>
        </p:txBody>
      </p:sp>
      <p:sp>
        <p:nvSpPr>
          <p:cNvPr id="1485" name="Google Shape;1485;p29"/>
          <p:cNvSpPr txBox="1">
            <a:spLocks noGrp="1"/>
          </p:cNvSpPr>
          <p:nvPr>
            <p:ph type="subTitle" idx="3"/>
          </p:nvPr>
        </p:nvSpPr>
        <p:spPr>
          <a:xfrm>
            <a:off x="1574375" y="3713775"/>
            <a:ext cx="2884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Những kiến thức sử dụng để làm game</a:t>
            </a:r>
            <a:endParaRPr sz="1600" dirty="0">
              <a:latin typeface="+mn-lt"/>
            </a:endParaRPr>
          </a:p>
        </p:txBody>
      </p:sp>
      <p:sp>
        <p:nvSpPr>
          <p:cNvPr id="1486" name="Google Shape;1486;p29"/>
          <p:cNvSpPr txBox="1">
            <a:spLocks noGrp="1"/>
          </p:cNvSpPr>
          <p:nvPr>
            <p:ph type="subTitle" idx="1"/>
          </p:nvPr>
        </p:nvSpPr>
        <p:spPr>
          <a:xfrm>
            <a:off x="1574375" y="1894200"/>
            <a:ext cx="2884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Giới thiệu game ma sói</a:t>
            </a:r>
            <a:endParaRPr dirty="0">
              <a:latin typeface="+mn-lt"/>
            </a:endParaRPr>
          </a:p>
        </p:txBody>
      </p:sp>
      <p:sp>
        <p:nvSpPr>
          <p:cNvPr id="1487" name="Google Shape;1487;p29"/>
          <p:cNvSpPr txBox="1">
            <a:spLocks noGrp="1"/>
          </p:cNvSpPr>
          <p:nvPr>
            <p:ph type="subTitle" idx="2"/>
          </p:nvPr>
        </p:nvSpPr>
        <p:spPr>
          <a:xfrm>
            <a:off x="5500975" y="1852388"/>
            <a:ext cx="2884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Tính năng hay của game</a:t>
            </a:r>
          </a:p>
        </p:txBody>
      </p:sp>
      <p:sp>
        <p:nvSpPr>
          <p:cNvPr id="1488" name="Google Shape;1488;p29"/>
          <p:cNvSpPr txBox="1">
            <a:spLocks noGrp="1"/>
          </p:cNvSpPr>
          <p:nvPr>
            <p:ph type="subTitle" idx="4"/>
          </p:nvPr>
        </p:nvSpPr>
        <p:spPr>
          <a:xfrm>
            <a:off x="5500975" y="3713700"/>
            <a:ext cx="2884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Những ý tưởng phát triển trong tương lai</a:t>
            </a:r>
            <a:endParaRPr dirty="0">
              <a:latin typeface="+mn-lt"/>
            </a:endParaRPr>
          </a:p>
        </p:txBody>
      </p:sp>
      <p:sp>
        <p:nvSpPr>
          <p:cNvPr id="1489" name="Google Shape;1489;p29"/>
          <p:cNvSpPr txBox="1">
            <a:spLocks noGrp="1"/>
          </p:cNvSpPr>
          <p:nvPr>
            <p:ph type="title" idx="6"/>
          </p:nvPr>
        </p:nvSpPr>
        <p:spPr>
          <a:xfrm>
            <a:off x="758225" y="2933700"/>
            <a:ext cx="816600" cy="78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mn-lt"/>
              </a:rPr>
              <a:t>03</a:t>
            </a:r>
            <a:endParaRPr>
              <a:latin typeface="+mn-lt"/>
            </a:endParaRPr>
          </a:p>
        </p:txBody>
      </p:sp>
      <p:sp>
        <p:nvSpPr>
          <p:cNvPr id="1490" name="Google Shape;1490;p29"/>
          <p:cNvSpPr txBox="1">
            <a:spLocks noGrp="1"/>
          </p:cNvSpPr>
          <p:nvPr>
            <p:ph type="title" idx="7"/>
          </p:nvPr>
        </p:nvSpPr>
        <p:spPr>
          <a:xfrm>
            <a:off x="4685025" y="1277225"/>
            <a:ext cx="816600" cy="78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mn-lt"/>
              </a:rPr>
              <a:t>02</a:t>
            </a:r>
            <a:endParaRPr dirty="0">
              <a:latin typeface="+mn-lt"/>
            </a:endParaRPr>
          </a:p>
        </p:txBody>
      </p:sp>
      <p:sp>
        <p:nvSpPr>
          <p:cNvPr id="1491" name="Google Shape;1491;p29"/>
          <p:cNvSpPr txBox="1">
            <a:spLocks noGrp="1"/>
          </p:cNvSpPr>
          <p:nvPr>
            <p:ph type="title" idx="8"/>
          </p:nvPr>
        </p:nvSpPr>
        <p:spPr>
          <a:xfrm>
            <a:off x="4685025" y="2933700"/>
            <a:ext cx="816600" cy="78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mn-lt"/>
              </a:rPr>
              <a:t>04</a:t>
            </a:r>
            <a:endParaRPr>
              <a:latin typeface="+mn-lt"/>
            </a:endParaRPr>
          </a:p>
        </p:txBody>
      </p:sp>
      <p:sp>
        <p:nvSpPr>
          <p:cNvPr id="1492" name="Google Shape;1492;p29"/>
          <p:cNvSpPr txBox="1">
            <a:spLocks noGrp="1"/>
          </p:cNvSpPr>
          <p:nvPr>
            <p:ph type="subTitle" idx="14"/>
          </p:nvPr>
        </p:nvSpPr>
        <p:spPr>
          <a:xfrm>
            <a:off x="1574375" y="3096262"/>
            <a:ext cx="2884800" cy="4942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latin typeface="+mn-lt"/>
              </a:rPr>
              <a:t>Về</a:t>
            </a:r>
            <a:r>
              <a:rPr lang="en-US" dirty="0">
                <a:latin typeface="+mn-lt"/>
              </a:rPr>
              <a:t> </a:t>
            </a:r>
            <a:r>
              <a:rPr lang="en-US" dirty="0" err="1">
                <a:latin typeface="+mn-lt"/>
              </a:rPr>
              <a:t>sản</a:t>
            </a:r>
            <a:r>
              <a:rPr lang="en-US" dirty="0">
                <a:latin typeface="+mn-lt"/>
              </a:rPr>
              <a:t> </a:t>
            </a:r>
            <a:r>
              <a:rPr lang="en-US" dirty="0" err="1">
                <a:latin typeface="+mn-lt"/>
              </a:rPr>
              <a:t>phẩm</a:t>
            </a:r>
            <a:endParaRPr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6"/>
        <p:cNvGrpSpPr/>
        <p:nvPr/>
      </p:nvGrpSpPr>
      <p:grpSpPr>
        <a:xfrm>
          <a:off x="0" y="0"/>
          <a:ext cx="0" cy="0"/>
          <a:chOff x="0" y="0"/>
          <a:chExt cx="0" cy="0"/>
        </a:xfrm>
      </p:grpSpPr>
      <p:sp>
        <p:nvSpPr>
          <p:cNvPr id="1497" name="Google Shape;1497;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 Ma sói là gì</a:t>
            </a:r>
            <a:endParaRPr dirty="0"/>
          </a:p>
        </p:txBody>
      </p:sp>
      <p:sp>
        <p:nvSpPr>
          <p:cNvPr id="1498" name="Google Shape;1498;p30"/>
          <p:cNvSpPr txBox="1">
            <a:spLocks noGrp="1"/>
          </p:cNvSpPr>
          <p:nvPr>
            <p:ph type="subTitle" idx="1"/>
          </p:nvPr>
        </p:nvSpPr>
        <p:spPr>
          <a:xfrm>
            <a:off x="4731475" y="1256325"/>
            <a:ext cx="3699300" cy="292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Trong trò chơi </a:t>
            </a:r>
            <a:r>
              <a:rPr lang="vi-VN" dirty="0" err="1"/>
              <a:t>Werewolf</a:t>
            </a:r>
            <a:r>
              <a:rPr lang="vi-VN" dirty="0"/>
              <a:t>, người chơi được phân vào hai phe: dân làng và sói. Dân làng không biết danh tính của nhau, và mục tiêu của họ là loại bỏ tất cả các sói khỏi làng bằng cách bỏ phiếu loại bỏ vào ban ngày. Trong khi đó, sói cũng giả vờ là dân làng, nhưng họ biết danh tính của nhau và làm việc cùng nhau để tiêu diệt dân làng một cách âm thầm vào ban đêm.</a:t>
            </a:r>
          </a:p>
        </p:txBody>
      </p:sp>
      <p:pic>
        <p:nvPicPr>
          <p:cNvPr id="1026" name="Picture 2" descr="Werewolves | Are you ready to Change Your Life?">
            <a:extLst>
              <a:ext uri="{FF2B5EF4-FFF2-40B4-BE49-F238E27FC236}">
                <a16:creationId xmlns:a16="http://schemas.microsoft.com/office/drawing/2014/main" id="{DC4FD5B6-EE9D-68B3-C459-8348684FB5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541" y="1339453"/>
            <a:ext cx="2197678" cy="21976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9"/>
        <p:cNvGrpSpPr/>
        <p:nvPr/>
      </p:nvGrpSpPr>
      <p:grpSpPr>
        <a:xfrm>
          <a:off x="0" y="0"/>
          <a:ext cx="0" cy="0"/>
          <a:chOff x="0" y="0"/>
          <a:chExt cx="0" cy="0"/>
        </a:xfrm>
      </p:grpSpPr>
      <p:sp>
        <p:nvSpPr>
          <p:cNvPr id="1520" name="Google Shape;1520;p32"/>
          <p:cNvSpPr txBox="1">
            <a:spLocks noGrp="1"/>
          </p:cNvSpPr>
          <p:nvPr>
            <p:ph type="title"/>
          </p:nvPr>
        </p:nvSpPr>
        <p:spPr>
          <a:xfrm>
            <a:off x="857038" y="664662"/>
            <a:ext cx="3668400" cy="6780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n-lt"/>
              </a:rPr>
              <a:t>02. Điểm nổi bật</a:t>
            </a:r>
            <a:endParaRPr dirty="0">
              <a:latin typeface="+mn-lt"/>
            </a:endParaRPr>
          </a:p>
        </p:txBody>
      </p:sp>
      <p:sp>
        <p:nvSpPr>
          <p:cNvPr id="1521" name="Google Shape;1521;p32"/>
          <p:cNvSpPr txBox="1">
            <a:spLocks noGrp="1"/>
          </p:cNvSpPr>
          <p:nvPr>
            <p:ph type="subTitle" idx="1"/>
          </p:nvPr>
        </p:nvSpPr>
        <p:spPr>
          <a:xfrm>
            <a:off x="865625" y="1621843"/>
            <a:ext cx="3668400" cy="29823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Tx/>
              <a:buChar char="-"/>
            </a:pPr>
            <a:r>
              <a:rPr lang="en-US" dirty="0" err="1"/>
              <a:t>Có</a:t>
            </a:r>
            <a:r>
              <a:rPr lang="en-US" dirty="0"/>
              <a:t> </a:t>
            </a:r>
            <a:r>
              <a:rPr lang="en-US" dirty="0" err="1"/>
              <a:t>bộ</a:t>
            </a:r>
            <a:r>
              <a:rPr lang="en-US" dirty="0"/>
              <a:t> avatar </a:t>
            </a:r>
            <a:r>
              <a:rPr lang="en-US" dirty="0" err="1"/>
              <a:t>tùy</a:t>
            </a:r>
            <a:r>
              <a:rPr lang="en-US" dirty="0"/>
              <a:t> </a:t>
            </a:r>
            <a:r>
              <a:rPr lang="en-US" dirty="0" err="1"/>
              <a:t>chỉnh</a:t>
            </a:r>
            <a:r>
              <a:rPr lang="en-US" dirty="0"/>
              <a:t> </a:t>
            </a:r>
            <a:r>
              <a:rPr lang="en-US" dirty="0" err="1"/>
              <a:t>cho</a:t>
            </a:r>
            <a:r>
              <a:rPr lang="en-US" dirty="0"/>
              <a:t> </a:t>
            </a:r>
            <a:r>
              <a:rPr lang="en-US" dirty="0" err="1"/>
              <a:t>người</a:t>
            </a:r>
            <a:r>
              <a:rPr lang="en-US" dirty="0"/>
              <a:t> </a:t>
            </a:r>
            <a:r>
              <a:rPr lang="en-US" dirty="0" err="1"/>
              <a:t>chơi</a:t>
            </a:r>
            <a:r>
              <a:rPr lang="en-US" dirty="0"/>
              <a:t> </a:t>
            </a:r>
            <a:r>
              <a:rPr lang="en-US" dirty="0" err="1"/>
              <a:t>chọn</a:t>
            </a:r>
            <a:endParaRPr lang="en-US" dirty="0"/>
          </a:p>
          <a:p>
            <a:pPr marL="285750" lvl="0" indent="-285750" algn="l" rtl="0">
              <a:spcBef>
                <a:spcPts val="0"/>
              </a:spcBef>
              <a:spcAft>
                <a:spcPts val="0"/>
              </a:spcAft>
              <a:buFontTx/>
              <a:buChar char="-"/>
            </a:pPr>
            <a:r>
              <a:rPr lang="en-US" dirty="0" err="1"/>
              <a:t>Có</a:t>
            </a:r>
            <a:r>
              <a:rPr lang="en-US" dirty="0"/>
              <a:t> </a:t>
            </a:r>
            <a:r>
              <a:rPr lang="en-US" dirty="0" err="1"/>
              <a:t>thể</a:t>
            </a:r>
            <a:r>
              <a:rPr lang="en-US" dirty="0"/>
              <a:t> </a:t>
            </a:r>
            <a:r>
              <a:rPr lang="en-US" dirty="0" err="1"/>
              <a:t>đặt</a:t>
            </a:r>
            <a:r>
              <a:rPr lang="en-US" dirty="0"/>
              <a:t> </a:t>
            </a:r>
            <a:r>
              <a:rPr lang="en-US" dirty="0" err="1"/>
              <a:t>tên</a:t>
            </a:r>
            <a:r>
              <a:rPr lang="en-US" dirty="0"/>
              <a:t> </a:t>
            </a:r>
            <a:r>
              <a:rPr lang="en-US" dirty="0" err="1"/>
              <a:t>nhân</a:t>
            </a:r>
            <a:r>
              <a:rPr lang="en-US" dirty="0"/>
              <a:t> </a:t>
            </a:r>
            <a:r>
              <a:rPr lang="en-US" dirty="0" err="1"/>
              <a:t>vật</a:t>
            </a:r>
            <a:r>
              <a:rPr lang="en-US" dirty="0"/>
              <a:t> </a:t>
            </a:r>
            <a:r>
              <a:rPr lang="en-US" dirty="0" err="1"/>
              <a:t>theo</a:t>
            </a:r>
            <a:r>
              <a:rPr lang="en-US" dirty="0"/>
              <a:t> </a:t>
            </a:r>
            <a:r>
              <a:rPr lang="en-US" dirty="0" err="1"/>
              <a:t>sở</a:t>
            </a:r>
            <a:r>
              <a:rPr lang="en-US" dirty="0"/>
              <a:t> </a:t>
            </a:r>
            <a:r>
              <a:rPr lang="en-US" dirty="0" err="1"/>
              <a:t>thích</a:t>
            </a:r>
            <a:r>
              <a:rPr lang="en-US" dirty="0"/>
              <a:t> </a:t>
            </a:r>
            <a:r>
              <a:rPr lang="en-US" dirty="0" err="1"/>
              <a:t>cá</a:t>
            </a:r>
            <a:r>
              <a:rPr lang="en-US" dirty="0"/>
              <a:t> </a:t>
            </a:r>
            <a:r>
              <a:rPr lang="en-US" dirty="0" err="1"/>
              <a:t>nhân</a:t>
            </a:r>
            <a:endParaRPr lang="en-US" dirty="0"/>
          </a:p>
          <a:p>
            <a:pPr marL="285750" lvl="0" indent="-285750" algn="l" rtl="0">
              <a:spcBef>
                <a:spcPts val="0"/>
              </a:spcBef>
              <a:spcAft>
                <a:spcPts val="0"/>
              </a:spcAft>
              <a:buFontTx/>
              <a:buChar char="-"/>
            </a:pPr>
            <a:r>
              <a:rPr lang="en-US" dirty="0" err="1"/>
              <a:t>Có</a:t>
            </a:r>
            <a:r>
              <a:rPr lang="en-US" dirty="0"/>
              <a:t> </a:t>
            </a:r>
            <a:r>
              <a:rPr lang="en-US" dirty="0" err="1"/>
              <a:t>kiểm</a:t>
            </a:r>
            <a:r>
              <a:rPr lang="en-US" dirty="0"/>
              <a:t> </a:t>
            </a:r>
            <a:r>
              <a:rPr lang="en-US" dirty="0" err="1"/>
              <a:t>tra</a:t>
            </a:r>
            <a:r>
              <a:rPr lang="en-US" dirty="0"/>
              <a:t> </a:t>
            </a:r>
            <a:r>
              <a:rPr lang="en-US" dirty="0" err="1"/>
              <a:t>dữ</a:t>
            </a:r>
            <a:r>
              <a:rPr lang="en-US" dirty="0"/>
              <a:t> </a:t>
            </a:r>
            <a:r>
              <a:rPr lang="en-US" dirty="0" err="1"/>
              <a:t>liệu</a:t>
            </a:r>
            <a:r>
              <a:rPr lang="en-US" dirty="0"/>
              <a:t> </a:t>
            </a:r>
            <a:r>
              <a:rPr lang="en-US" dirty="0" err="1"/>
              <a:t>đầu</a:t>
            </a:r>
            <a:r>
              <a:rPr lang="en-US" dirty="0"/>
              <a:t> </a:t>
            </a:r>
            <a:r>
              <a:rPr lang="en-US" dirty="0" err="1"/>
              <a:t>vào</a:t>
            </a:r>
            <a:endParaRPr dirty="0"/>
          </a:p>
        </p:txBody>
      </p:sp>
      <p:grpSp>
        <p:nvGrpSpPr>
          <p:cNvPr id="1523" name="Google Shape;1523;p32"/>
          <p:cNvGrpSpPr/>
          <p:nvPr/>
        </p:nvGrpSpPr>
        <p:grpSpPr>
          <a:xfrm>
            <a:off x="7892525" y="732325"/>
            <a:ext cx="298275" cy="322675"/>
            <a:chOff x="8667225" y="681525"/>
            <a:chExt cx="298275" cy="322675"/>
          </a:xfrm>
        </p:grpSpPr>
        <p:sp>
          <p:nvSpPr>
            <p:cNvPr id="1524" name="Google Shape;1524;p32"/>
            <p:cNvSpPr/>
            <p:nvPr/>
          </p:nvSpPr>
          <p:spPr>
            <a:xfrm rot="10800000">
              <a:off x="8667225" y="821625"/>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25" name="Google Shape;1525;p32"/>
            <p:cNvSpPr/>
            <p:nvPr/>
          </p:nvSpPr>
          <p:spPr>
            <a:xfrm rot="10800000">
              <a:off x="8825400" y="681525"/>
              <a:ext cx="140100" cy="14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26" name="Google Shape;1526;p32"/>
            <p:cNvSpPr/>
            <p:nvPr/>
          </p:nvSpPr>
          <p:spPr>
            <a:xfrm rot="10800000">
              <a:off x="8869800" y="952900"/>
              <a:ext cx="51300" cy="51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pic>
        <p:nvPicPr>
          <p:cNvPr id="7" name="Picture 6">
            <a:extLst>
              <a:ext uri="{FF2B5EF4-FFF2-40B4-BE49-F238E27FC236}">
                <a16:creationId xmlns:a16="http://schemas.microsoft.com/office/drawing/2014/main" id="{37B2FB70-3931-7668-3FEE-E1CFD709B8C1}"/>
              </a:ext>
            </a:extLst>
          </p:cNvPr>
          <p:cNvPicPr>
            <a:picLocks noChangeAspect="1"/>
          </p:cNvPicPr>
          <p:nvPr/>
        </p:nvPicPr>
        <p:blipFill>
          <a:blip r:embed="rId3"/>
          <a:stretch>
            <a:fillRect/>
          </a:stretch>
        </p:blipFill>
        <p:spPr>
          <a:xfrm>
            <a:off x="4913579" y="1621843"/>
            <a:ext cx="3769677" cy="706815"/>
          </a:xfrm>
          <a:prstGeom prst="rect">
            <a:avLst/>
          </a:prstGeom>
        </p:spPr>
      </p:pic>
      <p:pic>
        <p:nvPicPr>
          <p:cNvPr id="9" name="Picture 8">
            <a:extLst>
              <a:ext uri="{FF2B5EF4-FFF2-40B4-BE49-F238E27FC236}">
                <a16:creationId xmlns:a16="http://schemas.microsoft.com/office/drawing/2014/main" id="{B343CF42-C84E-18D9-7E32-491A99479FAE}"/>
              </a:ext>
            </a:extLst>
          </p:cNvPr>
          <p:cNvPicPr>
            <a:picLocks noChangeAspect="1"/>
          </p:cNvPicPr>
          <p:nvPr/>
        </p:nvPicPr>
        <p:blipFill>
          <a:blip r:embed="rId4"/>
          <a:stretch>
            <a:fillRect/>
          </a:stretch>
        </p:blipFill>
        <p:spPr>
          <a:xfrm>
            <a:off x="4913579" y="2363411"/>
            <a:ext cx="3769677" cy="709317"/>
          </a:xfrm>
          <a:prstGeom prst="rect">
            <a:avLst/>
          </a:prstGeom>
        </p:spPr>
      </p:pic>
      <p:pic>
        <p:nvPicPr>
          <p:cNvPr id="11" name="Picture 10">
            <a:extLst>
              <a:ext uri="{FF2B5EF4-FFF2-40B4-BE49-F238E27FC236}">
                <a16:creationId xmlns:a16="http://schemas.microsoft.com/office/drawing/2014/main" id="{928763A9-3195-CAB3-E17A-9A68488B087C}"/>
              </a:ext>
            </a:extLst>
          </p:cNvPr>
          <p:cNvPicPr>
            <a:picLocks noChangeAspect="1"/>
          </p:cNvPicPr>
          <p:nvPr/>
        </p:nvPicPr>
        <p:blipFill>
          <a:blip r:embed="rId5"/>
          <a:stretch>
            <a:fillRect/>
          </a:stretch>
        </p:blipFill>
        <p:spPr>
          <a:xfrm>
            <a:off x="5018568" y="3235380"/>
            <a:ext cx="3438718" cy="126465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9"/>
        <p:cNvGrpSpPr/>
        <p:nvPr/>
      </p:nvGrpSpPr>
      <p:grpSpPr>
        <a:xfrm>
          <a:off x="0" y="0"/>
          <a:ext cx="0" cy="0"/>
          <a:chOff x="0" y="0"/>
          <a:chExt cx="0" cy="0"/>
        </a:xfrm>
      </p:grpSpPr>
      <p:sp>
        <p:nvSpPr>
          <p:cNvPr id="1520" name="Google Shape;1520;p32"/>
          <p:cNvSpPr txBox="1">
            <a:spLocks noGrp="1"/>
          </p:cNvSpPr>
          <p:nvPr>
            <p:ph type="title"/>
          </p:nvPr>
        </p:nvSpPr>
        <p:spPr>
          <a:xfrm>
            <a:off x="857038" y="664662"/>
            <a:ext cx="3668400" cy="6780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n-lt"/>
              </a:rPr>
              <a:t>02. Điểm nổi bật</a:t>
            </a:r>
            <a:endParaRPr dirty="0">
              <a:latin typeface="+mn-lt"/>
            </a:endParaRPr>
          </a:p>
        </p:txBody>
      </p:sp>
      <p:sp>
        <p:nvSpPr>
          <p:cNvPr id="1521" name="Google Shape;1521;p32"/>
          <p:cNvSpPr txBox="1">
            <a:spLocks noGrp="1"/>
          </p:cNvSpPr>
          <p:nvPr>
            <p:ph type="subTitle" idx="1"/>
          </p:nvPr>
        </p:nvSpPr>
        <p:spPr>
          <a:xfrm>
            <a:off x="865625" y="1621843"/>
            <a:ext cx="3668400" cy="29823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Tx/>
              <a:buChar char="-"/>
            </a:pPr>
            <a:r>
              <a:rPr lang="en-US" dirty="0" err="1"/>
              <a:t>Hệ</a:t>
            </a:r>
            <a:r>
              <a:rPr lang="en-US" dirty="0"/>
              <a:t> </a:t>
            </a:r>
            <a:r>
              <a:rPr lang="en-US" dirty="0" err="1"/>
              <a:t>thống</a:t>
            </a:r>
            <a:r>
              <a:rPr lang="en-US" dirty="0"/>
              <a:t> </a:t>
            </a:r>
            <a:r>
              <a:rPr lang="en-US" dirty="0" err="1"/>
              <a:t>vai</a:t>
            </a:r>
            <a:r>
              <a:rPr lang="en-US" dirty="0"/>
              <a:t> </a:t>
            </a:r>
            <a:r>
              <a:rPr lang="en-US" dirty="0" err="1"/>
              <a:t>trò</a:t>
            </a:r>
            <a:r>
              <a:rPr lang="en-US" dirty="0"/>
              <a:t> game </a:t>
            </a:r>
            <a:r>
              <a:rPr lang="en-US" dirty="0" err="1"/>
              <a:t>đa</a:t>
            </a:r>
            <a:r>
              <a:rPr lang="en-US" dirty="0"/>
              <a:t> </a:t>
            </a:r>
            <a:r>
              <a:rPr lang="en-US" dirty="0" err="1"/>
              <a:t>dạng</a:t>
            </a:r>
            <a:endParaRPr lang="en-US" dirty="0"/>
          </a:p>
          <a:p>
            <a:pPr marL="285750" lvl="0" indent="-285750" algn="l" rtl="0">
              <a:spcBef>
                <a:spcPts val="0"/>
              </a:spcBef>
              <a:spcAft>
                <a:spcPts val="0"/>
              </a:spcAft>
              <a:buFontTx/>
              <a:buChar char="-"/>
            </a:pPr>
            <a:r>
              <a:rPr lang="en-US" dirty="0" err="1"/>
              <a:t>Có</a:t>
            </a:r>
            <a:r>
              <a:rPr lang="en-US" dirty="0"/>
              <a:t> </a:t>
            </a:r>
            <a:r>
              <a:rPr lang="en-US" dirty="0" err="1"/>
              <a:t>hướng</a:t>
            </a:r>
            <a:r>
              <a:rPr lang="en-US" dirty="0"/>
              <a:t> </a:t>
            </a:r>
            <a:r>
              <a:rPr lang="en-US" dirty="0" err="1"/>
              <a:t>dẫn</a:t>
            </a:r>
            <a:r>
              <a:rPr lang="en-US" dirty="0"/>
              <a:t> </a:t>
            </a:r>
            <a:r>
              <a:rPr lang="en-US" dirty="0" err="1"/>
              <a:t>vai</a:t>
            </a:r>
            <a:r>
              <a:rPr lang="en-US" dirty="0"/>
              <a:t> </a:t>
            </a:r>
            <a:r>
              <a:rPr lang="en-US" dirty="0" err="1"/>
              <a:t>trò</a:t>
            </a:r>
            <a:r>
              <a:rPr lang="en-US" dirty="0"/>
              <a:t> chi </a:t>
            </a:r>
            <a:r>
              <a:rPr lang="en-US" dirty="0" err="1"/>
              <a:t>tiết</a:t>
            </a:r>
            <a:r>
              <a:rPr lang="en-US" dirty="0"/>
              <a:t>, </a:t>
            </a:r>
            <a:r>
              <a:rPr lang="en-US" dirty="0" err="1"/>
              <a:t>cập</a:t>
            </a:r>
            <a:r>
              <a:rPr lang="en-US" dirty="0"/>
              <a:t> </a:t>
            </a:r>
            <a:r>
              <a:rPr lang="en-US" dirty="0" err="1"/>
              <a:t>nhật</a:t>
            </a:r>
            <a:r>
              <a:rPr lang="en-US" dirty="0"/>
              <a:t> </a:t>
            </a:r>
            <a:r>
              <a:rPr lang="en-US" dirty="0" err="1"/>
              <a:t>theo</a:t>
            </a:r>
            <a:r>
              <a:rPr lang="en-US" dirty="0"/>
              <a:t> </a:t>
            </a:r>
            <a:r>
              <a:rPr lang="en-US" dirty="0" err="1"/>
              <a:t>thời</a:t>
            </a:r>
            <a:r>
              <a:rPr lang="en-US" dirty="0"/>
              <a:t> </a:t>
            </a:r>
            <a:r>
              <a:rPr lang="en-US" dirty="0" err="1"/>
              <a:t>gian</a:t>
            </a:r>
            <a:r>
              <a:rPr lang="en-US" dirty="0"/>
              <a:t> </a:t>
            </a:r>
            <a:r>
              <a:rPr lang="en-US" dirty="0" err="1"/>
              <a:t>thực</a:t>
            </a:r>
            <a:endParaRPr dirty="0"/>
          </a:p>
        </p:txBody>
      </p:sp>
      <p:grpSp>
        <p:nvGrpSpPr>
          <p:cNvPr id="1523" name="Google Shape;1523;p32"/>
          <p:cNvGrpSpPr/>
          <p:nvPr/>
        </p:nvGrpSpPr>
        <p:grpSpPr>
          <a:xfrm>
            <a:off x="8544655" y="236139"/>
            <a:ext cx="298275" cy="322675"/>
            <a:chOff x="8667225" y="681525"/>
            <a:chExt cx="298275" cy="322675"/>
          </a:xfrm>
        </p:grpSpPr>
        <p:sp>
          <p:nvSpPr>
            <p:cNvPr id="1524" name="Google Shape;1524;p32"/>
            <p:cNvSpPr/>
            <p:nvPr/>
          </p:nvSpPr>
          <p:spPr>
            <a:xfrm rot="10800000">
              <a:off x="8667225" y="821625"/>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25" name="Google Shape;1525;p32"/>
            <p:cNvSpPr/>
            <p:nvPr/>
          </p:nvSpPr>
          <p:spPr>
            <a:xfrm rot="10800000">
              <a:off x="8825400" y="681525"/>
              <a:ext cx="140100" cy="14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26" name="Google Shape;1526;p32"/>
            <p:cNvSpPr/>
            <p:nvPr/>
          </p:nvSpPr>
          <p:spPr>
            <a:xfrm rot="10800000">
              <a:off x="8869800" y="952900"/>
              <a:ext cx="51300" cy="51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pic>
        <p:nvPicPr>
          <p:cNvPr id="3" name="Picture 2">
            <a:extLst>
              <a:ext uri="{FF2B5EF4-FFF2-40B4-BE49-F238E27FC236}">
                <a16:creationId xmlns:a16="http://schemas.microsoft.com/office/drawing/2014/main" id="{ED1B3D25-26F5-09EB-F9EE-751FFD9587CC}"/>
              </a:ext>
            </a:extLst>
          </p:cNvPr>
          <p:cNvPicPr>
            <a:picLocks noChangeAspect="1"/>
          </p:cNvPicPr>
          <p:nvPr/>
        </p:nvPicPr>
        <p:blipFill>
          <a:blip r:embed="rId3"/>
          <a:stretch>
            <a:fillRect/>
          </a:stretch>
        </p:blipFill>
        <p:spPr>
          <a:xfrm>
            <a:off x="4974695" y="2604818"/>
            <a:ext cx="3410849" cy="1999325"/>
          </a:xfrm>
          <a:prstGeom prst="rect">
            <a:avLst/>
          </a:prstGeom>
        </p:spPr>
      </p:pic>
      <p:pic>
        <p:nvPicPr>
          <p:cNvPr id="5" name="Picture 4">
            <a:extLst>
              <a:ext uri="{FF2B5EF4-FFF2-40B4-BE49-F238E27FC236}">
                <a16:creationId xmlns:a16="http://schemas.microsoft.com/office/drawing/2014/main" id="{78019E83-AF0C-2C0C-7D34-42B4ACF59CE2}"/>
              </a:ext>
            </a:extLst>
          </p:cNvPr>
          <p:cNvPicPr>
            <a:picLocks noChangeAspect="1"/>
          </p:cNvPicPr>
          <p:nvPr/>
        </p:nvPicPr>
        <p:blipFill>
          <a:blip r:embed="rId4"/>
          <a:stretch>
            <a:fillRect/>
          </a:stretch>
        </p:blipFill>
        <p:spPr>
          <a:xfrm>
            <a:off x="4974695" y="1701769"/>
            <a:ext cx="3410848" cy="871053"/>
          </a:xfrm>
          <a:prstGeom prst="rect">
            <a:avLst/>
          </a:prstGeom>
        </p:spPr>
      </p:pic>
      <p:pic>
        <p:nvPicPr>
          <p:cNvPr id="12" name="Picture 11">
            <a:extLst>
              <a:ext uri="{FF2B5EF4-FFF2-40B4-BE49-F238E27FC236}">
                <a16:creationId xmlns:a16="http://schemas.microsoft.com/office/drawing/2014/main" id="{C6433752-04B2-163E-12D0-B896DCE7EF7F}"/>
              </a:ext>
            </a:extLst>
          </p:cNvPr>
          <p:cNvPicPr>
            <a:picLocks noChangeAspect="1"/>
          </p:cNvPicPr>
          <p:nvPr/>
        </p:nvPicPr>
        <p:blipFill>
          <a:blip r:embed="rId5"/>
          <a:stretch>
            <a:fillRect/>
          </a:stretch>
        </p:blipFill>
        <p:spPr>
          <a:xfrm>
            <a:off x="4959880" y="913499"/>
            <a:ext cx="3425663" cy="858475"/>
          </a:xfrm>
          <a:prstGeom prst="rect">
            <a:avLst/>
          </a:prstGeom>
        </p:spPr>
      </p:pic>
    </p:spTree>
    <p:extLst>
      <p:ext uri="{BB962C8B-B14F-4D97-AF65-F5344CB8AC3E}">
        <p14:creationId xmlns:p14="http://schemas.microsoft.com/office/powerpoint/2010/main" val="72195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9"/>
        <p:cNvGrpSpPr/>
        <p:nvPr/>
      </p:nvGrpSpPr>
      <p:grpSpPr>
        <a:xfrm>
          <a:off x="0" y="0"/>
          <a:ext cx="0" cy="0"/>
          <a:chOff x="0" y="0"/>
          <a:chExt cx="0" cy="0"/>
        </a:xfrm>
      </p:grpSpPr>
      <p:sp>
        <p:nvSpPr>
          <p:cNvPr id="1520" name="Google Shape;1520;p32"/>
          <p:cNvSpPr txBox="1">
            <a:spLocks noGrp="1"/>
          </p:cNvSpPr>
          <p:nvPr>
            <p:ph type="title"/>
          </p:nvPr>
        </p:nvSpPr>
        <p:spPr>
          <a:xfrm>
            <a:off x="857038" y="664662"/>
            <a:ext cx="3668400" cy="6780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n-lt"/>
              </a:rPr>
              <a:t>02. Điểm nổi bật</a:t>
            </a:r>
            <a:endParaRPr dirty="0">
              <a:latin typeface="+mn-lt"/>
            </a:endParaRPr>
          </a:p>
        </p:txBody>
      </p:sp>
      <p:sp>
        <p:nvSpPr>
          <p:cNvPr id="1521" name="Google Shape;1521;p32"/>
          <p:cNvSpPr txBox="1">
            <a:spLocks noGrp="1"/>
          </p:cNvSpPr>
          <p:nvPr>
            <p:ph type="subTitle" idx="1"/>
          </p:nvPr>
        </p:nvSpPr>
        <p:spPr>
          <a:xfrm>
            <a:off x="865625" y="1621843"/>
            <a:ext cx="3668400" cy="29823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Tx/>
              <a:buChar char="-"/>
            </a:pPr>
            <a:r>
              <a:rPr lang="en-US" dirty="0" err="1"/>
              <a:t>Tạo</a:t>
            </a:r>
            <a:r>
              <a:rPr lang="en-US" dirty="0"/>
              <a:t> </a:t>
            </a:r>
            <a:r>
              <a:rPr lang="en-US" dirty="0" err="1"/>
              <a:t>phòng</a:t>
            </a:r>
            <a:r>
              <a:rPr lang="en-US" dirty="0"/>
              <a:t> </a:t>
            </a:r>
            <a:r>
              <a:rPr lang="en-US" dirty="0" err="1"/>
              <a:t>với</a:t>
            </a:r>
            <a:r>
              <a:rPr lang="en-US" dirty="0"/>
              <a:t> </a:t>
            </a:r>
            <a:r>
              <a:rPr lang="en-US" dirty="0" err="1"/>
              <a:t>cấu</a:t>
            </a:r>
            <a:r>
              <a:rPr lang="en-US" dirty="0"/>
              <a:t> </a:t>
            </a:r>
            <a:r>
              <a:rPr lang="en-US" dirty="0" err="1"/>
              <a:t>hình</a:t>
            </a:r>
            <a:r>
              <a:rPr lang="en-US" dirty="0"/>
              <a:t> </a:t>
            </a:r>
            <a:r>
              <a:rPr lang="en-US" dirty="0" err="1"/>
              <a:t>tùy</a:t>
            </a:r>
            <a:r>
              <a:rPr lang="en-US" dirty="0"/>
              <a:t> </a:t>
            </a:r>
            <a:r>
              <a:rPr lang="en-US" dirty="0" err="1"/>
              <a:t>chỉnh</a:t>
            </a:r>
            <a:r>
              <a:rPr lang="en-US" dirty="0"/>
              <a:t> </a:t>
            </a:r>
            <a:r>
              <a:rPr lang="en-US" dirty="0" err="1"/>
              <a:t>với</a:t>
            </a:r>
            <a:r>
              <a:rPr lang="en-US" dirty="0"/>
              <a:t> </a:t>
            </a:r>
            <a:r>
              <a:rPr lang="en-US" dirty="0" err="1"/>
              <a:t>các</a:t>
            </a:r>
            <a:r>
              <a:rPr lang="en-US" dirty="0"/>
              <a:t> </a:t>
            </a:r>
            <a:r>
              <a:rPr lang="en-US" dirty="0" err="1"/>
              <a:t>tùy</a:t>
            </a:r>
            <a:r>
              <a:rPr lang="en-US" dirty="0"/>
              <a:t> </a:t>
            </a:r>
            <a:r>
              <a:rPr lang="en-US" dirty="0" err="1"/>
              <a:t>chọn</a:t>
            </a:r>
            <a:r>
              <a:rPr lang="en-US" dirty="0"/>
              <a:t> </a:t>
            </a:r>
            <a:r>
              <a:rPr lang="en-US" dirty="0" err="1"/>
              <a:t>để</a:t>
            </a:r>
            <a:r>
              <a:rPr lang="en-US" dirty="0"/>
              <a:t> </a:t>
            </a:r>
            <a:r>
              <a:rPr lang="en-US" dirty="0" err="1"/>
              <a:t>tăng</a:t>
            </a:r>
            <a:r>
              <a:rPr lang="en-US" dirty="0"/>
              <a:t> </a:t>
            </a:r>
            <a:r>
              <a:rPr lang="en-US" dirty="0" err="1"/>
              <a:t>độ</a:t>
            </a:r>
            <a:r>
              <a:rPr lang="en-US" dirty="0"/>
              <a:t> </a:t>
            </a:r>
            <a:r>
              <a:rPr lang="en-US" dirty="0" err="1"/>
              <a:t>khó</a:t>
            </a:r>
            <a:r>
              <a:rPr lang="en-US" dirty="0"/>
              <a:t> </a:t>
            </a:r>
            <a:r>
              <a:rPr lang="en-US" dirty="0" err="1"/>
              <a:t>cho</a:t>
            </a:r>
            <a:r>
              <a:rPr lang="en-US" dirty="0"/>
              <a:t> game</a:t>
            </a:r>
          </a:p>
          <a:p>
            <a:pPr marL="285750" lvl="0" indent="-285750" algn="l" rtl="0">
              <a:spcBef>
                <a:spcPts val="0"/>
              </a:spcBef>
              <a:spcAft>
                <a:spcPts val="0"/>
              </a:spcAft>
              <a:buFontTx/>
              <a:buChar char="-"/>
            </a:pPr>
            <a:r>
              <a:rPr lang="en-US" dirty="0" err="1"/>
              <a:t>Có</a:t>
            </a:r>
            <a:r>
              <a:rPr lang="en-US" dirty="0"/>
              <a:t> </a:t>
            </a:r>
            <a:r>
              <a:rPr lang="en-US" dirty="0" err="1"/>
              <a:t>ràng</a:t>
            </a:r>
            <a:r>
              <a:rPr lang="en-US" dirty="0"/>
              <a:t> </a:t>
            </a:r>
            <a:r>
              <a:rPr lang="en-US" dirty="0" err="1"/>
              <a:t>buộc</a:t>
            </a:r>
            <a:r>
              <a:rPr lang="en-US" dirty="0"/>
              <a:t> </a:t>
            </a:r>
            <a:r>
              <a:rPr lang="en-US" dirty="0" err="1"/>
              <a:t>các</a:t>
            </a:r>
            <a:r>
              <a:rPr lang="en-US" dirty="0"/>
              <a:t> </a:t>
            </a:r>
            <a:r>
              <a:rPr lang="en-US" dirty="0" err="1"/>
              <a:t>vai</a:t>
            </a:r>
            <a:r>
              <a:rPr lang="en-US" dirty="0"/>
              <a:t> </a:t>
            </a:r>
            <a:r>
              <a:rPr lang="en-US" dirty="0" err="1"/>
              <a:t>trò</a:t>
            </a:r>
            <a:r>
              <a:rPr lang="en-US" dirty="0"/>
              <a:t> (</a:t>
            </a:r>
            <a:r>
              <a:rPr lang="en-US" dirty="0" err="1"/>
              <a:t>số</a:t>
            </a:r>
            <a:r>
              <a:rPr lang="en-US" dirty="0"/>
              <a:t> </a:t>
            </a:r>
            <a:r>
              <a:rPr lang="en-US" dirty="0" err="1"/>
              <a:t>lượng</a:t>
            </a:r>
            <a:r>
              <a:rPr lang="en-US" dirty="0"/>
              <a:t> </a:t>
            </a:r>
            <a:r>
              <a:rPr lang="en-US" dirty="0" err="1"/>
              <a:t>tối</a:t>
            </a:r>
            <a:r>
              <a:rPr lang="en-US" dirty="0"/>
              <a:t> </a:t>
            </a:r>
            <a:r>
              <a:rPr lang="en-US" dirty="0" err="1"/>
              <a:t>thiểu</a:t>
            </a:r>
            <a:r>
              <a:rPr lang="en-US" dirty="0"/>
              <a:t>/</a:t>
            </a:r>
            <a:r>
              <a:rPr lang="en-US" dirty="0" err="1"/>
              <a:t>tối</a:t>
            </a:r>
            <a:r>
              <a:rPr lang="en-US" dirty="0"/>
              <a:t> </a:t>
            </a:r>
            <a:r>
              <a:rPr lang="en-US" dirty="0" err="1"/>
              <a:t>đa</a:t>
            </a:r>
            <a:r>
              <a:rPr lang="en-US" dirty="0"/>
              <a:t> </a:t>
            </a:r>
            <a:r>
              <a:rPr lang="en-US" dirty="0" err="1"/>
              <a:t>của</a:t>
            </a:r>
            <a:r>
              <a:rPr lang="en-US" dirty="0"/>
              <a:t> </a:t>
            </a:r>
            <a:r>
              <a:rPr lang="en-US" dirty="0" err="1"/>
              <a:t>mỗi</a:t>
            </a:r>
            <a:r>
              <a:rPr lang="en-US" dirty="0"/>
              <a:t> </a:t>
            </a:r>
            <a:r>
              <a:rPr lang="en-US" dirty="0" err="1"/>
              <a:t>vai</a:t>
            </a:r>
            <a:r>
              <a:rPr lang="en-US" dirty="0"/>
              <a:t> </a:t>
            </a:r>
            <a:r>
              <a:rPr lang="en-US" dirty="0" err="1"/>
              <a:t>trò</a:t>
            </a:r>
            <a:r>
              <a:rPr lang="en-US" dirty="0"/>
              <a:t>)</a:t>
            </a:r>
            <a:endParaRPr dirty="0"/>
          </a:p>
        </p:txBody>
      </p:sp>
      <p:grpSp>
        <p:nvGrpSpPr>
          <p:cNvPr id="1523" name="Google Shape;1523;p32"/>
          <p:cNvGrpSpPr/>
          <p:nvPr/>
        </p:nvGrpSpPr>
        <p:grpSpPr>
          <a:xfrm>
            <a:off x="8544655" y="236139"/>
            <a:ext cx="298275" cy="322675"/>
            <a:chOff x="8667225" y="681525"/>
            <a:chExt cx="298275" cy="322675"/>
          </a:xfrm>
        </p:grpSpPr>
        <p:sp>
          <p:nvSpPr>
            <p:cNvPr id="1524" name="Google Shape;1524;p32"/>
            <p:cNvSpPr/>
            <p:nvPr/>
          </p:nvSpPr>
          <p:spPr>
            <a:xfrm rot="10800000">
              <a:off x="8667225" y="821625"/>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25" name="Google Shape;1525;p32"/>
            <p:cNvSpPr/>
            <p:nvPr/>
          </p:nvSpPr>
          <p:spPr>
            <a:xfrm rot="10800000">
              <a:off x="8825400" y="681525"/>
              <a:ext cx="140100" cy="14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26" name="Google Shape;1526;p32"/>
            <p:cNvSpPr/>
            <p:nvPr/>
          </p:nvSpPr>
          <p:spPr>
            <a:xfrm rot="10800000">
              <a:off x="8869800" y="952900"/>
              <a:ext cx="51300" cy="51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pic>
        <p:nvPicPr>
          <p:cNvPr id="4" name="Picture 3">
            <a:extLst>
              <a:ext uri="{FF2B5EF4-FFF2-40B4-BE49-F238E27FC236}">
                <a16:creationId xmlns:a16="http://schemas.microsoft.com/office/drawing/2014/main" id="{7CEDE795-CB65-D568-0589-B33C74976EC7}"/>
              </a:ext>
            </a:extLst>
          </p:cNvPr>
          <p:cNvPicPr>
            <a:picLocks noChangeAspect="1"/>
          </p:cNvPicPr>
          <p:nvPr/>
        </p:nvPicPr>
        <p:blipFill>
          <a:blip r:embed="rId3"/>
          <a:stretch>
            <a:fillRect/>
          </a:stretch>
        </p:blipFill>
        <p:spPr>
          <a:xfrm>
            <a:off x="4685730" y="1621843"/>
            <a:ext cx="3858925" cy="2391653"/>
          </a:xfrm>
          <a:prstGeom prst="rect">
            <a:avLst/>
          </a:prstGeom>
        </p:spPr>
      </p:pic>
    </p:spTree>
    <p:extLst>
      <p:ext uri="{BB962C8B-B14F-4D97-AF65-F5344CB8AC3E}">
        <p14:creationId xmlns:p14="http://schemas.microsoft.com/office/powerpoint/2010/main" val="2107098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9"/>
        <p:cNvGrpSpPr/>
        <p:nvPr/>
      </p:nvGrpSpPr>
      <p:grpSpPr>
        <a:xfrm>
          <a:off x="0" y="0"/>
          <a:ext cx="0" cy="0"/>
          <a:chOff x="0" y="0"/>
          <a:chExt cx="0" cy="0"/>
        </a:xfrm>
      </p:grpSpPr>
      <p:sp>
        <p:nvSpPr>
          <p:cNvPr id="1520" name="Google Shape;1520;p32"/>
          <p:cNvSpPr txBox="1">
            <a:spLocks noGrp="1"/>
          </p:cNvSpPr>
          <p:nvPr>
            <p:ph type="title"/>
          </p:nvPr>
        </p:nvSpPr>
        <p:spPr>
          <a:xfrm>
            <a:off x="857038" y="664662"/>
            <a:ext cx="3668400" cy="6780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n-lt"/>
              </a:rPr>
              <a:t>02. Điểm nổi bật</a:t>
            </a:r>
            <a:endParaRPr dirty="0">
              <a:latin typeface="+mn-lt"/>
            </a:endParaRPr>
          </a:p>
        </p:txBody>
      </p:sp>
      <p:sp>
        <p:nvSpPr>
          <p:cNvPr id="1521" name="Google Shape;1521;p32"/>
          <p:cNvSpPr txBox="1">
            <a:spLocks noGrp="1"/>
          </p:cNvSpPr>
          <p:nvPr>
            <p:ph type="subTitle" idx="1"/>
          </p:nvPr>
        </p:nvSpPr>
        <p:spPr>
          <a:xfrm>
            <a:off x="865625" y="1621843"/>
            <a:ext cx="3668400" cy="29823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Tx/>
              <a:buChar char="-"/>
            </a:pPr>
            <a:r>
              <a:rPr lang="en-US" dirty="0"/>
              <a:t>Giao </a:t>
            </a:r>
            <a:r>
              <a:rPr lang="en-US" dirty="0" err="1"/>
              <a:t>diện</a:t>
            </a:r>
            <a:r>
              <a:rPr lang="en-US" dirty="0"/>
              <a:t> </a:t>
            </a:r>
            <a:r>
              <a:rPr lang="en-US" dirty="0" err="1"/>
              <a:t>phòng</a:t>
            </a:r>
            <a:r>
              <a:rPr lang="en-US" dirty="0"/>
              <a:t> </a:t>
            </a:r>
            <a:r>
              <a:rPr lang="en-US" dirty="0" err="1"/>
              <a:t>chờ</a:t>
            </a:r>
            <a:r>
              <a:rPr lang="en-US" dirty="0"/>
              <a:t> </a:t>
            </a:r>
            <a:r>
              <a:rPr lang="en-US" dirty="0" err="1"/>
              <a:t>thân</a:t>
            </a:r>
            <a:r>
              <a:rPr lang="en-US" dirty="0"/>
              <a:t> </a:t>
            </a:r>
            <a:r>
              <a:rPr lang="en-US" dirty="0" err="1"/>
              <a:t>thiện</a:t>
            </a:r>
            <a:endParaRPr lang="en-US" dirty="0"/>
          </a:p>
          <a:p>
            <a:pPr marL="285750" lvl="0" indent="-285750" algn="l" rtl="0">
              <a:spcBef>
                <a:spcPts val="0"/>
              </a:spcBef>
              <a:spcAft>
                <a:spcPts val="0"/>
              </a:spcAft>
              <a:buFontTx/>
              <a:buChar char="-"/>
            </a:pPr>
            <a:r>
              <a:rPr lang="en-US" dirty="0" err="1"/>
              <a:t>Tối</a:t>
            </a:r>
            <a:r>
              <a:rPr lang="en-US" dirty="0"/>
              <a:t> </a:t>
            </a:r>
            <a:r>
              <a:rPr lang="en-US" dirty="0" err="1"/>
              <a:t>đa</a:t>
            </a:r>
            <a:r>
              <a:rPr lang="en-US" dirty="0"/>
              <a:t> </a:t>
            </a:r>
            <a:r>
              <a:rPr lang="en-US" dirty="0" err="1"/>
              <a:t>lên</a:t>
            </a:r>
            <a:r>
              <a:rPr lang="en-US" dirty="0"/>
              <a:t> </a:t>
            </a:r>
            <a:r>
              <a:rPr lang="en-US" dirty="0" err="1"/>
              <a:t>đến</a:t>
            </a:r>
            <a:r>
              <a:rPr lang="en-US" dirty="0"/>
              <a:t> 9 </a:t>
            </a:r>
            <a:r>
              <a:rPr lang="en-US" dirty="0" err="1"/>
              <a:t>người</a:t>
            </a:r>
            <a:r>
              <a:rPr lang="en-US" dirty="0"/>
              <a:t> </a:t>
            </a:r>
            <a:r>
              <a:rPr lang="en-US" dirty="0" err="1"/>
              <a:t>chơi</a:t>
            </a:r>
            <a:r>
              <a:rPr lang="en-US" dirty="0"/>
              <a:t> /</a:t>
            </a:r>
            <a:r>
              <a:rPr lang="en-US" dirty="0" err="1"/>
              <a:t>phòng</a:t>
            </a:r>
            <a:endParaRPr lang="en-US" dirty="0"/>
          </a:p>
          <a:p>
            <a:pPr marL="285750" lvl="0" indent="-285750" algn="l" rtl="0">
              <a:spcBef>
                <a:spcPts val="0"/>
              </a:spcBef>
              <a:spcAft>
                <a:spcPts val="0"/>
              </a:spcAft>
              <a:buFontTx/>
              <a:buChar char="-"/>
            </a:pPr>
            <a:r>
              <a:rPr lang="en-US" dirty="0" err="1"/>
              <a:t>Có</a:t>
            </a:r>
            <a:r>
              <a:rPr lang="en-US" dirty="0"/>
              <a:t> </a:t>
            </a:r>
            <a:r>
              <a:rPr lang="en-US" dirty="0" err="1"/>
              <a:t>hiện</a:t>
            </a:r>
            <a:r>
              <a:rPr lang="en-US" dirty="0"/>
              <a:t> </a:t>
            </a:r>
            <a:r>
              <a:rPr lang="en-US" dirty="0" err="1"/>
              <a:t>cấu</a:t>
            </a:r>
            <a:r>
              <a:rPr lang="en-US" dirty="0"/>
              <a:t> </a:t>
            </a:r>
            <a:r>
              <a:rPr lang="en-US" dirty="0" err="1"/>
              <a:t>hình</a:t>
            </a:r>
            <a:r>
              <a:rPr lang="en-US" dirty="0"/>
              <a:t> </a:t>
            </a:r>
            <a:r>
              <a:rPr lang="en-US" dirty="0" err="1"/>
              <a:t>các</a:t>
            </a:r>
            <a:r>
              <a:rPr lang="en-US" dirty="0"/>
              <a:t> </a:t>
            </a:r>
            <a:r>
              <a:rPr lang="en-US" dirty="0" err="1"/>
              <a:t>vai</a:t>
            </a:r>
            <a:r>
              <a:rPr lang="en-US" dirty="0"/>
              <a:t> </a:t>
            </a:r>
            <a:r>
              <a:rPr lang="en-US" dirty="0" err="1"/>
              <a:t>trò</a:t>
            </a:r>
            <a:r>
              <a:rPr lang="en-US" dirty="0"/>
              <a:t> </a:t>
            </a:r>
            <a:r>
              <a:rPr lang="en-US" dirty="0" err="1"/>
              <a:t>và</a:t>
            </a:r>
            <a:r>
              <a:rPr lang="en-US" dirty="0"/>
              <a:t> </a:t>
            </a:r>
            <a:r>
              <a:rPr lang="en-US" dirty="0" err="1"/>
              <a:t>số</a:t>
            </a:r>
            <a:r>
              <a:rPr lang="en-US" dirty="0"/>
              <a:t> </a:t>
            </a:r>
            <a:r>
              <a:rPr lang="en-US" dirty="0" err="1"/>
              <a:t>lượng</a:t>
            </a:r>
            <a:r>
              <a:rPr lang="en-US" dirty="0"/>
              <a:t> </a:t>
            </a:r>
            <a:r>
              <a:rPr lang="en-US" dirty="0" err="1"/>
              <a:t>của</a:t>
            </a:r>
            <a:r>
              <a:rPr lang="en-US" dirty="0"/>
              <a:t> </a:t>
            </a:r>
            <a:r>
              <a:rPr lang="en-US" dirty="0" err="1"/>
              <a:t>chúng</a:t>
            </a:r>
            <a:endParaRPr lang="en-US" dirty="0"/>
          </a:p>
        </p:txBody>
      </p:sp>
      <p:grpSp>
        <p:nvGrpSpPr>
          <p:cNvPr id="1523" name="Google Shape;1523;p32"/>
          <p:cNvGrpSpPr/>
          <p:nvPr/>
        </p:nvGrpSpPr>
        <p:grpSpPr>
          <a:xfrm>
            <a:off x="8544655" y="236139"/>
            <a:ext cx="298275" cy="322675"/>
            <a:chOff x="8667225" y="681525"/>
            <a:chExt cx="298275" cy="322675"/>
          </a:xfrm>
        </p:grpSpPr>
        <p:sp>
          <p:nvSpPr>
            <p:cNvPr id="1524" name="Google Shape;1524;p32"/>
            <p:cNvSpPr/>
            <p:nvPr/>
          </p:nvSpPr>
          <p:spPr>
            <a:xfrm rot="10800000">
              <a:off x="8667225" y="821625"/>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25" name="Google Shape;1525;p32"/>
            <p:cNvSpPr/>
            <p:nvPr/>
          </p:nvSpPr>
          <p:spPr>
            <a:xfrm rot="10800000">
              <a:off x="8825400" y="681525"/>
              <a:ext cx="140100" cy="14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26" name="Google Shape;1526;p32"/>
            <p:cNvSpPr/>
            <p:nvPr/>
          </p:nvSpPr>
          <p:spPr>
            <a:xfrm rot="10800000">
              <a:off x="8869800" y="952900"/>
              <a:ext cx="51300" cy="51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pic>
        <p:nvPicPr>
          <p:cNvPr id="3" name="Picture 2">
            <a:extLst>
              <a:ext uri="{FF2B5EF4-FFF2-40B4-BE49-F238E27FC236}">
                <a16:creationId xmlns:a16="http://schemas.microsoft.com/office/drawing/2014/main" id="{AEEDA5EA-718E-C876-040D-CC52A94BB9C4}"/>
              </a:ext>
            </a:extLst>
          </p:cNvPr>
          <p:cNvPicPr>
            <a:picLocks noChangeAspect="1"/>
          </p:cNvPicPr>
          <p:nvPr/>
        </p:nvPicPr>
        <p:blipFill>
          <a:blip r:embed="rId3"/>
          <a:stretch>
            <a:fillRect/>
          </a:stretch>
        </p:blipFill>
        <p:spPr>
          <a:xfrm>
            <a:off x="4641763" y="1342135"/>
            <a:ext cx="4131117" cy="2459230"/>
          </a:xfrm>
          <a:prstGeom prst="rect">
            <a:avLst/>
          </a:prstGeom>
        </p:spPr>
      </p:pic>
    </p:spTree>
    <p:extLst>
      <p:ext uri="{BB962C8B-B14F-4D97-AF65-F5344CB8AC3E}">
        <p14:creationId xmlns:p14="http://schemas.microsoft.com/office/powerpoint/2010/main" val="623637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9"/>
        <p:cNvGrpSpPr/>
        <p:nvPr/>
      </p:nvGrpSpPr>
      <p:grpSpPr>
        <a:xfrm>
          <a:off x="0" y="0"/>
          <a:ext cx="0" cy="0"/>
          <a:chOff x="0" y="0"/>
          <a:chExt cx="0" cy="0"/>
        </a:xfrm>
      </p:grpSpPr>
      <p:sp>
        <p:nvSpPr>
          <p:cNvPr id="1520" name="Google Shape;1520;p32"/>
          <p:cNvSpPr txBox="1">
            <a:spLocks noGrp="1"/>
          </p:cNvSpPr>
          <p:nvPr>
            <p:ph type="title"/>
          </p:nvPr>
        </p:nvSpPr>
        <p:spPr>
          <a:xfrm>
            <a:off x="857038" y="664662"/>
            <a:ext cx="3668400" cy="6780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n-lt"/>
              </a:rPr>
              <a:t>02. Điểm nổi bật</a:t>
            </a:r>
            <a:endParaRPr dirty="0">
              <a:latin typeface="+mn-lt"/>
            </a:endParaRPr>
          </a:p>
        </p:txBody>
      </p:sp>
      <p:sp>
        <p:nvSpPr>
          <p:cNvPr id="1521" name="Google Shape;1521;p32"/>
          <p:cNvSpPr txBox="1">
            <a:spLocks noGrp="1"/>
          </p:cNvSpPr>
          <p:nvPr>
            <p:ph type="subTitle" idx="1"/>
          </p:nvPr>
        </p:nvSpPr>
        <p:spPr>
          <a:xfrm>
            <a:off x="865625" y="1621843"/>
            <a:ext cx="3668400" cy="2982300"/>
          </a:xfrm>
          <a:prstGeom prst="rect">
            <a:avLst/>
          </a:prstGeom>
        </p:spPr>
        <p:txBody>
          <a:bodyPr spcFirstLastPara="1" wrap="square" lIns="91425" tIns="91425" rIns="91425" bIns="91425" anchor="t" anchorCtr="0">
            <a:noAutofit/>
          </a:bodyPr>
          <a:lstStyle/>
          <a:p>
            <a:pPr marL="285750" indent="-285750">
              <a:buFontTx/>
              <a:buChar char="-"/>
            </a:pPr>
            <a:r>
              <a:rPr lang="en-US" dirty="0"/>
              <a:t>Giao </a:t>
            </a:r>
            <a:r>
              <a:rPr lang="en-US" dirty="0" err="1"/>
              <a:t>diện</a:t>
            </a:r>
            <a:r>
              <a:rPr lang="en-US" dirty="0"/>
              <a:t> </a:t>
            </a:r>
            <a:r>
              <a:rPr lang="en-US" dirty="0" err="1"/>
              <a:t>sáng</a:t>
            </a:r>
            <a:r>
              <a:rPr lang="en-US" dirty="0"/>
              <a:t>/</a:t>
            </a:r>
            <a:r>
              <a:rPr lang="en-US" dirty="0" err="1"/>
              <a:t>tối</a:t>
            </a:r>
            <a:r>
              <a:rPr lang="en-US" dirty="0"/>
              <a:t> </a:t>
            </a:r>
            <a:r>
              <a:rPr lang="en-US" dirty="0" err="1"/>
              <a:t>tương</a:t>
            </a:r>
            <a:r>
              <a:rPr lang="en-US" dirty="0"/>
              <a:t> </a:t>
            </a:r>
            <a:r>
              <a:rPr lang="en-US" dirty="0" err="1"/>
              <a:t>ứng</a:t>
            </a:r>
            <a:r>
              <a:rPr lang="en-US" dirty="0"/>
              <a:t> </a:t>
            </a:r>
            <a:r>
              <a:rPr lang="en-US" dirty="0" err="1"/>
              <a:t>với</a:t>
            </a:r>
            <a:r>
              <a:rPr lang="en-US" dirty="0"/>
              <a:t> </a:t>
            </a:r>
            <a:r>
              <a:rPr lang="en-US" dirty="0" err="1"/>
              <a:t>từng</a:t>
            </a:r>
            <a:r>
              <a:rPr lang="en-US" dirty="0"/>
              <a:t> </a:t>
            </a:r>
            <a:r>
              <a:rPr lang="en-US" dirty="0" err="1"/>
              <a:t>giai</a:t>
            </a:r>
            <a:r>
              <a:rPr lang="en-US" dirty="0"/>
              <a:t> </a:t>
            </a:r>
            <a:r>
              <a:rPr lang="en-US" dirty="0" err="1"/>
              <a:t>đoạn</a:t>
            </a:r>
            <a:r>
              <a:rPr lang="en-US" dirty="0"/>
              <a:t> </a:t>
            </a:r>
            <a:r>
              <a:rPr lang="en-US" dirty="0" err="1"/>
              <a:t>của</a:t>
            </a:r>
            <a:r>
              <a:rPr lang="en-US" dirty="0"/>
              <a:t> game</a:t>
            </a:r>
          </a:p>
          <a:p>
            <a:pPr marL="285750" lvl="0" indent="-285750" algn="l" rtl="0">
              <a:spcBef>
                <a:spcPts val="0"/>
              </a:spcBef>
              <a:spcAft>
                <a:spcPts val="0"/>
              </a:spcAft>
              <a:buFontTx/>
              <a:buChar char="-"/>
            </a:pPr>
            <a:r>
              <a:rPr lang="en-US" dirty="0" err="1"/>
              <a:t>Người</a:t>
            </a:r>
            <a:r>
              <a:rPr lang="en-US" dirty="0"/>
              <a:t> </a:t>
            </a:r>
            <a:r>
              <a:rPr lang="en-US" dirty="0" err="1"/>
              <a:t>chơi</a:t>
            </a:r>
            <a:r>
              <a:rPr lang="en-US" dirty="0"/>
              <a:t>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đặc</a:t>
            </a:r>
            <a:r>
              <a:rPr lang="en-US" dirty="0"/>
              <a:t> </a:t>
            </a:r>
            <a:r>
              <a:rPr lang="en-US" dirty="0" err="1"/>
              <a:t>biệt</a:t>
            </a:r>
            <a:r>
              <a:rPr lang="en-US" dirty="0"/>
              <a:t> </a:t>
            </a:r>
            <a:r>
              <a:rPr lang="en-US" dirty="0" err="1"/>
              <a:t>ứng</a:t>
            </a:r>
            <a:r>
              <a:rPr lang="en-US" dirty="0"/>
              <a:t> </a:t>
            </a:r>
            <a:r>
              <a:rPr lang="en-US" dirty="0" err="1"/>
              <a:t>với</a:t>
            </a:r>
            <a:r>
              <a:rPr lang="en-US" dirty="0"/>
              <a:t> </a:t>
            </a:r>
            <a:r>
              <a:rPr lang="en-US" dirty="0" err="1"/>
              <a:t>vai</a:t>
            </a:r>
            <a:r>
              <a:rPr lang="en-US" dirty="0"/>
              <a:t> </a:t>
            </a:r>
            <a:r>
              <a:rPr lang="en-US" dirty="0" err="1"/>
              <a:t>trò</a:t>
            </a:r>
            <a:r>
              <a:rPr lang="en-US" dirty="0"/>
              <a:t> </a:t>
            </a:r>
            <a:r>
              <a:rPr lang="en-US" dirty="0" err="1"/>
              <a:t>vào</a:t>
            </a:r>
            <a:r>
              <a:rPr lang="en-US" dirty="0"/>
              <a:t> ban </a:t>
            </a:r>
            <a:r>
              <a:rPr lang="en-US" dirty="0" err="1"/>
              <a:t>ngày</a:t>
            </a:r>
            <a:r>
              <a:rPr lang="en-US" dirty="0"/>
              <a:t> (</a:t>
            </a:r>
            <a:r>
              <a:rPr lang="en-US" dirty="0" err="1"/>
              <a:t>hoặc</a:t>
            </a:r>
            <a:r>
              <a:rPr lang="en-US" dirty="0"/>
              <a:t> ban </a:t>
            </a:r>
            <a:r>
              <a:rPr lang="en-US" dirty="0" err="1"/>
              <a:t>đêm</a:t>
            </a:r>
            <a:r>
              <a:rPr lang="en-US" dirty="0"/>
              <a:t>)</a:t>
            </a:r>
          </a:p>
        </p:txBody>
      </p:sp>
      <p:grpSp>
        <p:nvGrpSpPr>
          <p:cNvPr id="1523" name="Google Shape;1523;p32"/>
          <p:cNvGrpSpPr/>
          <p:nvPr/>
        </p:nvGrpSpPr>
        <p:grpSpPr>
          <a:xfrm>
            <a:off x="8544655" y="236139"/>
            <a:ext cx="298275" cy="322675"/>
            <a:chOff x="8667225" y="681525"/>
            <a:chExt cx="298275" cy="322675"/>
          </a:xfrm>
        </p:grpSpPr>
        <p:sp>
          <p:nvSpPr>
            <p:cNvPr id="1524" name="Google Shape;1524;p32"/>
            <p:cNvSpPr/>
            <p:nvPr/>
          </p:nvSpPr>
          <p:spPr>
            <a:xfrm rot="10800000">
              <a:off x="8667225" y="821625"/>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25" name="Google Shape;1525;p32"/>
            <p:cNvSpPr/>
            <p:nvPr/>
          </p:nvSpPr>
          <p:spPr>
            <a:xfrm rot="10800000">
              <a:off x="8825400" y="681525"/>
              <a:ext cx="140100" cy="14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26" name="Google Shape;1526;p32"/>
            <p:cNvSpPr/>
            <p:nvPr/>
          </p:nvSpPr>
          <p:spPr>
            <a:xfrm rot="10800000">
              <a:off x="8869800" y="952900"/>
              <a:ext cx="51300" cy="51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pic>
        <p:nvPicPr>
          <p:cNvPr id="4" name="Picture 3">
            <a:extLst>
              <a:ext uri="{FF2B5EF4-FFF2-40B4-BE49-F238E27FC236}">
                <a16:creationId xmlns:a16="http://schemas.microsoft.com/office/drawing/2014/main" id="{07A1E445-D07A-B14D-33E4-06778E3D532A}"/>
              </a:ext>
            </a:extLst>
          </p:cNvPr>
          <p:cNvPicPr>
            <a:picLocks noChangeAspect="1"/>
          </p:cNvPicPr>
          <p:nvPr/>
        </p:nvPicPr>
        <p:blipFill>
          <a:blip r:embed="rId3"/>
          <a:stretch>
            <a:fillRect/>
          </a:stretch>
        </p:blipFill>
        <p:spPr>
          <a:xfrm>
            <a:off x="4671850" y="1197264"/>
            <a:ext cx="3959505" cy="2335923"/>
          </a:xfrm>
          <a:prstGeom prst="rect">
            <a:avLst/>
          </a:prstGeom>
        </p:spPr>
      </p:pic>
      <p:pic>
        <p:nvPicPr>
          <p:cNvPr id="6" name="Picture 5">
            <a:extLst>
              <a:ext uri="{FF2B5EF4-FFF2-40B4-BE49-F238E27FC236}">
                <a16:creationId xmlns:a16="http://schemas.microsoft.com/office/drawing/2014/main" id="{5113E8D8-046F-BF6F-F87A-65F9B1DB6C89}"/>
              </a:ext>
            </a:extLst>
          </p:cNvPr>
          <p:cNvPicPr>
            <a:picLocks noChangeAspect="1"/>
          </p:cNvPicPr>
          <p:nvPr/>
        </p:nvPicPr>
        <p:blipFill>
          <a:blip r:embed="rId4"/>
          <a:stretch>
            <a:fillRect/>
          </a:stretch>
        </p:blipFill>
        <p:spPr>
          <a:xfrm>
            <a:off x="4671850" y="3628121"/>
            <a:ext cx="3959505" cy="1019317"/>
          </a:xfrm>
          <a:prstGeom prst="rect">
            <a:avLst/>
          </a:prstGeom>
        </p:spPr>
      </p:pic>
    </p:spTree>
    <p:extLst>
      <p:ext uri="{BB962C8B-B14F-4D97-AF65-F5344CB8AC3E}">
        <p14:creationId xmlns:p14="http://schemas.microsoft.com/office/powerpoint/2010/main" val="1897384471"/>
      </p:ext>
    </p:extLst>
  </p:cSld>
  <p:clrMapOvr>
    <a:masterClrMapping/>
  </p:clrMapOvr>
</p:sld>
</file>

<file path=ppt/theme/theme1.xml><?xml version="1.0" encoding="utf-8"?>
<a:theme xmlns:a="http://schemas.openxmlformats.org/drawingml/2006/main" name="Discrete Mathematics: Graph Theory and Networks - 12th Grade by Slidesgo">
  <a:themeElements>
    <a:clrScheme name="Simple Light">
      <a:dk1>
        <a:srgbClr val="1A1A1A"/>
      </a:dk1>
      <a:lt1>
        <a:srgbClr val="FEFDFA"/>
      </a:lt1>
      <a:dk2>
        <a:srgbClr val="434343"/>
      </a:dk2>
      <a:lt2>
        <a:srgbClr val="FF2E20"/>
      </a:lt2>
      <a:accent1>
        <a:srgbClr val="FFD966"/>
      </a:accent1>
      <a:accent2>
        <a:srgbClr val="86CF64"/>
      </a:accent2>
      <a:accent3>
        <a:srgbClr val="04B4D8"/>
      </a:accent3>
      <a:accent4>
        <a:srgbClr val="FFFFFF"/>
      </a:accent4>
      <a:accent5>
        <a:srgbClr val="FFFFFF"/>
      </a:accent5>
      <a:accent6>
        <a:srgbClr val="FFFFFF"/>
      </a:accent6>
      <a:hlink>
        <a:srgbClr val="1A1A1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623</Words>
  <Application>Microsoft Office PowerPoint</Application>
  <PresentationFormat>On-screen Show (16:9)</PresentationFormat>
  <Paragraphs>82</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Nunito Light</vt:lpstr>
      <vt:lpstr>Lato</vt:lpstr>
      <vt:lpstr>DM Sans</vt:lpstr>
      <vt:lpstr>Albert Sans</vt:lpstr>
      <vt:lpstr>Anaheim</vt:lpstr>
      <vt:lpstr>Arial</vt:lpstr>
      <vt:lpstr>Times New Roman</vt:lpstr>
      <vt:lpstr>Mulish</vt:lpstr>
      <vt:lpstr>Discrete Mathematics: Graph Theory and Networks - 12th Grade by Slidesgo</vt:lpstr>
      <vt:lpstr>Lập trình game ma sói online trong Java</vt:lpstr>
      <vt:lpstr>Thành viên nhóm</vt:lpstr>
      <vt:lpstr>01</vt:lpstr>
      <vt:lpstr>01. Ma sói là gì</vt:lpstr>
      <vt:lpstr>02. Điểm nổi bật</vt:lpstr>
      <vt:lpstr>02. Điểm nổi bật</vt:lpstr>
      <vt:lpstr>02. Điểm nổi bật</vt:lpstr>
      <vt:lpstr>02. Điểm nổi bật</vt:lpstr>
      <vt:lpstr>02. Điểm nổi bật</vt:lpstr>
      <vt:lpstr>02. Điểm nổi bật</vt:lpstr>
      <vt:lpstr>03. Kiến thức sử dụng</vt:lpstr>
      <vt:lpstr>04. Ý tưởng phát triển thêm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game ma sói online trong Java</dc:title>
  <cp:lastModifiedBy>15066570 Nguyễn Ngọc Đan Trường</cp:lastModifiedBy>
  <cp:revision>6</cp:revision>
  <dcterms:modified xsi:type="dcterms:W3CDTF">2024-03-26T03:56:30Z</dcterms:modified>
</cp:coreProperties>
</file>