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c65d0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c65d0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c65d01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c65d0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c65d01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c65d01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e2fa00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e2fa00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b21e51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b21e51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e03451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e03451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0acc1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0acc1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ntuckcse/CSE111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Library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Tucker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6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a library of video games and information relating to them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make edits to the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 new information to current videos games, publishers, ratings, etc. in the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remove or clear current information from the library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will be done on every user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search for specific games and their aspects and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filter games by genre, rating, publisher, developer, release date,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87" y="1064300"/>
            <a:ext cx="5255624" cy="37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99" y="987275"/>
            <a:ext cx="5102602" cy="36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Relational Schema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49" y="971913"/>
            <a:ext cx="5339100" cy="37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4977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</a:t>
            </a:r>
            <a:r>
              <a:rPr lang="en"/>
              <a:t>Database</a:t>
            </a:r>
            <a:r>
              <a:rPr lang="en"/>
              <a:t> did we use?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83600" y="1152475"/>
            <a:ext cx="490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did we build our “Advanced” User Interface?</a:t>
            </a:r>
            <a:endParaRPr sz="1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0" y="2153100"/>
            <a:ext cx="3458700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25" y="2088800"/>
            <a:ext cx="3873698" cy="2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31200" y="4307700"/>
            <a:ext cx="26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SQLITE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86325" y="4307700"/>
            <a:ext cx="33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80925" y="1643725"/>
            <a:ext cx="85206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https://github.com/dantuckcse/CSE111-Database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