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cc65d01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cc65d01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cc65d01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cc65d01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cc65d01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cc65d01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e2fa00a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6e2fa00a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b21e516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b21e516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00acc19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00acc19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Library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Tucker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 Gonzalez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Description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6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is a library of video games and information relating to them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can make edits to the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add new information to current videos games, publishers, ratings, etc. in the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remove or clear current information from the library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Authentication will be done on every user edit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can search for specific games and their aspects and relationships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can filter games by genre, rating, publisher, developer, release date, 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187" y="1064300"/>
            <a:ext cx="5255624" cy="371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699" y="987275"/>
            <a:ext cx="5102602" cy="361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Relational Schema 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449" y="971913"/>
            <a:ext cx="5339100" cy="37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Details: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34977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</a:t>
            </a:r>
            <a:r>
              <a:rPr lang="en"/>
              <a:t>Database</a:t>
            </a:r>
            <a:r>
              <a:rPr lang="en"/>
              <a:t> did we use?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4483600" y="1152475"/>
            <a:ext cx="4901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How did we build our “Advanced” User Interface?</a:t>
            </a:r>
            <a:endParaRPr sz="1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00" y="2153100"/>
            <a:ext cx="3458700" cy="21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325" y="2088800"/>
            <a:ext cx="3873698" cy="22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https://github.com/dantuckcse/CSE111-Database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