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EC2"/>
    <a:srgbClr val="BAB8D4"/>
    <a:srgbClr val="9DC3E6"/>
    <a:srgbClr val="F5B183"/>
    <a:srgbClr val="FFDB92"/>
    <a:srgbClr val="97E76F"/>
    <a:srgbClr val="DF89D5"/>
    <a:srgbClr val="FF7C80"/>
    <a:srgbClr val="6CEBF8"/>
    <a:srgbClr val="F8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3DD0C-E62C-4914-ADA3-C38A80FA347C}" v="45" dt="2025-02-19T02:55:37.5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113" autoAdjust="0"/>
    <p:restoredTop sz="94660"/>
  </p:normalViewPr>
  <p:slideViewPr>
    <p:cSldViewPr snapToGrid="0">
      <p:cViewPr>
        <p:scale>
          <a:sx n="150" d="100"/>
          <a:sy n="150" d="100"/>
        </p:scale>
        <p:origin x="1824" y="-50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Tyndall" userId="36a36dfb8b9635bb" providerId="LiveId" clId="{ED09F1BD-106A-4703-87A1-7041A394D875}"/>
    <pc:docChg chg="undo redo custSel modSld">
      <pc:chgData name="Dan Tyndall" userId="36a36dfb8b9635bb" providerId="LiveId" clId="{ED09F1BD-106A-4703-87A1-7041A394D875}" dt="2025-01-05T05:03:27.818" v="4999" actId="20577"/>
      <pc:docMkLst>
        <pc:docMk/>
      </pc:docMkLst>
      <pc:sldChg chg="addSp delSp modSp mod">
        <pc:chgData name="Dan Tyndall" userId="36a36dfb8b9635bb" providerId="LiveId" clId="{ED09F1BD-106A-4703-87A1-7041A394D875}" dt="2025-01-05T05:03:27.818" v="4999" actId="20577"/>
        <pc:sldMkLst>
          <pc:docMk/>
          <pc:sldMk cId="852296657" sldId="256"/>
        </pc:sldMkLst>
        <pc:spChg chg="add mod">
          <ac:chgData name="Dan Tyndall" userId="36a36dfb8b9635bb" providerId="LiveId" clId="{ED09F1BD-106A-4703-87A1-7041A394D875}" dt="2025-01-05T04:27:05.320" v="4719" actId="1036"/>
          <ac:spMkLst>
            <pc:docMk/>
            <pc:sldMk cId="852296657" sldId="256"/>
            <ac:spMk id="14" creationId="{A2D7C986-3F09-0594-8B38-E285E8579132}"/>
          </ac:spMkLst>
        </pc:spChg>
        <pc:spChg chg="add mo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5" creationId="{9A6DB351-E794-C56E-6B51-6B3C02DDD24B}"/>
          </ac:spMkLst>
        </pc:spChg>
        <pc:spChg chg="add mod or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6" creationId="{B7D620A0-96A1-FCD4-622B-C7D3B293EEC9}"/>
          </ac:spMkLst>
        </pc:spChg>
        <pc:spChg chg="add mod">
          <ac:chgData name="Dan Tyndall" userId="36a36dfb8b9635bb" providerId="LiveId" clId="{ED09F1BD-106A-4703-87A1-7041A394D875}" dt="2025-01-05T04:01:56.028" v="3877" actId="113"/>
          <ac:spMkLst>
            <pc:docMk/>
            <pc:sldMk cId="852296657" sldId="256"/>
            <ac:spMk id="17" creationId="{DFE0E575-27E0-87DA-55D5-38B1219BDCA9}"/>
          </ac:spMkLst>
        </pc:spChg>
        <pc:spChg chg="add mod">
          <ac:chgData name="Dan Tyndall" userId="36a36dfb8b9635bb" providerId="LiveId" clId="{ED09F1BD-106A-4703-87A1-7041A394D875}" dt="2025-01-05T05:03:27.818" v="4999" actId="20577"/>
          <ac:spMkLst>
            <pc:docMk/>
            <pc:sldMk cId="852296657" sldId="256"/>
            <ac:spMk id="24" creationId="{D329976B-9A2F-08E1-7FF4-B4287605D0CD}"/>
          </ac:spMkLst>
        </pc:spChg>
        <pc:grpChg chg="add mod">
          <ac:chgData name="Dan Tyndall" userId="36a36dfb8b9635bb" providerId="LiveId" clId="{ED09F1BD-106A-4703-87A1-7041A394D875}" dt="2025-01-05T04:32:41.503" v="4825" actId="1035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ED09F1BD-106A-4703-87A1-7041A394D875}" dt="2025-01-05T04:58:40.776" v="4993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add mod modGraphic">
          <ac:chgData name="Dan Tyndall" userId="36a36dfb8b9635bb" providerId="LiveId" clId="{ED09F1BD-106A-4703-87A1-7041A394D875}" dt="2025-01-05T04:43:04.073" v="4932" actId="113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add mod modGraphic">
          <ac:chgData name="Dan Tyndall" userId="36a36dfb8b9635bb" providerId="LiveId" clId="{ED09F1BD-106A-4703-87A1-7041A394D875}" dt="2025-01-05T04:30:14.516" v="4770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add mod modGraphic">
          <ac:chgData name="Dan Tyndall" userId="36a36dfb8b9635bb" providerId="LiveId" clId="{ED09F1BD-106A-4703-87A1-7041A394D875}" dt="2025-01-05T04:30:20.210" v="4781" actId="1035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add mod">
          <ac:chgData name="Dan Tyndall" userId="36a36dfb8b9635bb" providerId="LiveId" clId="{ED09F1BD-106A-4703-87A1-7041A394D875}" dt="2025-01-05T04:39:08.191" v="4923" actId="1036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  <pc:docChgLst>
    <pc:chgData name="Dan Tyndall" userId="36a36dfb8b9635bb" providerId="LiveId" clId="{48F3DD0C-E62C-4914-ADA3-C38A80FA347C}"/>
    <pc:docChg chg="undo custSel modSld modNotesMaster">
      <pc:chgData name="Dan Tyndall" userId="36a36dfb8b9635bb" providerId="LiveId" clId="{48F3DD0C-E62C-4914-ADA3-C38A80FA347C}" dt="2025-02-19T02:57:13.496" v="1608" actId="166"/>
      <pc:docMkLst>
        <pc:docMk/>
      </pc:docMkLst>
      <pc:sldChg chg="addSp delSp modSp mod">
        <pc:chgData name="Dan Tyndall" userId="36a36dfb8b9635bb" providerId="LiveId" clId="{48F3DD0C-E62C-4914-ADA3-C38A80FA347C}" dt="2025-02-19T02:57:13.496" v="1608" actId="166"/>
        <pc:sldMkLst>
          <pc:docMk/>
          <pc:sldMk cId="852296657" sldId="256"/>
        </pc:sldMkLst>
        <pc:spChg chg="add mod ord">
          <ac:chgData name="Dan Tyndall" userId="36a36dfb8b9635bb" providerId="LiveId" clId="{48F3DD0C-E62C-4914-ADA3-C38A80FA347C}" dt="2025-02-09T02:22:15.311" v="1148" actId="20577"/>
          <ac:spMkLst>
            <pc:docMk/>
            <pc:sldMk cId="852296657" sldId="256"/>
            <ac:spMk id="2" creationId="{C393B009-B5A7-DD54-44E2-6FB68D227C8F}"/>
          </ac:spMkLst>
        </pc:spChg>
        <pc:spChg chg="add mod ord">
          <ac:chgData name="Dan Tyndall" userId="36a36dfb8b9635bb" providerId="LiveId" clId="{48F3DD0C-E62C-4914-ADA3-C38A80FA347C}" dt="2025-02-19T02:57:13.496" v="1608" actId="166"/>
          <ac:spMkLst>
            <pc:docMk/>
            <pc:sldMk cId="852296657" sldId="256"/>
            <ac:spMk id="3" creationId="{F7B2A21F-247D-2BE5-93CA-79BE664CEC78}"/>
          </ac:spMkLst>
        </pc:spChg>
        <pc:spChg chg="mod">
          <ac:chgData name="Dan Tyndall" userId="36a36dfb8b9635bb" providerId="LiveId" clId="{48F3DD0C-E62C-4914-ADA3-C38A80FA347C}" dt="2025-01-26T01:37:40.002" v="270" actId="20577"/>
          <ac:spMkLst>
            <pc:docMk/>
            <pc:sldMk cId="852296657" sldId="256"/>
            <ac:spMk id="15" creationId="{9A6DB351-E794-C56E-6B51-6B3C02DDD24B}"/>
          </ac:spMkLst>
        </pc:spChg>
        <pc:spChg chg="mod">
          <ac:chgData name="Dan Tyndall" userId="36a36dfb8b9635bb" providerId="LiveId" clId="{48F3DD0C-E62C-4914-ADA3-C38A80FA347C}" dt="2025-02-19T02:55:06.862" v="1605" actId="20577"/>
          <ac:spMkLst>
            <pc:docMk/>
            <pc:sldMk cId="852296657" sldId="256"/>
            <ac:spMk id="24" creationId="{D329976B-9A2F-08E1-7FF4-B4287605D0CD}"/>
          </ac:spMkLst>
        </pc:spChg>
        <pc:grpChg chg="mod">
          <ac:chgData name="Dan Tyndall" userId="36a36dfb8b9635bb" providerId="LiveId" clId="{48F3DD0C-E62C-4914-ADA3-C38A80FA347C}" dt="2025-02-09T02:07:49.484" v="945" actId="1035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48F3DD0C-E62C-4914-ADA3-C38A80FA347C}" dt="2025-02-11T19:48:52.962" v="1535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mod modGraphic">
          <ac:chgData name="Dan Tyndall" userId="36a36dfb8b9635bb" providerId="LiveId" clId="{48F3DD0C-E62C-4914-ADA3-C38A80FA347C}" dt="2025-02-09T02:07:49.484" v="945" actId="1035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mod">
          <ac:chgData name="Dan Tyndall" userId="36a36dfb8b9635bb" providerId="LiveId" clId="{48F3DD0C-E62C-4914-ADA3-C38A80FA347C}" dt="2025-02-09T02:07:49.484" v="945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mod modGraphic">
          <ac:chgData name="Dan Tyndall" userId="36a36dfb8b9635bb" providerId="LiveId" clId="{48F3DD0C-E62C-4914-ADA3-C38A80FA347C}" dt="2025-02-09T02:07:49.484" v="945" actId="1035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mod">
          <ac:chgData name="Dan Tyndall" userId="36a36dfb8b9635bb" providerId="LiveId" clId="{48F3DD0C-E62C-4914-ADA3-C38A80FA347C}" dt="2025-02-09T02:16:45.431" v="1124" actId="1035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47" tIns="48324" rIns="96647" bIns="48324" rtlCol="0"/>
          <a:lstStyle>
            <a:lvl1pPr algn="r">
              <a:defRPr sz="1300"/>
            </a:lvl1pPr>
          </a:lstStyle>
          <a:p>
            <a:fld id="{A4389002-FAFD-4675-8BE8-A0C80DF0744B}" type="datetimeFigureOut">
              <a:rPr lang="en-US" smtClean="0"/>
              <a:t>18 Feb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5063" y="1200150"/>
            <a:ext cx="25050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7" tIns="48324" rIns="96647" bIns="483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47" tIns="48324" rIns="96647" bIns="4832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47" tIns="48324" rIns="96647" bIns="48324" rtlCol="0" anchor="b"/>
          <a:lstStyle>
            <a:lvl1pPr algn="r">
              <a:defRPr sz="1300"/>
            </a:lvl1pPr>
          </a:lstStyle>
          <a:p>
            <a:fld id="{5C235514-82AE-4928-851B-FE1D5E1E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35514-82AE-4928-851B-FE1D5E1E0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Feb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Feb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Feb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Feb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Feb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18 Feb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7CB61-055E-4C8B-9681-CA3A44B02D62}" type="datetimeFigureOut">
              <a:rPr lang="en-US" smtClean="0"/>
              <a:t>18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3B009-B5A7-DD54-44E2-6FB68D227C8F}"/>
              </a:ext>
            </a:extLst>
          </p:cNvPr>
          <p:cNvSpPr txBox="1">
            <a:spLocks/>
          </p:cNvSpPr>
          <p:nvPr/>
        </p:nvSpPr>
        <p:spPr>
          <a:xfrm>
            <a:off x="151130" y="9732436"/>
            <a:ext cx="1280378" cy="20313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580" b="1" dirty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sz="580" b="1" dirty="0" err="1">
                <a:latin typeface="Arial" panose="020B0604020202020204" pitchFamily="34" charset="0"/>
                <a:cs typeface="Arial" panose="020B0604020202020204" pitchFamily="34" charset="0"/>
              </a:rPr>
              <a:t>dan.tyndall</a:t>
            </a:r>
            <a:r>
              <a:rPr lang="en-US" sz="580" b="1" dirty="0">
                <a:latin typeface="Arial" panose="020B0604020202020204" pitchFamily="34" charset="0"/>
                <a:cs typeface="Arial" panose="020B0604020202020204" pitchFamily="34" charset="0"/>
              </a:rPr>
              <a:t> @ outlook.com for corrections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5698A0-0B3C-C0A7-5C0F-5792D61C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43333"/>
              </p:ext>
            </p:extLst>
          </p:nvPr>
        </p:nvGraphicFramePr>
        <p:xfrm>
          <a:off x="151130" y="107098"/>
          <a:ext cx="5702046" cy="8827528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331276036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7407704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630308433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2052168401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298472755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335832143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4178597348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64051102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295697522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14192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8288" marR="18288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26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Ref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STUDENT, 1 HEAD REFEREE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006490"/>
                  </a:ext>
                </a:extLst>
              </a:tr>
              <a:tr h="0"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Personal Safety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stay off the FIELD until green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8090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 step over the guardrail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506832"/>
                  </a:ext>
                </a:extLst>
              </a:tr>
              <a:tr h="5045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be careful what you interact with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924675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enable your ROBOT while you are on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609974"/>
                  </a:ext>
                </a:extLst>
              </a:tr>
              <a:tr h="0">
                <a:tc rowSpan="11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Conduct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a good person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92016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bang on the glass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59149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ask opponents to throw a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5843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be coerced into throwing a MATCH by opponents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9771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throw your own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7743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opponents to violate rules to earn RPs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32716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abuse ARENA access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5658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up to your MATCHES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39779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cannot intentionally detach or leave parts in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434941"/>
                  </a:ext>
                </a:extLst>
              </a:tr>
              <a:tr h="6362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forcing opponents to violate rules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65621"/>
                  </a:ext>
                </a:extLst>
              </a:tr>
              <a:tr h="48988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Egregious or exceptional violations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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	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6438324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prompt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10621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can't bring/use anything you want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7908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in STARTING CONFIGURATION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95137"/>
                  </a:ext>
                </a:extLst>
              </a:tr>
              <a:tr h="0">
                <a:tc rowSpan="3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behind the STARTING LINE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213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touch controls except E-STOP/A-STOP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26756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during AUTO if BUMPERS are completely across BARGE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VW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53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may not throw ALGAE onto FIELD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2357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AUTO (ADOC – G211J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ADOC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ADOC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26754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SCORING ELEMENTS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49181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intentionally eject SCORING ELEMENTS out of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76993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and HUMANS can't damage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0548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control more than 1 CORAL and 1 ALGAE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048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de-score opponents’ scored CORAL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1786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deliberately put ALGAE on opponents’ REEF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1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 only launch CORAL if BUMPERS are partially or totally in their REEF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042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ROBOT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safe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429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 BUMPERS in BUMPER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269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ROBOT extensions more that 1.5 ft beyond ROBOT PERIMETER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	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BAB8D4"/>
                        </a:gs>
                        <a:gs pos="80000">
                          <a:srgbClr val="9DC3E6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	SA</a:t>
                      </a: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BAB8D4"/>
                        </a:gs>
                        <a:gs pos="20000">
                          <a:srgbClr val="D7AEC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45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damage FIELD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347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grab, grasp, attach to, become entangled with, or suspend from FIELD ELEMENTS except for CAGES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or 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8097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TELEOP (DMOCT – G211K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DMOCT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DMOCT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17467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engage in consequential or greater than MOMENTARY contact with ANCHORS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691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contact NET or de-score ALGAE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PDSE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559182"/>
                  </a:ext>
                </a:extLst>
              </a:tr>
              <a:tr h="104267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ROBOT on opponents' side of the FIELD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1751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Opponent Interaction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Stay out of opponent ROBOTS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Mutually exclusive, most punitive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5913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damaging opponent ROBOTS, deliberately or within ROBOT PERIMETER regardless of intent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65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deliberately attach to, tip, or entangle with opponent ROBOT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14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There's a 3-count on PINS (15sec - G211E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15sec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15sec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39038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partners to shut down major parts of GAME PLAY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527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partially or totally in their own BARGE or REEF ZONES directly or through SCORING ELEMENT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259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in contact with their own CAGE during last 20 seconds of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150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can't leave ALLIANCE AREA or PROCESSOR AREA where they started the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13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and other teams: hands off the controls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93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can’t extend into the CHUTE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475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may not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77724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28600" algn="ctr"/>
                          <a:tab pos="448056" algn="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25981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may only enter FIELD from CORAL STATION; ALGAE may only enter FIELD from PROCESSOR AREA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533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may not contact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3223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G435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Don’t store more than 4 ALGAE in PROCESSOR AREA</a:t>
                      </a: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08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Post-MATCH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G501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Leave promptly after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900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Inspection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inspected before playing a MATCH (PR - I101)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PR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3144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Tourna-</a:t>
                      </a:r>
                      <a:r>
                        <a:rPr lang="en-US" sz="500" kern="100" spc="0" baseline="0" dirty="0" err="1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ment</a:t>
                      </a:r>
                      <a:endParaRPr lang="en-US" sz="50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Replayed MATCHES will start using same conditions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79832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will not drive, extend, or interact with FIELD ELEMENTS during ARENA measurement period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or </a:t>
                      </a: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786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269C52-448A-A778-5CB9-B7439A919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07949"/>
              </p:ext>
            </p:extLst>
          </p:nvPr>
        </p:nvGraphicFramePr>
        <p:xfrm>
          <a:off x="5952490" y="105828"/>
          <a:ext cx="1668780" cy="51572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8056">
                  <a:extLst>
                    <a:ext uri="{9D8B030D-6E8A-4147-A177-3AD203B41FA5}">
                      <a16:colId xmlns:a16="http://schemas.microsoft.com/office/drawing/2014/main" val="3205606415"/>
                    </a:ext>
                  </a:extLst>
                </a:gridCol>
                <a:gridCol w="1220724">
                  <a:extLst>
                    <a:ext uri="{9D8B030D-6E8A-4147-A177-3AD203B41FA5}">
                      <a16:colId xmlns:a16="http://schemas.microsoft.com/office/drawing/2014/main" val="310115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6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egregious pinning (more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onds)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7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not MATCH ready within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min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warning or not making good faith effort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01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every additional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 in which the situation is not corrected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UTO run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isruption of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66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ONTINUOUS (10 seconds)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82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29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DMOCT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ultiple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ELEOP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4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ualified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3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DTAO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hrowing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LGAE at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70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egious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7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05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urther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ikely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8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and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0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OMENTARY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4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enalty assessed to victim ALLIANCE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64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94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20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e-scored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6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3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rior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6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otential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EPLAY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03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EPEATED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during MATCH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49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1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for strategic benefit, including impeding/enabling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0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69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 tournament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7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nable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08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ninspected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laying 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odified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ithout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nspection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7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ddressed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6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on’t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ntil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ituation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271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EC5167-858D-4D48-7757-3641E7F9A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08809"/>
              </p:ext>
            </p:extLst>
          </p:nvPr>
        </p:nvGraphicFramePr>
        <p:xfrm>
          <a:off x="5952489" y="5315761"/>
          <a:ext cx="1668781" cy="231800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074">
                  <a:extLst>
                    <a:ext uri="{9D8B030D-6E8A-4147-A177-3AD203B41FA5}">
                      <a16:colId xmlns:a16="http://schemas.microsoft.com/office/drawing/2014/main" val="1285392478"/>
                    </a:ext>
                  </a:extLst>
                </a:gridCol>
                <a:gridCol w="699186">
                  <a:extLst>
                    <a:ext uri="{9D8B030D-6E8A-4147-A177-3AD203B41FA5}">
                      <a16:colId xmlns:a16="http://schemas.microsoft.com/office/drawing/2014/main" val="2296439321"/>
                    </a:ext>
                  </a:extLst>
                </a:gridCol>
                <a:gridCol w="253316">
                  <a:extLst>
                    <a:ext uri="{9D8B030D-6E8A-4147-A177-3AD203B41FA5}">
                      <a16:colId xmlns:a16="http://schemas.microsoft.com/office/drawing/2014/main" val="492019656"/>
                    </a:ext>
                  </a:extLst>
                </a:gridCol>
                <a:gridCol w="351205">
                  <a:extLst>
                    <a:ext uri="{9D8B030D-6E8A-4147-A177-3AD203B41FA5}">
                      <a16:colId xmlns:a16="http://schemas.microsoft.com/office/drawing/2014/main" val="167346965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POINTS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TELEOP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8834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LEAVE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32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CORAL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trough (L1)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26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L2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76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L3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37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L4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7007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ALGAE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PROCESSOR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716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NET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7362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PARK in the BARGE ZONE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29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shallow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51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deep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169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415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MAJOR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06858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50DC3-0840-C82C-D6FC-9BBD035C4AF9}"/>
              </a:ext>
            </a:extLst>
          </p:cNvPr>
          <p:cNvGrpSpPr/>
          <p:nvPr/>
        </p:nvGrpSpPr>
        <p:grpSpPr>
          <a:xfrm>
            <a:off x="1541238" y="8959447"/>
            <a:ext cx="4311938" cy="992579"/>
            <a:chOff x="664875" y="8543925"/>
            <a:chExt cx="4311938" cy="9925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620A0-96A1-FCD4-622B-C7D3B293EEC9}"/>
                </a:ext>
              </a:extLst>
            </p:cNvPr>
            <p:cNvSpPr/>
            <p:nvPr/>
          </p:nvSpPr>
          <p:spPr>
            <a:xfrm>
              <a:off x="957263" y="8543925"/>
              <a:ext cx="4019550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7C986-3F09-0594-8B38-E285E8579132}"/>
                </a:ext>
              </a:extLst>
            </p:cNvPr>
            <p:cNvSpPr txBox="1"/>
            <p:nvPr/>
          </p:nvSpPr>
          <p:spPr>
            <a:xfrm>
              <a:off x="957263" y="8543925"/>
              <a:ext cx="2009775" cy="892552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LEAVE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move BUMPERS completely off ROBOT STARTING LINE at end of AUTO</a:t>
              </a:r>
            </a:p>
            <a:p>
              <a:endParaRPr lang="en-US" sz="6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PARK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BUMPERS must be partially or completely contained in their BARGE ZONE at end of MATCH and does not meet CAGE criteria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6DB351-E794-C56E-6B51-6B3C02DDD24B}"/>
                </a:ext>
              </a:extLst>
            </p:cNvPr>
            <p:cNvSpPr txBox="1"/>
            <p:nvPr/>
          </p:nvSpPr>
          <p:spPr>
            <a:xfrm>
              <a:off x="2967038" y="8543925"/>
              <a:ext cx="2009775" cy="992579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CAGE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be contacting one CAGE, with exception of the ANCHOR, not contact the carpet, and may contact the following: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SCORING ELEMENTS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Another ROBOT qualified for CAGE POINTS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Partner ROBOT contacted by opponent in violation of G428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Opponent ROBOT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0E575-27E0-87DA-55D5-38B1219BDCA9}"/>
                </a:ext>
              </a:extLst>
            </p:cNvPr>
            <p:cNvSpPr txBox="1"/>
            <p:nvPr/>
          </p:nvSpPr>
          <p:spPr>
            <a:xfrm>
              <a:off x="664875" y="8543925"/>
              <a:ext cx="292388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vert="vert270" wrap="square" lIns="45720" tIns="45720" rIns="45720" bIns="45720" rtlCol="0" anchor="ctr">
              <a:spAutoFit/>
            </a:bodyPr>
            <a:lstStyle/>
            <a:p>
              <a:pPr algn="ctr"/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ROBOT SCORING ASSESSMENT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12DEFE-6E1D-CFDE-55A5-1EC9436D0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2572093"/>
              </p:ext>
            </p:extLst>
          </p:nvPr>
        </p:nvGraphicFramePr>
        <p:xfrm>
          <a:off x="5952489" y="7686145"/>
          <a:ext cx="1668779" cy="22494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2222">
                  <a:extLst>
                    <a:ext uri="{9D8B030D-6E8A-4147-A177-3AD203B41FA5}">
                      <a16:colId xmlns:a16="http://schemas.microsoft.com/office/drawing/2014/main" val="19384898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3651798124"/>
                    </a:ext>
                  </a:extLst>
                </a:gridCol>
                <a:gridCol w="330306">
                  <a:extLst>
                    <a:ext uri="{9D8B030D-6E8A-4147-A177-3AD203B41FA5}">
                      <a16:colId xmlns:a16="http://schemas.microsoft.com/office/drawing/2014/main" val="3020477121"/>
                    </a:ext>
                  </a:extLst>
                </a:gridCol>
              </a:tblGrid>
              <a:tr h="285526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AWARD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COOP./</a:t>
                      </a:r>
                      <a:b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RANK. PTS.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3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 BONUS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2 ALGAE scored in each PROCESSOR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CP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5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non-BYPASSED ROBOTS LEAVE and at least 1 CORAL scored in AUTO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6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5 CORAL scored on 4 levels; with COOP. bonus, at least 5 CORAL on 3 levels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4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BARGE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14 BARGE points are scored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2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more MATCH points than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1688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the same number of MATCH points as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6574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36154548-C8B8-F3B9-BFD4-B715328E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8" y="8988556"/>
            <a:ext cx="986662" cy="3845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29976B-9A2F-08E1-7FF4-B4287605D0CD}"/>
              </a:ext>
            </a:extLst>
          </p:cNvPr>
          <p:cNvSpPr txBox="1"/>
          <p:nvPr/>
        </p:nvSpPr>
        <p:spPr>
          <a:xfrm>
            <a:off x="151130" y="9384392"/>
            <a:ext cx="1280378" cy="295466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0253Z 19 FEB 2025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Update 12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HRQ Update 1438 18 FEB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B2A21F-247D-2BE5-93CA-79BE664CEC78}"/>
              </a:ext>
            </a:extLst>
          </p:cNvPr>
          <p:cNvSpPr/>
          <p:nvPr/>
        </p:nvSpPr>
        <p:spPr>
          <a:xfrm>
            <a:off x="151130" y="9582150"/>
            <a:ext cx="1280378" cy="353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733</TotalTime>
  <Words>1310</Words>
  <Application>Microsoft Office PowerPoint</Application>
  <PresentationFormat>Custom</PresentationFormat>
  <Paragraphs>396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Tyndall</dc:creator>
  <cp:lastModifiedBy>Dan Tyndall</cp:lastModifiedBy>
  <cp:revision>1</cp:revision>
  <cp:lastPrinted>2025-02-19T02:57:00Z</cp:lastPrinted>
  <dcterms:created xsi:type="dcterms:W3CDTF">2025-01-05T00:25:39Z</dcterms:created>
  <dcterms:modified xsi:type="dcterms:W3CDTF">2025-02-19T02:57:14Z</dcterms:modified>
</cp:coreProperties>
</file>