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E76F"/>
    <a:srgbClr val="D7AEC2"/>
    <a:srgbClr val="BAB8D4"/>
    <a:srgbClr val="9DC3E6"/>
    <a:srgbClr val="F5B183"/>
    <a:srgbClr val="FFDB92"/>
    <a:srgbClr val="DF89D5"/>
    <a:srgbClr val="FF7C80"/>
    <a:srgbClr val="6CEBF8"/>
    <a:srgbClr val="F8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DD0C-E62C-4914-ADA3-C38A80FA347C}" v="53" dt="2025-03-12T03:15:57.6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150" d="100"/>
          <a:sy n="150" d="100"/>
        </p:scale>
        <p:origin x="1824" y="-5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  <pc:spChg chg="add mod">
          <ac:chgData name="Dan Tyndall" userId="36a36dfb8b9635bb" providerId="LiveId" clId="{ED09F1BD-106A-4703-87A1-7041A394D875}" dt="2025-01-05T04:27:05.320" v="4719" actId="1036"/>
          <ac:spMkLst>
            <pc:docMk/>
            <pc:sldMk cId="852296657" sldId="256"/>
            <ac:spMk id="14" creationId="{A2D7C986-3F09-0594-8B38-E285E8579132}"/>
          </ac:spMkLst>
        </pc:spChg>
        <pc:spChg chg="add mo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5" creationId="{9A6DB351-E794-C56E-6B51-6B3C02DDD24B}"/>
          </ac:spMkLst>
        </pc:spChg>
        <pc:spChg chg="add mod or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6" creationId="{B7D620A0-96A1-FCD4-622B-C7D3B293EEC9}"/>
          </ac:spMkLst>
        </pc:spChg>
        <pc:spChg chg="add mod">
          <ac:chgData name="Dan Tyndall" userId="36a36dfb8b9635bb" providerId="LiveId" clId="{ED09F1BD-106A-4703-87A1-7041A394D875}" dt="2025-01-05T04:01:56.028" v="3877" actId="113"/>
          <ac:spMkLst>
            <pc:docMk/>
            <pc:sldMk cId="852296657" sldId="256"/>
            <ac:spMk id="17" creationId="{DFE0E575-27E0-87DA-55D5-38B1219BDCA9}"/>
          </ac:spMkLst>
        </pc:spChg>
        <pc:spChg chg="add mod">
          <ac:chgData name="Dan Tyndall" userId="36a36dfb8b9635bb" providerId="LiveId" clId="{ED09F1BD-106A-4703-87A1-7041A394D875}" dt="2025-01-05T05:03:27.818" v="4999" actId="20577"/>
          <ac:spMkLst>
            <pc:docMk/>
            <pc:sldMk cId="852296657" sldId="256"/>
            <ac:spMk id="24" creationId="{D329976B-9A2F-08E1-7FF4-B4287605D0CD}"/>
          </ac:spMkLst>
        </pc:spChg>
        <pc:grpChg chg="add mod">
          <ac:chgData name="Dan Tyndall" userId="36a36dfb8b9635bb" providerId="LiveId" clId="{ED09F1BD-106A-4703-87A1-7041A394D875}" dt="2025-01-05T04:32:41.503" v="482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ED09F1BD-106A-4703-87A1-7041A394D875}" dt="2025-01-05T04:58:40.776" v="4993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 modGraphic">
          <ac:chgData name="Dan Tyndall" userId="36a36dfb8b9635bb" providerId="LiveId" clId="{ED09F1BD-106A-4703-87A1-7041A394D875}" dt="2025-01-05T04:43:04.073" v="4932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add mod modGraphic">
          <ac:chgData name="Dan Tyndall" userId="36a36dfb8b9635bb" providerId="LiveId" clId="{ED09F1BD-106A-4703-87A1-7041A394D875}" dt="2025-01-05T04:30:14.516" v="4770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add mod modGraphic">
          <ac:chgData name="Dan Tyndall" userId="36a36dfb8b9635bb" providerId="LiveId" clId="{ED09F1BD-106A-4703-87A1-7041A394D875}" dt="2025-01-05T04:30:20.210" v="478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add mod">
          <ac:chgData name="Dan Tyndall" userId="36a36dfb8b9635bb" providerId="LiveId" clId="{ED09F1BD-106A-4703-87A1-7041A394D875}" dt="2025-01-05T04:39:08.191" v="4923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  <pc:docChgLst>
    <pc:chgData name="Dan Tyndall" userId="36a36dfb8b9635bb" providerId="LiveId" clId="{48F3DD0C-E62C-4914-ADA3-C38A80FA347C}"/>
    <pc:docChg chg="undo custSel modSld modNotesMaster">
      <pc:chgData name="Dan Tyndall" userId="36a36dfb8b9635bb" providerId="LiveId" clId="{48F3DD0C-E62C-4914-ADA3-C38A80FA347C}" dt="2025-03-12T04:12:22.299" v="1982" actId="166"/>
      <pc:docMkLst>
        <pc:docMk/>
      </pc:docMkLst>
      <pc:sldChg chg="addSp delSp modSp mod">
        <pc:chgData name="Dan Tyndall" userId="36a36dfb8b9635bb" providerId="LiveId" clId="{48F3DD0C-E62C-4914-ADA3-C38A80FA347C}" dt="2025-03-12T04:12:22.299" v="1982" actId="166"/>
        <pc:sldMkLst>
          <pc:docMk/>
          <pc:sldMk cId="852296657" sldId="256"/>
        </pc:sldMkLst>
        <pc:spChg chg="add mod ord">
          <ac:chgData name="Dan Tyndall" userId="36a36dfb8b9635bb" providerId="LiveId" clId="{48F3DD0C-E62C-4914-ADA3-C38A80FA347C}" dt="2025-02-09T02:22:15.311" v="1148" actId="20577"/>
          <ac:spMkLst>
            <pc:docMk/>
            <pc:sldMk cId="852296657" sldId="256"/>
            <ac:spMk id="2" creationId="{C393B009-B5A7-DD54-44E2-6FB68D227C8F}"/>
          </ac:spMkLst>
        </pc:spChg>
        <pc:spChg chg="add mod ord">
          <ac:chgData name="Dan Tyndall" userId="36a36dfb8b9635bb" providerId="LiveId" clId="{48F3DD0C-E62C-4914-ADA3-C38A80FA347C}" dt="2025-03-12T04:12:22.299" v="1982" actId="166"/>
          <ac:spMkLst>
            <pc:docMk/>
            <pc:sldMk cId="852296657" sldId="256"/>
            <ac:spMk id="3" creationId="{F7B2A21F-247D-2BE5-93CA-79BE664CEC78}"/>
          </ac:spMkLst>
        </pc:spChg>
        <pc:spChg chg="mod">
          <ac:chgData name="Dan Tyndall" userId="36a36dfb8b9635bb" providerId="LiveId" clId="{48F3DD0C-E62C-4914-ADA3-C38A80FA347C}" dt="2025-01-26T01:37:40.002" v="270" actId="20577"/>
          <ac:spMkLst>
            <pc:docMk/>
            <pc:sldMk cId="852296657" sldId="256"/>
            <ac:spMk id="15" creationId="{9A6DB351-E794-C56E-6B51-6B3C02DDD24B}"/>
          </ac:spMkLst>
        </pc:spChg>
        <pc:spChg chg="mod">
          <ac:chgData name="Dan Tyndall" userId="36a36dfb8b9635bb" providerId="LiveId" clId="{48F3DD0C-E62C-4914-ADA3-C38A80FA347C}" dt="2025-03-12T03:15:08.585" v="1980" actId="20577"/>
          <ac:spMkLst>
            <pc:docMk/>
            <pc:sldMk cId="852296657" sldId="256"/>
            <ac:spMk id="24" creationId="{D329976B-9A2F-08E1-7FF4-B4287605D0CD}"/>
          </ac:spMkLst>
        </pc:spChg>
        <pc:grpChg chg="mod">
          <ac:chgData name="Dan Tyndall" userId="36a36dfb8b9635bb" providerId="LiveId" clId="{48F3DD0C-E62C-4914-ADA3-C38A80FA347C}" dt="2025-03-01T03:59:39.678" v="1802" actId="14100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48F3DD0C-E62C-4914-ADA3-C38A80FA347C}" dt="2025-03-01T04:03:25.364" v="1915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mod modGraphic">
          <ac:chgData name="Dan Tyndall" userId="36a36dfb8b9635bb" providerId="LiveId" clId="{48F3DD0C-E62C-4914-ADA3-C38A80FA347C}" dt="2025-03-01T04:01:44.880" v="1901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mod modGraphic">
          <ac:chgData name="Dan Tyndall" userId="36a36dfb8b9635bb" providerId="LiveId" clId="{48F3DD0C-E62C-4914-ADA3-C38A80FA347C}" dt="2025-03-01T04:01:25.025" v="1896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mod modGraphic">
          <ac:chgData name="Dan Tyndall" userId="36a36dfb8b9635bb" providerId="LiveId" clId="{48F3DD0C-E62C-4914-ADA3-C38A80FA347C}" dt="2025-02-21T03:49:26.767" v="1631" actId="1036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mod">
          <ac:chgData name="Dan Tyndall" userId="36a36dfb8b9635bb" providerId="LiveId" clId="{48F3DD0C-E62C-4914-ADA3-C38A80FA347C}" dt="2025-02-09T02:16:45.431" v="1124" actId="1035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07" tIns="46554" rIns="93107" bIns="4655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1"/>
            <a:ext cx="3037840" cy="466434"/>
          </a:xfrm>
          <a:prstGeom prst="rect">
            <a:avLst/>
          </a:prstGeom>
        </p:spPr>
        <p:txBody>
          <a:bodyPr vert="horz" lIns="93107" tIns="46554" rIns="93107" bIns="46554" rtlCol="0"/>
          <a:lstStyle>
            <a:lvl1pPr algn="r">
              <a:defRPr sz="1300"/>
            </a:lvl1pPr>
          </a:lstStyle>
          <a:p>
            <a:fld id="{A4389002-FAFD-4675-8BE8-A0C80DF0744B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07" tIns="46554" rIns="93107" bIns="465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</p:spPr>
        <p:txBody>
          <a:bodyPr vert="horz" lIns="93107" tIns="46554" rIns="93107" bIns="4655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71"/>
            <a:ext cx="3037840" cy="466433"/>
          </a:xfrm>
          <a:prstGeom prst="rect">
            <a:avLst/>
          </a:prstGeom>
        </p:spPr>
        <p:txBody>
          <a:bodyPr vert="horz" lIns="93107" tIns="46554" rIns="93107" bIns="4655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829971"/>
            <a:ext cx="3037840" cy="466433"/>
          </a:xfrm>
          <a:prstGeom prst="rect">
            <a:avLst/>
          </a:prstGeom>
        </p:spPr>
        <p:txBody>
          <a:bodyPr vert="horz" lIns="93107" tIns="46554" rIns="93107" bIns="46554" rtlCol="0" anchor="b"/>
          <a:lstStyle>
            <a:lvl1pPr algn="r">
              <a:defRPr sz="13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11 Mar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B009-B5A7-DD54-44E2-6FB68D227C8F}"/>
              </a:ext>
            </a:extLst>
          </p:cNvPr>
          <p:cNvSpPr txBox="1">
            <a:spLocks/>
          </p:cNvSpPr>
          <p:nvPr/>
        </p:nvSpPr>
        <p:spPr>
          <a:xfrm>
            <a:off x="151130" y="9732436"/>
            <a:ext cx="1280378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580" b="1" dirty="0" err="1">
                <a:latin typeface="Arial" panose="020B0604020202020204" pitchFamily="34" charset="0"/>
                <a:cs typeface="Arial" panose="020B0604020202020204" pitchFamily="34" charset="0"/>
              </a:rPr>
              <a:t>dan.tyndall</a:t>
            </a:r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 @ outlook.com for corrections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846195"/>
              </p:ext>
            </p:extLst>
          </p:nvPr>
        </p:nvGraphicFramePr>
        <p:xfrm>
          <a:off x="151130" y="129958"/>
          <a:ext cx="5702046" cy="8827591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1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0">
                <a:tc rowSpan="3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AUTO (ADOC – G211J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ADOC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ADOC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opponents’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or totally in their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ROBOT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BAB8D4"/>
                        </a:gs>
                        <a:gs pos="80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BAB8D4"/>
                        </a:gs>
                        <a:gs pos="20000">
                          <a:srgbClr val="D7AEC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TELEOP (DMOCT – G211K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DMOCT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DMOCT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either NET or de-score opponents’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opponent ROBOTS, deliberately or within ROBOT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G211E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or totally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ALLIANCE AREA or PROCESSOR AREA where they started the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77724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G435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Don’t store more than 4 ALGAE in PROCESSOR AREA; only 1 ALGAE allowed on the </a:t>
                      </a:r>
                      <a:r>
                        <a:rPr lang="en-US" sz="650" kern="100" spc="0" baseline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PROCESSOR exit ramp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PENSE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08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575514"/>
              </p:ext>
            </p:extLst>
          </p:nvPr>
        </p:nvGraphicFramePr>
        <p:xfrm>
          <a:off x="5952490" y="137578"/>
          <a:ext cx="1668780" cy="535838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20724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UTO run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isruption of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DMOCT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ultiple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ELEOP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DTAO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hrowing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LGAE at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or each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on-compliant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8393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229134"/>
              </p:ext>
            </p:extLst>
          </p:nvPr>
        </p:nvGraphicFramePr>
        <p:xfrm>
          <a:off x="5952489" y="5522136"/>
          <a:ext cx="1668781" cy="215798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074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699186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3316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1205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41238" y="8988556"/>
            <a:ext cx="4311938" cy="963470"/>
            <a:chOff x="664875" y="8543925"/>
            <a:chExt cx="4311938" cy="9925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5"/>
              <a:ext cx="4019550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3" y="8543925"/>
              <a:ext cx="2009775" cy="89255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967038" y="8543925"/>
              <a:ext cx="2009775" cy="99257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one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85129"/>
              </p:ext>
            </p:extLst>
          </p:nvPr>
        </p:nvGraphicFramePr>
        <p:xfrm>
          <a:off x="5952489" y="7705195"/>
          <a:ext cx="1668779" cy="22494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2222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0306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non-BYPASSED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CORAL scored on 4 levels; with COOP. bonus, at least 5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8" y="8988556"/>
            <a:ext cx="986662" cy="3845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384392"/>
            <a:ext cx="1280378" cy="29546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0304Z 12 MAR 2025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17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HRQ Update 1415 11 MAR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2A21F-247D-2BE5-93CA-79BE664CEC78}"/>
              </a:ext>
            </a:extLst>
          </p:cNvPr>
          <p:cNvSpPr/>
          <p:nvPr/>
        </p:nvSpPr>
        <p:spPr>
          <a:xfrm>
            <a:off x="111125" y="9582150"/>
            <a:ext cx="1360388" cy="353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6009</TotalTime>
  <Words>1327</Words>
  <Application>Microsoft Office PowerPoint</Application>
  <PresentationFormat>Custom</PresentationFormat>
  <Paragraphs>398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cp:lastPrinted>2025-03-12T03:25:16Z</cp:lastPrinted>
  <dcterms:created xsi:type="dcterms:W3CDTF">2025-01-05T00:25:39Z</dcterms:created>
  <dcterms:modified xsi:type="dcterms:W3CDTF">2025-03-12T04:12:24Z</dcterms:modified>
</cp:coreProperties>
</file>