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97E76F"/>
    <a:srgbClr val="D7AEC2"/>
    <a:srgbClr val="BAB8D4"/>
    <a:srgbClr val="9DC3E6"/>
    <a:srgbClr val="F5B183"/>
    <a:srgbClr val="FFDB92"/>
    <a:srgbClr val="DF89D5"/>
    <a:srgbClr val="FF7C80"/>
    <a:srgbClr val="6CE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DD0C-E62C-4914-ADA3-C38A80FA347C}" v="62" dt="2025-04-10T00:34:56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13" autoAdjust="0"/>
    <p:restoredTop sz="94660"/>
  </p:normalViewPr>
  <p:slideViewPr>
    <p:cSldViewPr snapToGrid="0">
      <p:cViewPr>
        <p:scale>
          <a:sx n="160" d="100"/>
          <a:sy n="160" d="100"/>
        </p:scale>
        <p:origin x="57" y="-6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yndall" userId="36a36dfb8b9635bb" providerId="LiveId" clId="{ED09F1BD-106A-4703-87A1-7041A394D875}"/>
    <pc:docChg chg="undo redo custSel modSld">
      <pc:chgData name="Dan Tyndall" userId="36a36dfb8b9635bb" providerId="LiveId" clId="{ED09F1BD-106A-4703-87A1-7041A394D875}" dt="2025-01-05T05:03:27.818" v="4999" actId="20577"/>
      <pc:docMkLst>
        <pc:docMk/>
      </pc:docMkLst>
      <pc:sldChg chg="addSp delSp modSp mod">
        <pc:chgData name="Dan Tyndall" userId="36a36dfb8b9635bb" providerId="LiveId" clId="{ED09F1BD-106A-4703-87A1-7041A394D875}" dt="2025-01-05T05:03:27.818" v="4999" actId="20577"/>
        <pc:sldMkLst>
          <pc:docMk/>
          <pc:sldMk cId="852296657" sldId="256"/>
        </pc:sldMkLst>
      </pc:sldChg>
    </pc:docChg>
  </pc:docChgLst>
  <pc:docChgLst>
    <pc:chgData name="Dan Tyndall" userId="36a36dfb8b9635bb" providerId="LiveId" clId="{48F3DD0C-E62C-4914-ADA3-C38A80FA347C}"/>
    <pc:docChg chg="undo custSel modSld modNotesMaster">
      <pc:chgData name="Dan Tyndall" userId="36a36dfb8b9635bb" providerId="LiveId" clId="{48F3DD0C-E62C-4914-ADA3-C38A80FA347C}" dt="2025-04-10T00:43:49.214" v="3352" actId="166"/>
      <pc:docMkLst>
        <pc:docMk/>
      </pc:docMkLst>
      <pc:sldChg chg="addSp delSp modSp mod">
        <pc:chgData name="Dan Tyndall" userId="36a36dfb8b9635bb" providerId="LiveId" clId="{48F3DD0C-E62C-4914-ADA3-C38A80FA347C}" dt="2025-04-10T00:43:49.214" v="3352" actId="166"/>
        <pc:sldMkLst>
          <pc:docMk/>
          <pc:sldMk cId="852296657" sldId="256"/>
        </pc:sldMkLst>
        <pc:spChg chg="add mod ord">
          <ac:chgData name="Dan Tyndall" userId="36a36dfb8b9635bb" providerId="LiveId" clId="{48F3DD0C-E62C-4914-ADA3-C38A80FA347C}" dt="2025-03-18T22:59:47.108" v="2613" actId="1036"/>
          <ac:spMkLst>
            <pc:docMk/>
            <pc:sldMk cId="852296657" sldId="256"/>
            <ac:spMk id="2" creationId="{C393B009-B5A7-DD54-44E2-6FB68D227C8F}"/>
          </ac:spMkLst>
        </pc:spChg>
        <pc:spChg chg="add mod ord">
          <ac:chgData name="Dan Tyndall" userId="36a36dfb8b9635bb" providerId="LiveId" clId="{48F3DD0C-E62C-4914-ADA3-C38A80FA347C}" dt="2025-04-10T00:43:49.214" v="3352" actId="166"/>
          <ac:spMkLst>
            <pc:docMk/>
            <pc:sldMk cId="852296657" sldId="256"/>
            <ac:spMk id="3" creationId="{F7B2A21F-247D-2BE5-93CA-79BE664CEC78}"/>
          </ac:spMkLst>
        </pc:spChg>
        <pc:spChg chg="mod">
          <ac:chgData name="Dan Tyndall" userId="36a36dfb8b9635bb" providerId="LiveId" clId="{48F3DD0C-E62C-4914-ADA3-C38A80FA347C}" dt="2025-03-18T23:06:27.822" v="2697" actId="255"/>
          <ac:spMkLst>
            <pc:docMk/>
            <pc:sldMk cId="852296657" sldId="256"/>
            <ac:spMk id="14" creationId="{A2D7C986-3F09-0594-8B38-E285E8579132}"/>
          </ac:spMkLst>
        </pc:spChg>
        <pc:spChg chg="mod">
          <ac:chgData name="Dan Tyndall" userId="36a36dfb8b9635bb" providerId="LiveId" clId="{48F3DD0C-E62C-4914-ADA3-C38A80FA347C}" dt="2025-03-18T23:06:37.817" v="2700" actId="14100"/>
          <ac:spMkLst>
            <pc:docMk/>
            <pc:sldMk cId="852296657" sldId="256"/>
            <ac:spMk id="15" creationId="{9A6DB351-E794-C56E-6B51-6B3C02DDD24B}"/>
          </ac:spMkLst>
        </pc:spChg>
        <pc:spChg chg="mod">
          <ac:chgData name="Dan Tyndall" userId="36a36dfb8b9635bb" providerId="LiveId" clId="{48F3DD0C-E62C-4914-ADA3-C38A80FA347C}" dt="2025-03-18T22:58:29.925" v="2562" actId="14100"/>
          <ac:spMkLst>
            <pc:docMk/>
            <pc:sldMk cId="852296657" sldId="256"/>
            <ac:spMk id="16" creationId="{B7D620A0-96A1-FCD4-622B-C7D3B293EEC9}"/>
          </ac:spMkLst>
        </pc:spChg>
        <pc:spChg chg="mod">
          <ac:chgData name="Dan Tyndall" userId="36a36dfb8b9635bb" providerId="LiveId" clId="{48F3DD0C-E62C-4914-ADA3-C38A80FA347C}" dt="2025-03-18T22:58:39.289" v="2563" actId="14100"/>
          <ac:spMkLst>
            <pc:docMk/>
            <pc:sldMk cId="852296657" sldId="256"/>
            <ac:spMk id="17" creationId="{DFE0E575-27E0-87DA-55D5-38B1219BDCA9}"/>
          </ac:spMkLst>
        </pc:spChg>
        <pc:spChg chg="mod">
          <ac:chgData name="Dan Tyndall" userId="36a36dfb8b9635bb" providerId="LiveId" clId="{48F3DD0C-E62C-4914-ADA3-C38A80FA347C}" dt="2025-04-10T00:40:24.333" v="3341" actId="20577"/>
          <ac:spMkLst>
            <pc:docMk/>
            <pc:sldMk cId="852296657" sldId="256"/>
            <ac:spMk id="24" creationId="{D329976B-9A2F-08E1-7FF4-B4287605D0CD}"/>
          </ac:spMkLst>
        </pc:spChg>
        <pc:grpChg chg="mod">
          <ac:chgData name="Dan Tyndall" userId="36a36dfb8b9635bb" providerId="LiveId" clId="{48F3DD0C-E62C-4914-ADA3-C38A80FA347C}" dt="2025-03-18T23:06:47.260" v="2704" actId="1038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48F3DD0C-E62C-4914-ADA3-C38A80FA347C}" dt="2025-04-10T00:41:59.001" v="3351" actId="20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mod modGraphic">
          <ac:chgData name="Dan Tyndall" userId="36a36dfb8b9635bb" providerId="LiveId" clId="{48F3DD0C-E62C-4914-ADA3-C38A80FA347C}" dt="2025-03-26T03:28:22.400" v="3054" actId="1035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mod modGraphic">
          <ac:chgData name="Dan Tyndall" userId="36a36dfb8b9635bb" providerId="LiveId" clId="{48F3DD0C-E62C-4914-ADA3-C38A80FA347C}" dt="2025-04-10T00:37:29.821" v="3296" actId="1036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mod modGraphic">
          <ac:chgData name="Dan Tyndall" userId="36a36dfb8b9635bb" providerId="LiveId" clId="{48F3DD0C-E62C-4914-ADA3-C38A80FA347C}" dt="2025-04-10T00:37:19.261" v="3291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mod">
          <ac:chgData name="Dan Tyndall" userId="36a36dfb8b9635bb" providerId="LiveId" clId="{48F3DD0C-E62C-4914-ADA3-C38A80FA347C}" dt="2025-03-18T22:57:06.288" v="2514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093" tIns="46547" rIns="93093" bIns="4654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6434"/>
          </a:xfrm>
          <a:prstGeom prst="rect">
            <a:avLst/>
          </a:prstGeom>
        </p:spPr>
        <p:txBody>
          <a:bodyPr vert="horz" lIns="93093" tIns="46547" rIns="93093" bIns="46547" rtlCol="0"/>
          <a:lstStyle>
            <a:lvl1pPr algn="r">
              <a:defRPr sz="1300"/>
            </a:lvl1pPr>
          </a:lstStyle>
          <a:p>
            <a:fld id="{A4389002-FAFD-4675-8BE8-A0C80DF0744B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93" tIns="46547" rIns="93093" bIns="4654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093" tIns="46547" rIns="93093" bIns="4654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2"/>
            <a:ext cx="3037840" cy="466433"/>
          </a:xfrm>
          <a:prstGeom prst="rect">
            <a:avLst/>
          </a:prstGeom>
        </p:spPr>
        <p:txBody>
          <a:bodyPr vert="horz" lIns="93093" tIns="46547" rIns="93093" bIns="4654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72"/>
            <a:ext cx="3037840" cy="466433"/>
          </a:xfrm>
          <a:prstGeom prst="rect">
            <a:avLst/>
          </a:prstGeom>
        </p:spPr>
        <p:txBody>
          <a:bodyPr vert="horz" lIns="93093" tIns="46547" rIns="93093" bIns="46547" rtlCol="0" anchor="b"/>
          <a:lstStyle>
            <a:lvl1pPr algn="r">
              <a:defRPr sz="1300"/>
            </a:lvl1pPr>
          </a:lstStyle>
          <a:p>
            <a:fld id="{5C235514-82AE-4928-851B-FE1D5E1E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5514-82AE-4928-851B-FE1D5E1E0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7CB61-055E-4C8B-9681-CA3A44B02D62}" type="datetimeFigureOut">
              <a:rPr lang="en-US" smtClean="0"/>
              <a:t>09 Apr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B009-B5A7-DD54-44E2-6FB68D227C8F}"/>
              </a:ext>
            </a:extLst>
          </p:cNvPr>
          <p:cNvSpPr txBox="1">
            <a:spLocks/>
          </p:cNvSpPr>
          <p:nvPr/>
        </p:nvSpPr>
        <p:spPr>
          <a:xfrm>
            <a:off x="151130" y="9742069"/>
            <a:ext cx="1280378" cy="193899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70" b="1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570" b="1" dirty="0" err="1">
                <a:latin typeface="Arial" panose="020B0604020202020204" pitchFamily="34" charset="0"/>
                <a:cs typeface="Arial" panose="020B0604020202020204" pitchFamily="34" charset="0"/>
              </a:rPr>
              <a:t>dan.tyndall</a:t>
            </a:r>
            <a:r>
              <a:rPr lang="en-US" sz="570" b="1" dirty="0">
                <a:latin typeface="Arial" panose="020B0604020202020204" pitchFamily="34" charset="0"/>
                <a:cs typeface="Arial" panose="020B0604020202020204" pitchFamily="34" charset="0"/>
              </a:rPr>
              <a:t> @ outlook.com for corrections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698A0-0B3C-C0A7-5C0F-5792D61C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234813"/>
              </p:ext>
            </p:extLst>
          </p:nvPr>
        </p:nvGraphicFramePr>
        <p:xfrm>
          <a:off x="151130" y="129958"/>
          <a:ext cx="5702046" cy="8950083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{616DA210-FB5B-4158-B5E0-FEB733F419BA}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331276036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7407704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630308433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205216840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29847275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33583214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17859734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64051102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29569752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14192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288" marR="18288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26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Ref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STUDENT, 1 HEAD REFEREE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06490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Personal Safety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stay off the FIELD until green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8090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step over the guardrail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06832"/>
                  </a:ext>
                </a:extLst>
              </a:tr>
              <a:tr h="5045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be careful what you interact with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2467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enable your ROBOT while you are on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609974"/>
                  </a:ext>
                </a:extLst>
              </a:tr>
              <a:tr h="0">
                <a:tc rowSpan="1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Conduct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1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a good person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6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bang on the glass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59149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ask opponents to throw a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5843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be coerced into throwing a MATCH by opponents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977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throw your own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7743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opponents to violate rules to earn RPs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3271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abuse ARENA access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565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up to your MATCHES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39779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cannot intentionally detach or leave parts in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34941"/>
                  </a:ext>
                </a:extLst>
              </a:tr>
              <a:tr h="6362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forcing opponents to violate rules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65621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Egregious or exceptional violations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	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438324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G212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No discouraging ALLIANCE MEMBERS from playing in quals</a:t>
                      </a: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AMDP	o</a:t>
                      </a:r>
                      <a:endParaRPr kumimoji="0" lang="en-US" sz="65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kumimoji="0" lang="en-US" sz="65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	AMDNP</a:t>
                      </a:r>
                      <a:endParaRPr kumimoji="0" lang="en-US" sz="65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11587577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prompt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106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can't bring/use anything you want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7908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in STARTING CONFIGURATION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95137"/>
                  </a:ext>
                </a:extLst>
              </a:tr>
              <a:tr h="0">
                <a:tc rowSpan="3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behind the STARTING LINE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213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touch controls except E-STOP/A-STOP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675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during AUTO if BUMPERS are completely across BARGE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may not throw ALGAE onto FIELD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5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AUTO (ADOC – G211J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ADOC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ADOC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675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SCORING ELEMENTS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can’t deliberately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918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intentionally eject SCORING ELEMENTS out of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699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and HUMANS can't damage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05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control more than 1 CORAL and 1 ALGAE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048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de-score opponents’ scored CORAL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178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deliberately put ALGAE on opponents’ REEF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 only launch CORAL if BUMPERS are partially or totally in their REEF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4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ROBOT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safe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42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BUMPERS in BUMPER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69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ROBOT extensions more that 1.5 ft beyond ROBOT PERIMETER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	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BAB8D4"/>
                        </a:gs>
                        <a:gs pos="80000">
                          <a:srgbClr val="9DC3E6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	SA</a:t>
                      </a: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BAB8D4"/>
                        </a:gs>
                        <a:gs pos="20000">
                          <a:srgbClr val="D7AEC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4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damage FIELD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47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grab, grasp, attach to, become entangled with, or suspend from FIELD ELEMENTS except for CAGES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or 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09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TELEOP (DMOCT – G211K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DMOCT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DMOCT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7467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engage in consequential contact with ANCHORS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91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contact either NET or de-score opponents’ ALGAE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PDSE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559182"/>
                  </a:ext>
                </a:extLst>
              </a:tr>
              <a:tr h="1042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ROBOT on opponents' side of the FIELD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175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Opponent Interaction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 out of opponent ROBOTS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Mutually exclusive, most punitive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91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damaging or functionally impairing opponent ROBOTS, deliberately or within ROBOT PERIMETER regardless of intent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5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deliberately attach to, tip, or entangle with opponent ROBOT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There's a 3-count on PINS (15sec - G211E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15sec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15sec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3903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partners to shut down major parts of GAME PLAY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52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partially or totally in their own BARGE or REEF ZONES directly or through SCORING ELEMENT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25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in contact with their own CAGE during last 20 seconds of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5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can't leave ALLIANCE AREA or PROCESSOR AREA where they started the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13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and other teams: hands off the controls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can’t extend into the CHUTE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47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may not deliberately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77724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5981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may only enter FIELD from CORAL STATION; ALGAE may only enter FIELD from PROCESSOR AREA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533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may not contact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223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G435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Don’t store more than 4 ALGAE in PROCESSOR AREA; only 1 ALGAE allowed on the </a:t>
                      </a:r>
                      <a:r>
                        <a:rPr lang="en-US" sz="650" kern="100" spc="0" baseline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PROCESSOR exit ramp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PENSE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08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Post-MATCH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promptly after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00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Inspection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inspected before playing a MATCH (PR - I101)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PR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314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Tourna-</a:t>
                      </a:r>
                      <a:r>
                        <a:rPr lang="en-US" sz="500" kern="100" spc="0" baseline="0" dirty="0" err="1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50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Replayed MATCHES will start using same conditions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7983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will not drive, extend, or interact with FIELD ELEMENTS during ARENA measurement period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or </a:t>
                      </a: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78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69C52-448A-A778-5CB9-B7439A91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58708"/>
              </p:ext>
            </p:extLst>
          </p:nvPr>
        </p:nvGraphicFramePr>
        <p:xfrm>
          <a:off x="5910797" y="130226"/>
          <a:ext cx="1708651" cy="55778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8761">
                  <a:extLst>
                    <a:ext uri="{9D8B030D-6E8A-4147-A177-3AD203B41FA5}">
                      <a16:colId xmlns:a16="http://schemas.microsoft.com/office/drawing/2014/main" val="3205606415"/>
                    </a:ext>
                  </a:extLst>
                </a:gridCol>
                <a:gridCol w="1249890">
                  <a:extLst>
                    <a:ext uri="{9D8B030D-6E8A-4147-A177-3AD203B41FA5}">
                      <a16:colId xmlns:a16="http://schemas.microsoft.com/office/drawing/2014/main" val="310115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egregious pinning (more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onds)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MATCH ready within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min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warning or not making good faith effort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1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every additional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 in which the situation is not corrected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UTO run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isruption of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AMDNP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oes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7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AMDP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oes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875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ONTINUOUS (10 seconds)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8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9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DMOCT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ultiple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ELEOP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ualified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DTAO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hrowing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LGAE at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7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egious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0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urther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ikely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OMENTARY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enalty assessed to victim ALLIANCE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e-scored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or each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on-compliant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39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3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rior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6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otential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0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EPEATED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MATCH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9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1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for strategic benefit, including impeding/enabling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0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 tournament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nable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0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ninspected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laying 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odified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ithout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nspection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7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ddressed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6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ntil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ituation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71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C5167-858D-4D48-7757-3641E7F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81448"/>
              </p:ext>
            </p:extLst>
          </p:nvPr>
        </p:nvGraphicFramePr>
        <p:xfrm>
          <a:off x="5908691" y="5745303"/>
          <a:ext cx="1708652" cy="203606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3796">
                  <a:extLst>
                    <a:ext uri="{9D8B030D-6E8A-4147-A177-3AD203B41FA5}">
                      <a16:colId xmlns:a16="http://schemas.microsoft.com/office/drawing/2014/main" val="1285392478"/>
                    </a:ext>
                  </a:extLst>
                </a:gridCol>
                <a:gridCol w="715891">
                  <a:extLst>
                    <a:ext uri="{9D8B030D-6E8A-4147-A177-3AD203B41FA5}">
                      <a16:colId xmlns:a16="http://schemas.microsoft.com/office/drawing/2014/main" val="2296439321"/>
                    </a:ext>
                  </a:extLst>
                </a:gridCol>
                <a:gridCol w="259369">
                  <a:extLst>
                    <a:ext uri="{9D8B030D-6E8A-4147-A177-3AD203B41FA5}">
                      <a16:colId xmlns:a16="http://schemas.microsoft.com/office/drawing/2014/main" val="492019656"/>
                    </a:ext>
                  </a:extLst>
                </a:gridCol>
                <a:gridCol w="359596">
                  <a:extLst>
                    <a:ext uri="{9D8B030D-6E8A-4147-A177-3AD203B41FA5}">
                      <a16:colId xmlns:a16="http://schemas.microsoft.com/office/drawing/2014/main" val="167346965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POINTS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TELEOP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883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LEAVE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32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CORAL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trough (L1)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6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L2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6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L3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L4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07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ALGAE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PROCESSOR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16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NET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362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 in the BARGE ZONE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29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shallow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1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deep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16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415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0685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50DC3-0840-C82C-D6FC-9BBD035C4AF9}"/>
              </a:ext>
            </a:extLst>
          </p:cNvPr>
          <p:cNvGrpSpPr/>
          <p:nvPr/>
        </p:nvGrpSpPr>
        <p:grpSpPr>
          <a:xfrm>
            <a:off x="1502850" y="9117964"/>
            <a:ext cx="4353586" cy="830999"/>
            <a:chOff x="664875" y="8543923"/>
            <a:chExt cx="4311938" cy="8569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620A0-96A1-FCD4-622B-C7D3B293EEC9}"/>
                </a:ext>
              </a:extLst>
            </p:cNvPr>
            <p:cNvSpPr/>
            <p:nvPr/>
          </p:nvSpPr>
          <p:spPr>
            <a:xfrm>
              <a:off x="957263" y="8543923"/>
              <a:ext cx="4019550" cy="8442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7C986-3F09-0594-8B38-E285E8579132}"/>
                </a:ext>
              </a:extLst>
            </p:cNvPr>
            <p:cNvSpPr txBox="1"/>
            <p:nvPr/>
          </p:nvSpPr>
          <p:spPr>
            <a:xfrm>
              <a:off x="957264" y="8543925"/>
              <a:ext cx="1776266" cy="856104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LEAVE Criteria:</a:t>
              </a:r>
            </a:p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ROBOT must move BUMPERS completely off ROBOT STARTING LINE at end of AUTO</a:t>
              </a:r>
            </a:p>
            <a:p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PARK Criteria:</a:t>
              </a:r>
            </a:p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ROBOT BUMPERS must be partially or completely contained in their BARGE ZONE at end of MATCH and does not meet CAGE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DB351-E794-C56E-6B51-6B3C02DDD24B}"/>
                </a:ext>
              </a:extLst>
            </p:cNvPr>
            <p:cNvSpPr txBox="1"/>
            <p:nvPr/>
          </p:nvSpPr>
          <p:spPr>
            <a:xfrm>
              <a:off x="2773286" y="8543925"/>
              <a:ext cx="2203527" cy="856968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600" b="1" dirty="0">
                  <a:latin typeface="Arial" panose="020B0604020202020204" pitchFamily="34" charset="0"/>
                  <a:cs typeface="Arial" panose="020B0604020202020204" pitchFamily="34" charset="0"/>
                </a:rPr>
                <a:t>CAGE Criteria:</a:t>
              </a:r>
            </a:p>
            <a:p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ROBOT must be contacting one CAGE, with exception of the ANCHOR, not contact the carpet, and may contact the following: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SCORING ELEMENTS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Another ROBOT qualified for CAGE POINTS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Partner ROBOT contacted by opponent in violation of G428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00" dirty="0">
                  <a:latin typeface="Arial" panose="020B0604020202020204" pitchFamily="34" charset="0"/>
                  <a:cs typeface="Arial" panose="020B0604020202020204" pitchFamily="34" charset="0"/>
                </a:rPr>
                <a:t>Opponent ROBOT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0E575-27E0-87DA-55D5-38B1219BDCA9}"/>
                </a:ext>
              </a:extLst>
            </p:cNvPr>
            <p:cNvSpPr txBox="1"/>
            <p:nvPr/>
          </p:nvSpPr>
          <p:spPr>
            <a:xfrm>
              <a:off x="664875" y="8543925"/>
              <a:ext cx="292388" cy="84427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vert270" wrap="square" lIns="45720" tIns="45720" rIns="45720" bIns="45720" rtlCol="0" anchor="ctr">
              <a:spAutoFit/>
            </a:bodyPr>
            <a:lstStyle/>
            <a:p>
              <a:pPr algn="ctr"/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ROBOT SCORING ASSESSMENT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12DEFE-6E1D-CFDE-55A5-1EC9436D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779281"/>
              </p:ext>
            </p:extLst>
          </p:nvPr>
        </p:nvGraphicFramePr>
        <p:xfrm>
          <a:off x="5908691" y="7815627"/>
          <a:ext cx="1708652" cy="21259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0160">
                  <a:extLst>
                    <a:ext uri="{9D8B030D-6E8A-4147-A177-3AD203B41FA5}">
                      <a16:colId xmlns:a16="http://schemas.microsoft.com/office/drawing/2014/main" val="1938489803"/>
                    </a:ext>
                  </a:extLst>
                </a:gridCol>
                <a:gridCol w="1030294">
                  <a:extLst>
                    <a:ext uri="{9D8B030D-6E8A-4147-A177-3AD203B41FA5}">
                      <a16:colId xmlns:a16="http://schemas.microsoft.com/office/drawing/2014/main" val="3651798124"/>
                    </a:ext>
                  </a:extLst>
                </a:gridCol>
                <a:gridCol w="338198">
                  <a:extLst>
                    <a:ext uri="{9D8B030D-6E8A-4147-A177-3AD203B41FA5}">
                      <a16:colId xmlns:a16="http://schemas.microsoft.com/office/drawing/2014/main" val="3020477121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/>
                      <a: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COOP./</a:t>
                      </a:r>
                      <a:b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59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RANK. PTS.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 BONUS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2 ALGAE scored in each PROCESSOR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5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non-BYPASSED ROBOTS LEAVE and at least 1 CORAL scored in AUTO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 (7 for CHAMPS) CORAL scored on 4 levels; with COOP. bonus, at least 5 (7 for CHAMPS) CORAL on 3 levels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BARGE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14 (16 for CHAMPS) BARGE points are scored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2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more MATCH points than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68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the same number of MATCH points as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9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57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6154548-C8B8-F3B9-BFD4-B715328E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8" y="9103853"/>
            <a:ext cx="986662" cy="3845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9976B-9A2F-08E1-7FF4-B4287605D0CD}"/>
              </a:ext>
            </a:extLst>
          </p:cNvPr>
          <p:cNvSpPr txBox="1"/>
          <p:nvPr/>
        </p:nvSpPr>
        <p:spPr>
          <a:xfrm>
            <a:off x="151130" y="9471857"/>
            <a:ext cx="1280378" cy="281616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0040Z 10 APR 2025</a:t>
            </a:r>
          </a:p>
          <a:p>
            <a:pPr algn="ctr"/>
            <a:r>
              <a:rPr lang="en-US" sz="5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Update 21</a:t>
            </a:r>
          </a:p>
          <a:p>
            <a:pPr algn="ctr"/>
            <a:r>
              <a:rPr lang="en-US" sz="5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HRQ Update 1138 03 APR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2A21F-247D-2BE5-93CA-79BE664CEC78}"/>
              </a:ext>
            </a:extLst>
          </p:cNvPr>
          <p:cNvSpPr/>
          <p:nvPr/>
        </p:nvSpPr>
        <p:spPr>
          <a:xfrm>
            <a:off x="111125" y="9659956"/>
            <a:ext cx="1360388" cy="298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7661</TotalTime>
  <Words>1374</Words>
  <Application>Microsoft Office PowerPoint</Application>
  <PresentationFormat>Custom</PresentationFormat>
  <Paragraphs>406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Tyndall</dc:creator>
  <cp:lastModifiedBy>Dan Tyndall</cp:lastModifiedBy>
  <cp:revision>1</cp:revision>
  <cp:lastPrinted>2025-04-10T00:43:07Z</cp:lastPrinted>
  <dcterms:created xsi:type="dcterms:W3CDTF">2025-01-05T00:25:39Z</dcterms:created>
  <dcterms:modified xsi:type="dcterms:W3CDTF">2025-04-10T00:43:50Z</dcterms:modified>
</cp:coreProperties>
</file>