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7772400" cy="1005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97E76F"/>
    <a:srgbClr val="D7AEC2"/>
    <a:srgbClr val="BAB8D4"/>
    <a:srgbClr val="9DC3E6"/>
    <a:srgbClr val="F5B183"/>
    <a:srgbClr val="FFDB92"/>
    <a:srgbClr val="DF89D5"/>
    <a:srgbClr val="FF7C80"/>
    <a:srgbClr val="6CE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3DD0C-E62C-4914-ADA3-C38A80FA347C}" v="59" dt="2025-03-26T03:36:25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113" autoAdjust="0"/>
    <p:restoredTop sz="94660"/>
  </p:normalViewPr>
  <p:slideViewPr>
    <p:cSldViewPr snapToGrid="0">
      <p:cViewPr>
        <p:scale>
          <a:sx n="125" d="100"/>
          <a:sy n="125" d="100"/>
        </p:scale>
        <p:origin x="2436" y="-3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Tyndall" userId="36a36dfb8b9635bb" providerId="LiveId" clId="{ED09F1BD-106A-4703-87A1-7041A394D875}"/>
    <pc:docChg chg="undo redo custSel modSld">
      <pc:chgData name="Dan Tyndall" userId="36a36dfb8b9635bb" providerId="LiveId" clId="{ED09F1BD-106A-4703-87A1-7041A394D875}" dt="2025-01-05T05:03:27.818" v="4999" actId="20577"/>
      <pc:docMkLst>
        <pc:docMk/>
      </pc:docMkLst>
      <pc:sldChg chg="addSp delSp modSp mod">
        <pc:chgData name="Dan Tyndall" userId="36a36dfb8b9635bb" providerId="LiveId" clId="{ED09F1BD-106A-4703-87A1-7041A394D875}" dt="2025-01-05T05:03:27.818" v="4999" actId="20577"/>
        <pc:sldMkLst>
          <pc:docMk/>
          <pc:sldMk cId="852296657" sldId="256"/>
        </pc:sldMkLst>
        <pc:spChg chg="add mod">
          <ac:chgData name="Dan Tyndall" userId="36a36dfb8b9635bb" providerId="LiveId" clId="{ED09F1BD-106A-4703-87A1-7041A394D875}" dt="2025-01-05T04:27:05.320" v="4719" actId="1036"/>
          <ac:spMkLst>
            <pc:docMk/>
            <pc:sldMk cId="852296657" sldId="256"/>
            <ac:spMk id="14" creationId="{A2D7C986-3F09-0594-8B38-E285E8579132}"/>
          </ac:spMkLst>
        </pc:spChg>
        <pc:spChg chg="add mod">
          <ac:chgData name="Dan Tyndall" userId="36a36dfb8b9635bb" providerId="LiveId" clId="{ED09F1BD-106A-4703-87A1-7041A394D875}" dt="2025-01-05T04:01:52.235" v="3876" actId="164"/>
          <ac:spMkLst>
            <pc:docMk/>
            <pc:sldMk cId="852296657" sldId="256"/>
            <ac:spMk id="15" creationId="{9A6DB351-E794-C56E-6B51-6B3C02DDD24B}"/>
          </ac:spMkLst>
        </pc:spChg>
        <pc:spChg chg="add mod ord">
          <ac:chgData name="Dan Tyndall" userId="36a36dfb8b9635bb" providerId="LiveId" clId="{ED09F1BD-106A-4703-87A1-7041A394D875}" dt="2025-01-05T04:01:52.235" v="3876" actId="164"/>
          <ac:spMkLst>
            <pc:docMk/>
            <pc:sldMk cId="852296657" sldId="256"/>
            <ac:spMk id="16" creationId="{B7D620A0-96A1-FCD4-622B-C7D3B293EEC9}"/>
          </ac:spMkLst>
        </pc:spChg>
        <pc:spChg chg="add mod">
          <ac:chgData name="Dan Tyndall" userId="36a36dfb8b9635bb" providerId="LiveId" clId="{ED09F1BD-106A-4703-87A1-7041A394D875}" dt="2025-01-05T04:01:56.028" v="3877" actId="113"/>
          <ac:spMkLst>
            <pc:docMk/>
            <pc:sldMk cId="852296657" sldId="256"/>
            <ac:spMk id="17" creationId="{DFE0E575-27E0-87DA-55D5-38B1219BDCA9}"/>
          </ac:spMkLst>
        </pc:spChg>
        <pc:spChg chg="add mod">
          <ac:chgData name="Dan Tyndall" userId="36a36dfb8b9635bb" providerId="LiveId" clId="{ED09F1BD-106A-4703-87A1-7041A394D875}" dt="2025-01-05T05:03:27.818" v="4999" actId="20577"/>
          <ac:spMkLst>
            <pc:docMk/>
            <pc:sldMk cId="852296657" sldId="256"/>
            <ac:spMk id="24" creationId="{D329976B-9A2F-08E1-7FF4-B4287605D0CD}"/>
          </ac:spMkLst>
        </pc:spChg>
        <pc:grpChg chg="add mod">
          <ac:chgData name="Dan Tyndall" userId="36a36dfb8b9635bb" providerId="LiveId" clId="{ED09F1BD-106A-4703-87A1-7041A394D875}" dt="2025-01-05T04:32:41.503" v="4825" actId="1035"/>
          <ac:grpSpMkLst>
            <pc:docMk/>
            <pc:sldMk cId="852296657" sldId="256"/>
            <ac:grpSpMk id="18" creationId="{00D50DC3-0840-C82C-D6FC-9BBD035C4AF9}"/>
          </ac:grpSpMkLst>
        </pc:grpChg>
        <pc:graphicFrameChg chg="mod modGraphic">
          <ac:chgData name="Dan Tyndall" userId="36a36dfb8b9635bb" providerId="LiveId" clId="{ED09F1BD-106A-4703-87A1-7041A394D875}" dt="2025-01-05T04:58:40.776" v="4993" actId="20577"/>
          <ac:graphicFrameMkLst>
            <pc:docMk/>
            <pc:sldMk cId="852296657" sldId="256"/>
            <ac:graphicFrameMk id="4" creationId="{A35698A0-0B3C-C0A7-5C0F-5792D61CA9D2}"/>
          </ac:graphicFrameMkLst>
        </pc:graphicFrameChg>
        <pc:graphicFrameChg chg="add mod modGraphic">
          <ac:chgData name="Dan Tyndall" userId="36a36dfb8b9635bb" providerId="LiveId" clId="{ED09F1BD-106A-4703-87A1-7041A394D875}" dt="2025-01-05T04:43:04.073" v="4932" actId="113"/>
          <ac:graphicFrameMkLst>
            <pc:docMk/>
            <pc:sldMk cId="852296657" sldId="256"/>
            <ac:graphicFrameMk id="8" creationId="{F8269C52-448A-A778-5CB9-B7439A9199A6}"/>
          </ac:graphicFrameMkLst>
        </pc:graphicFrameChg>
        <pc:graphicFrameChg chg="add mod modGraphic">
          <ac:chgData name="Dan Tyndall" userId="36a36dfb8b9635bb" providerId="LiveId" clId="{ED09F1BD-106A-4703-87A1-7041A394D875}" dt="2025-01-05T04:30:14.516" v="4770" actId="1035"/>
          <ac:graphicFrameMkLst>
            <pc:docMk/>
            <pc:sldMk cId="852296657" sldId="256"/>
            <ac:graphicFrameMk id="13" creationId="{03EC5167-858D-4D48-7757-3641E7F9AF53}"/>
          </ac:graphicFrameMkLst>
        </pc:graphicFrameChg>
        <pc:graphicFrameChg chg="add mod modGraphic">
          <ac:chgData name="Dan Tyndall" userId="36a36dfb8b9635bb" providerId="LiveId" clId="{ED09F1BD-106A-4703-87A1-7041A394D875}" dt="2025-01-05T04:30:20.210" v="4781" actId="1035"/>
          <ac:graphicFrameMkLst>
            <pc:docMk/>
            <pc:sldMk cId="852296657" sldId="256"/>
            <ac:graphicFrameMk id="19" creationId="{3C12DEFE-6E1D-CFDE-55A5-1EC9436D0091}"/>
          </ac:graphicFrameMkLst>
        </pc:graphicFrameChg>
        <pc:picChg chg="add mod">
          <ac:chgData name="Dan Tyndall" userId="36a36dfb8b9635bb" providerId="LiveId" clId="{ED09F1BD-106A-4703-87A1-7041A394D875}" dt="2025-01-05T04:39:08.191" v="4923" actId="1036"/>
          <ac:picMkLst>
            <pc:docMk/>
            <pc:sldMk cId="852296657" sldId="256"/>
            <ac:picMk id="23" creationId="{36154548-C8B8-F3B9-BFD4-B715328E085E}"/>
          </ac:picMkLst>
        </pc:picChg>
      </pc:sldChg>
    </pc:docChg>
  </pc:docChgLst>
  <pc:docChgLst>
    <pc:chgData name="Dan Tyndall" userId="36a36dfb8b9635bb" providerId="LiveId" clId="{48F3DD0C-E62C-4914-ADA3-C38A80FA347C}"/>
    <pc:docChg chg="undo custSel modSld modNotesMaster">
      <pc:chgData name="Dan Tyndall" userId="36a36dfb8b9635bb" providerId="LiveId" clId="{48F3DD0C-E62C-4914-ADA3-C38A80FA347C}" dt="2025-03-26T04:08:31.365" v="3088" actId="166"/>
      <pc:docMkLst>
        <pc:docMk/>
      </pc:docMkLst>
      <pc:sldChg chg="addSp delSp modSp mod">
        <pc:chgData name="Dan Tyndall" userId="36a36dfb8b9635bb" providerId="LiveId" clId="{48F3DD0C-E62C-4914-ADA3-C38A80FA347C}" dt="2025-03-26T04:08:31.365" v="3088" actId="166"/>
        <pc:sldMkLst>
          <pc:docMk/>
          <pc:sldMk cId="852296657" sldId="256"/>
        </pc:sldMkLst>
        <pc:spChg chg="add mod ord">
          <ac:chgData name="Dan Tyndall" userId="36a36dfb8b9635bb" providerId="LiveId" clId="{48F3DD0C-E62C-4914-ADA3-C38A80FA347C}" dt="2025-03-18T22:59:47.108" v="2613" actId="1036"/>
          <ac:spMkLst>
            <pc:docMk/>
            <pc:sldMk cId="852296657" sldId="256"/>
            <ac:spMk id="2" creationId="{C393B009-B5A7-DD54-44E2-6FB68D227C8F}"/>
          </ac:spMkLst>
        </pc:spChg>
        <pc:spChg chg="add mod ord">
          <ac:chgData name="Dan Tyndall" userId="36a36dfb8b9635bb" providerId="LiveId" clId="{48F3DD0C-E62C-4914-ADA3-C38A80FA347C}" dt="2025-03-26T04:08:31.365" v="3088" actId="166"/>
          <ac:spMkLst>
            <pc:docMk/>
            <pc:sldMk cId="852296657" sldId="256"/>
            <ac:spMk id="3" creationId="{F7B2A21F-247D-2BE5-93CA-79BE664CEC78}"/>
          </ac:spMkLst>
        </pc:spChg>
        <pc:spChg chg="add del mod">
          <ac:chgData name="Dan Tyndall" userId="36a36dfb8b9635bb" providerId="LiveId" clId="{48F3DD0C-E62C-4914-ADA3-C38A80FA347C}" dt="2025-03-26T03:28:29.160" v="3056" actId="478"/>
          <ac:spMkLst>
            <pc:docMk/>
            <pc:sldMk cId="852296657" sldId="256"/>
            <ac:spMk id="5" creationId="{0DCD09AE-1E47-60C9-3835-17F1D52D8EC7}"/>
          </ac:spMkLst>
        </pc:spChg>
        <pc:spChg chg="mod">
          <ac:chgData name="Dan Tyndall" userId="36a36dfb8b9635bb" providerId="LiveId" clId="{48F3DD0C-E62C-4914-ADA3-C38A80FA347C}" dt="2025-03-18T23:06:27.822" v="2697" actId="255"/>
          <ac:spMkLst>
            <pc:docMk/>
            <pc:sldMk cId="852296657" sldId="256"/>
            <ac:spMk id="14" creationId="{A2D7C986-3F09-0594-8B38-E285E8579132}"/>
          </ac:spMkLst>
        </pc:spChg>
        <pc:spChg chg="mod">
          <ac:chgData name="Dan Tyndall" userId="36a36dfb8b9635bb" providerId="LiveId" clId="{48F3DD0C-E62C-4914-ADA3-C38A80FA347C}" dt="2025-03-18T23:06:37.817" v="2700" actId="14100"/>
          <ac:spMkLst>
            <pc:docMk/>
            <pc:sldMk cId="852296657" sldId="256"/>
            <ac:spMk id="15" creationId="{9A6DB351-E794-C56E-6B51-6B3C02DDD24B}"/>
          </ac:spMkLst>
        </pc:spChg>
        <pc:spChg chg="mod">
          <ac:chgData name="Dan Tyndall" userId="36a36dfb8b9635bb" providerId="LiveId" clId="{48F3DD0C-E62C-4914-ADA3-C38A80FA347C}" dt="2025-03-18T22:58:29.925" v="2562" actId="14100"/>
          <ac:spMkLst>
            <pc:docMk/>
            <pc:sldMk cId="852296657" sldId="256"/>
            <ac:spMk id="16" creationId="{B7D620A0-96A1-FCD4-622B-C7D3B293EEC9}"/>
          </ac:spMkLst>
        </pc:spChg>
        <pc:spChg chg="mod">
          <ac:chgData name="Dan Tyndall" userId="36a36dfb8b9635bb" providerId="LiveId" clId="{48F3DD0C-E62C-4914-ADA3-C38A80FA347C}" dt="2025-03-18T22:58:39.289" v="2563" actId="14100"/>
          <ac:spMkLst>
            <pc:docMk/>
            <pc:sldMk cId="852296657" sldId="256"/>
            <ac:spMk id="17" creationId="{DFE0E575-27E0-87DA-55D5-38B1219BDCA9}"/>
          </ac:spMkLst>
        </pc:spChg>
        <pc:spChg chg="mod">
          <ac:chgData name="Dan Tyndall" userId="36a36dfb8b9635bb" providerId="LiveId" clId="{48F3DD0C-E62C-4914-ADA3-C38A80FA347C}" dt="2025-03-26T03:29:57.398" v="3085" actId="20577"/>
          <ac:spMkLst>
            <pc:docMk/>
            <pc:sldMk cId="852296657" sldId="256"/>
            <ac:spMk id="24" creationId="{D329976B-9A2F-08E1-7FF4-B4287605D0CD}"/>
          </ac:spMkLst>
        </pc:spChg>
        <pc:grpChg chg="mod">
          <ac:chgData name="Dan Tyndall" userId="36a36dfb8b9635bb" providerId="LiveId" clId="{48F3DD0C-E62C-4914-ADA3-C38A80FA347C}" dt="2025-03-18T23:06:47.260" v="2704" actId="1038"/>
          <ac:grpSpMkLst>
            <pc:docMk/>
            <pc:sldMk cId="852296657" sldId="256"/>
            <ac:grpSpMk id="18" creationId="{00D50DC3-0840-C82C-D6FC-9BBD035C4AF9}"/>
          </ac:grpSpMkLst>
        </pc:grpChg>
        <pc:graphicFrameChg chg="mod modGraphic">
          <ac:chgData name="Dan Tyndall" userId="36a36dfb8b9635bb" providerId="LiveId" clId="{48F3DD0C-E62C-4914-ADA3-C38A80FA347C}" dt="2025-03-25T15:15:51.087" v="3020" actId="20577"/>
          <ac:graphicFrameMkLst>
            <pc:docMk/>
            <pc:sldMk cId="852296657" sldId="256"/>
            <ac:graphicFrameMk id="4" creationId="{A35698A0-0B3C-C0A7-5C0F-5792D61CA9D2}"/>
          </ac:graphicFrameMkLst>
        </pc:graphicFrameChg>
        <pc:graphicFrameChg chg="add mod">
          <ac:chgData name="Dan Tyndall" userId="36a36dfb8b9635bb" providerId="LiveId" clId="{48F3DD0C-E62C-4914-ADA3-C38A80FA347C}" dt="2025-03-26T03:28:06.027" v="3050" actId="571"/>
          <ac:graphicFrameMkLst>
            <pc:docMk/>
            <pc:sldMk cId="852296657" sldId="256"/>
            <ac:graphicFrameMk id="6" creationId="{8F4380ED-7DAB-EDFD-D076-43B5F35D2C96}"/>
          </ac:graphicFrameMkLst>
        </pc:graphicFrameChg>
        <pc:graphicFrameChg chg="mod modGraphic">
          <ac:chgData name="Dan Tyndall" userId="36a36dfb8b9635bb" providerId="LiveId" clId="{48F3DD0C-E62C-4914-ADA3-C38A80FA347C}" dt="2025-03-26T03:28:22.400" v="3054" actId="1035"/>
          <ac:graphicFrameMkLst>
            <pc:docMk/>
            <pc:sldMk cId="852296657" sldId="256"/>
            <ac:graphicFrameMk id="8" creationId="{F8269C52-448A-A778-5CB9-B7439A9199A6}"/>
          </ac:graphicFrameMkLst>
        </pc:graphicFrameChg>
        <pc:graphicFrameChg chg="mod modGraphic">
          <ac:chgData name="Dan Tyndall" userId="36a36dfb8b9635bb" providerId="LiveId" clId="{48F3DD0C-E62C-4914-ADA3-C38A80FA347C}" dt="2025-03-26T03:28:35.216" v="3057" actId="1076"/>
          <ac:graphicFrameMkLst>
            <pc:docMk/>
            <pc:sldMk cId="852296657" sldId="256"/>
            <ac:graphicFrameMk id="13" creationId="{03EC5167-858D-4D48-7757-3641E7F9AF53}"/>
          </ac:graphicFrameMkLst>
        </pc:graphicFrameChg>
        <pc:graphicFrameChg chg="mod modGraphic">
          <ac:chgData name="Dan Tyndall" userId="36a36dfb8b9635bb" providerId="LiveId" clId="{48F3DD0C-E62C-4914-ADA3-C38A80FA347C}" dt="2025-03-26T03:28:40.231" v="3058" actId="1076"/>
          <ac:graphicFrameMkLst>
            <pc:docMk/>
            <pc:sldMk cId="852296657" sldId="256"/>
            <ac:graphicFrameMk id="19" creationId="{3C12DEFE-6E1D-CFDE-55A5-1EC9436D0091}"/>
          </ac:graphicFrameMkLst>
        </pc:graphicFrameChg>
        <pc:picChg chg="mod">
          <ac:chgData name="Dan Tyndall" userId="36a36dfb8b9635bb" providerId="LiveId" clId="{48F3DD0C-E62C-4914-ADA3-C38A80FA347C}" dt="2025-03-18T22:57:06.288" v="2514" actId="1036"/>
          <ac:picMkLst>
            <pc:docMk/>
            <pc:sldMk cId="852296657" sldId="256"/>
            <ac:picMk id="23" creationId="{36154548-C8B8-F3B9-BFD4-B715328E085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093" tIns="46547" rIns="93093" bIns="4654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6434"/>
          </a:xfrm>
          <a:prstGeom prst="rect">
            <a:avLst/>
          </a:prstGeom>
        </p:spPr>
        <p:txBody>
          <a:bodyPr vert="horz" lIns="93093" tIns="46547" rIns="93093" bIns="46547" rtlCol="0"/>
          <a:lstStyle>
            <a:lvl1pPr algn="r">
              <a:defRPr sz="1300"/>
            </a:lvl1pPr>
          </a:lstStyle>
          <a:p>
            <a:fld id="{A4389002-FAFD-4675-8BE8-A0C80DF0744B}" type="datetimeFigureOut">
              <a:rPr lang="en-US" smtClean="0"/>
              <a:t>24 Mar 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3938" y="1162050"/>
            <a:ext cx="24225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93" tIns="46547" rIns="93093" bIns="4654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093" tIns="46547" rIns="93093" bIns="4654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72"/>
            <a:ext cx="3037840" cy="466433"/>
          </a:xfrm>
          <a:prstGeom prst="rect">
            <a:avLst/>
          </a:prstGeom>
        </p:spPr>
        <p:txBody>
          <a:bodyPr vert="horz" lIns="93093" tIns="46547" rIns="93093" bIns="4654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72"/>
            <a:ext cx="3037840" cy="466433"/>
          </a:xfrm>
          <a:prstGeom prst="rect">
            <a:avLst/>
          </a:prstGeom>
        </p:spPr>
        <p:txBody>
          <a:bodyPr vert="horz" lIns="93093" tIns="46547" rIns="93093" bIns="46547" rtlCol="0" anchor="b"/>
          <a:lstStyle>
            <a:lvl1pPr algn="r">
              <a:defRPr sz="1300"/>
            </a:lvl1pPr>
          </a:lstStyle>
          <a:p>
            <a:fld id="{5C235514-82AE-4928-851B-FE1D5E1E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35514-82AE-4928-851B-FE1D5E1E0F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4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24 Mar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2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24 Mar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24 Mar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0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24 Mar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24 Mar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24 Mar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24 Mar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0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24 Mar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2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24 Mar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7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24 Mar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6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24 Mar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27CB61-055E-4C8B-9681-CA3A44B02D62}" type="datetimeFigureOut">
              <a:rPr lang="en-US" smtClean="0"/>
              <a:t>24 Mar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3B009-B5A7-DD54-44E2-6FB68D227C8F}"/>
              </a:ext>
            </a:extLst>
          </p:cNvPr>
          <p:cNvSpPr txBox="1">
            <a:spLocks/>
          </p:cNvSpPr>
          <p:nvPr/>
        </p:nvSpPr>
        <p:spPr>
          <a:xfrm>
            <a:off x="151130" y="9742069"/>
            <a:ext cx="1280378" cy="193899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570" b="1" dirty="0">
                <a:latin typeface="Arial" panose="020B0604020202020204" pitchFamily="34" charset="0"/>
                <a:cs typeface="Arial" panose="020B0604020202020204" pitchFamily="34" charset="0"/>
              </a:rPr>
              <a:t>Contact </a:t>
            </a:r>
            <a:r>
              <a:rPr lang="en-US" sz="570" b="1" dirty="0" err="1">
                <a:latin typeface="Arial" panose="020B0604020202020204" pitchFamily="34" charset="0"/>
                <a:cs typeface="Arial" panose="020B0604020202020204" pitchFamily="34" charset="0"/>
              </a:rPr>
              <a:t>dan.tyndall</a:t>
            </a:r>
            <a:r>
              <a:rPr lang="en-US" sz="570" b="1" dirty="0">
                <a:latin typeface="Arial" panose="020B0604020202020204" pitchFamily="34" charset="0"/>
                <a:cs typeface="Arial" panose="020B0604020202020204" pitchFamily="34" charset="0"/>
              </a:rPr>
              <a:t> @ outlook.com for corrections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5698A0-0B3C-C0A7-5C0F-5792D61CA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9628"/>
              </p:ext>
            </p:extLst>
          </p:nvPr>
        </p:nvGraphicFramePr>
        <p:xfrm>
          <a:off x="151130" y="129958"/>
          <a:ext cx="5702046" cy="8950083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33350">
                  <a:extLst>
                    <a:ext uri="{9D8B030D-6E8A-4147-A177-3AD203B41FA5}">
                      <a16:colId xmlns:a16="http://schemas.microsoft.com/office/drawing/2014/main" val="331276036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7407704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630308433"/>
                    </a:ext>
                  </a:extLst>
                </a:gridCol>
                <a:gridCol w="2487168">
                  <a:extLst>
                    <a:ext uri="{9D8B030D-6E8A-4147-A177-3AD203B41FA5}">
                      <a16:colId xmlns:a16="http://schemas.microsoft.com/office/drawing/2014/main" val="2052168401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3298472755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2335832143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4178597348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1640511027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1295697522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3141920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8288" marR="18288" marT="9144" marB="914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Minor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Disable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Yellow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12686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Ref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CA2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Q101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STUDENT, 1 HEAD REFEREE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WBA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0006490"/>
                  </a:ext>
                </a:extLst>
              </a:tr>
              <a:tr h="0">
                <a:tc rowSpan="4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Personal Safety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HUMANS, stay off the FIELD until green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80907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Never step over the guardrail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5506832"/>
                  </a:ext>
                </a:extLst>
              </a:tr>
              <a:tr h="50453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HUMANS, be careful what you interact with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924675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enable your ROBOT while you are on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0609974"/>
                  </a:ext>
                </a:extLst>
              </a:tr>
              <a:tr h="0">
                <a:tc rowSpan="1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Conduct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rowSpan="12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 a good person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7920168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bang on the glass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9591492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ask opponents to throw a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05843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be coerced into throwing a MATCH by opponents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9771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throw your own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277433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collude with opponents to violate rules to earn RPs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32716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abuse ARENA access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356584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 up to your MATCHES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39779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cannot intentionally detach or leave parts in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434941"/>
                  </a:ext>
                </a:extLst>
              </a:tr>
              <a:tr h="63623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G210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forcing opponents to violate rules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NP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465621"/>
                  </a:ext>
                </a:extLst>
              </a:tr>
              <a:tr h="48988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G211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Egregious or exceptional violations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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	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6438324"/>
                  </a:ext>
                </a:extLst>
              </a:tr>
              <a:tr h="48988">
                <a:tc gridSpan="2"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G212</a:t>
                      </a: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No discouraging ALLIANCE MEMBERS from playing in quals</a:t>
                      </a: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28600" algn="ctr"/>
                          <a:tab pos="448056" algn="r"/>
                        </a:tabLst>
                        <a:defRPr/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AMDP	o</a:t>
                      </a:r>
                      <a:endParaRPr kumimoji="0" lang="en-US" sz="65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kumimoji="0" lang="en-US" sz="65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	AMDNP</a:t>
                      </a:r>
                      <a:endParaRPr kumimoji="0" lang="en-US" sz="65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11587577"/>
                  </a:ext>
                </a:extLst>
              </a:tr>
              <a:tr h="0">
                <a:tc rowSpan="3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Pre-MATCH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EBF8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 prompt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2min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010621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 can't bring/use anything you want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279087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must be in STARTING CONFIGURATION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URPMWRI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095137"/>
                  </a:ext>
                </a:extLst>
              </a:tr>
              <a:tr h="0">
                <a:tc rowSpan="3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In-MATCH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89D5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AUTO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behind the STARTING LINE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22132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touch controls except E-STOP/A-STOP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26756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during AUTO if BUMPERS are completely across BARGE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VW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53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may not throw ALGAE onto FIELD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62357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Don’t directly contact opponent CAGES during AUTO (ADOC – G211J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ADOC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ADOC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526754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SCORING ELEMENTS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can’t deliberately use SCORING ELEMENTS to ease or amplify challenge (DTAO – G211I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DTAO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DTAO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449181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intentionally eject SCORING ELEMENTS out of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76993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and HUMANS can't damage SCORING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0548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control more than 1 CORAL and 1 ALGAE at a time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048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de-score opponents’ scored CORAL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OACRP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PDSE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31786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deliberately put ALGAE on opponents’ REEF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219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 only launch CORAL if BUMPERS are partially or totally in their REEF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6042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9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ROBOT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9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must be safe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64292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Keep BUMPERS in BUMPER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62696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ROBOT extensions more that 1.5 ft beyond ROBOT PERIMETER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	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BAB8D4"/>
                        </a:gs>
                        <a:gs pos="80000">
                          <a:srgbClr val="9DC3E6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	SA</a:t>
                      </a: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BAB8D4"/>
                        </a:gs>
                        <a:gs pos="20000">
                          <a:srgbClr val="D7AEC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8645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damage FIELD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3473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grab, grasp, attach to, become entangled with, or suspend from FIELD ELEMENTS except for CAGES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FDL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or 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88097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Don’t directly contact opponent CAGES during TELEOP (DMOCT – G211K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DMOCT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DMOCT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174674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engage in consequential contact with ANCHORS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6917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contact either NET or de-score opponents’ ALGAE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PDSE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1559182"/>
                  </a:ext>
                </a:extLst>
              </a:tr>
              <a:tr h="104267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ROBOT on opponents' side of the FIELD at a time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11751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Opponent Interaction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C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Stay out of opponent ROBOTS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Mutually exclusive, most punitive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45913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damaging opponent ROBOTS, deliberately or within ROBOT PERIMETER regardless of intent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655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deliberately attach to, tip, or entangle with opponent ROBOT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C or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or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6144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There's a 3-count on PINS (15sec - G211E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15sec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15sec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939038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collude with partners to shut down major parts of GAME PLAY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85274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ROBOT partially or totally in their own BARGE or REEF ZONES directly or through SCORING ELEMENT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2597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ROBOT in contact with their own CAGE during last 20 seconds of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1504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HUMAN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can't leave ALLIANCE AREA or PROCESSOR AREA where they started the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6413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COACHES and other teams: hands off the controls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7933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 players can’t extend into the CHUTE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04475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 players may not deliberately use SCORING ELEMENTS to ease or amplify challenge (DTAO – G211I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77724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DTAO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28600" algn="ctr"/>
                          <a:tab pos="448056" algn="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DTAO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259815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CORAL may only enter FIELD from CORAL STATION; ALGAE may only enter FIELD from PROCESSOR AREA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5335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COACHES may not contact SCORING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32236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89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G435</a:t>
                      </a: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Don’t store more than 4 ALGAE in PROCESSOR AREA; only 1 ALGAE allowed on the </a:t>
                      </a:r>
                      <a:r>
                        <a:rPr lang="en-US" sz="650" kern="100" spc="0" baseline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PROCESSOR exit ramp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PENSE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7089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Post-MATCH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EB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G501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Leave promptly after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190046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Inspection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I102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inspected before playing a MATCH (PR - I101)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PR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3144"/>
                  </a:ext>
                </a:extLst>
              </a:tr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50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Tourna-</a:t>
                      </a:r>
                      <a:r>
                        <a:rPr lang="en-US" sz="500" kern="100" spc="0" baseline="0" dirty="0" err="1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ment</a:t>
                      </a:r>
                      <a:endParaRPr lang="en-US" sz="50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Replayed MATCHES will start using same conditions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579832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will not drive, extend, or interact with FIELD ELEMENTS during ARENA measurement period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or </a:t>
                      </a:r>
                      <a:r>
                        <a:rPr lang="en-US" sz="650" b="1" kern="100" spc="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9786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269C52-448A-A778-5CB9-B7439A919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758708"/>
              </p:ext>
            </p:extLst>
          </p:nvPr>
        </p:nvGraphicFramePr>
        <p:xfrm>
          <a:off x="5910797" y="130226"/>
          <a:ext cx="1708651" cy="55778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58761">
                  <a:extLst>
                    <a:ext uri="{9D8B030D-6E8A-4147-A177-3AD203B41FA5}">
                      <a16:colId xmlns:a16="http://schemas.microsoft.com/office/drawing/2014/main" val="3205606415"/>
                    </a:ext>
                  </a:extLst>
                </a:gridCol>
                <a:gridCol w="1249890">
                  <a:extLst>
                    <a:ext uri="{9D8B030D-6E8A-4147-A177-3AD203B41FA5}">
                      <a16:colId xmlns:a16="http://schemas.microsoft.com/office/drawing/2014/main" val="3101159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Explanation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266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15sec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egregious pinning (more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sec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onds)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276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2min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not MATCH ready within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min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warning or not making good faith effort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017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every additional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sec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onds in which the situation is not corrected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403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Deliberate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UTO run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isruption of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57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fter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666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AMDNP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LLIANCE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EMBER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oes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176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AMDP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LLIANCE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EMBER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oes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875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greater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ONTINUOUS (10 seconds)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982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291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DMOCT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Deliberately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isrupting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ultiple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ELEOP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84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ualified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735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DTAO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eliberately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hrowing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LGAE at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470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egious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472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essive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205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urther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ikely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082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ICBRP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ALLIANCE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neligible for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ORAL and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BARGE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909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greater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OMENTARY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348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enalty assessed to victim ALLIANCE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643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warded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394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OACRP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warded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20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e-scored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LEMENT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064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xtra or each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on-compliant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LEMENT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393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xtra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LEMENT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132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rior to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26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otential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EPLAY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603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EPEATED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during MATCH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491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OBOT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neligible for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717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for strategic benefit, including impeding/enabling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107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ubsequent violations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691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ubsequent violations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ame tournament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70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nable to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rive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408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URPMWRI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ninspected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OBOT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laying 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odified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ithout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nspection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173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ddressed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360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on’t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ntil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ituation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orrected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42710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3EC5167-858D-4D48-7757-3641E7F9A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994603"/>
              </p:ext>
            </p:extLst>
          </p:nvPr>
        </p:nvGraphicFramePr>
        <p:xfrm>
          <a:off x="5908691" y="5795946"/>
          <a:ext cx="1708652" cy="20360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3796">
                  <a:extLst>
                    <a:ext uri="{9D8B030D-6E8A-4147-A177-3AD203B41FA5}">
                      <a16:colId xmlns:a16="http://schemas.microsoft.com/office/drawing/2014/main" val="1285392478"/>
                    </a:ext>
                  </a:extLst>
                </a:gridCol>
                <a:gridCol w="715891">
                  <a:extLst>
                    <a:ext uri="{9D8B030D-6E8A-4147-A177-3AD203B41FA5}">
                      <a16:colId xmlns:a16="http://schemas.microsoft.com/office/drawing/2014/main" val="2296439321"/>
                    </a:ext>
                  </a:extLst>
                </a:gridCol>
                <a:gridCol w="259369">
                  <a:extLst>
                    <a:ext uri="{9D8B030D-6E8A-4147-A177-3AD203B41FA5}">
                      <a16:colId xmlns:a16="http://schemas.microsoft.com/office/drawing/2014/main" val="492019656"/>
                    </a:ext>
                  </a:extLst>
                </a:gridCol>
                <a:gridCol w="359596">
                  <a:extLst>
                    <a:ext uri="{9D8B030D-6E8A-4147-A177-3AD203B41FA5}">
                      <a16:colId xmlns:a16="http://schemas.microsoft.com/office/drawing/2014/main" val="167346965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POINTS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TELEOP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78834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LEAVE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932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CORAL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trough (L1)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26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L2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761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L3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1237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L4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70073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ALGAE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PROCESSOR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7163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NET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73622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BARGE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PARK in the BARGE ZONE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8298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off-the-ground via shallow CAGE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251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off-the-ground via deep CAGE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9169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MINOR FOUL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4415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MAJOR FOUL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406858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50DC3-0840-C82C-D6FC-9BBD035C4AF9}"/>
              </a:ext>
            </a:extLst>
          </p:cNvPr>
          <p:cNvGrpSpPr/>
          <p:nvPr/>
        </p:nvGrpSpPr>
        <p:grpSpPr>
          <a:xfrm>
            <a:off x="1502850" y="9117964"/>
            <a:ext cx="4353586" cy="830999"/>
            <a:chOff x="664875" y="8543923"/>
            <a:chExt cx="4311938" cy="85697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D620A0-96A1-FCD4-622B-C7D3B293EEC9}"/>
                </a:ext>
              </a:extLst>
            </p:cNvPr>
            <p:cNvSpPr/>
            <p:nvPr/>
          </p:nvSpPr>
          <p:spPr>
            <a:xfrm>
              <a:off x="957263" y="8543923"/>
              <a:ext cx="4019550" cy="84427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D7C986-3F09-0594-8B38-E285E8579132}"/>
                </a:ext>
              </a:extLst>
            </p:cNvPr>
            <p:cNvSpPr txBox="1"/>
            <p:nvPr/>
          </p:nvSpPr>
          <p:spPr>
            <a:xfrm>
              <a:off x="957264" y="8543925"/>
              <a:ext cx="1776266" cy="856104"/>
            </a:xfrm>
            <a:prstGeom prst="rect">
              <a:avLst/>
            </a:prstGeom>
            <a:noFill/>
          </p:spPr>
          <p:txBody>
            <a:bodyPr wrap="square" lIns="45720" tIns="45720" rIns="45720" bIns="45720" rtlCol="0">
              <a:spAutoFit/>
            </a:bodyPr>
            <a:lstStyle/>
            <a:p>
              <a:r>
                <a:rPr lang="en-US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LEAVE Criteria:</a:t>
              </a:r>
            </a:p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ROBOT must move BUMPERS completely off ROBOT STARTING LINE at end of AUTO</a:t>
              </a:r>
            </a:p>
            <a:p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PARK Criteria:</a:t>
              </a:r>
            </a:p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ROBOT BUMPERS must be partially or completely contained in their BARGE ZONE at end of MATCH and does not meet CAGE criteria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6DB351-E794-C56E-6B51-6B3C02DDD24B}"/>
                </a:ext>
              </a:extLst>
            </p:cNvPr>
            <p:cNvSpPr txBox="1"/>
            <p:nvPr/>
          </p:nvSpPr>
          <p:spPr>
            <a:xfrm>
              <a:off x="2773286" y="8543925"/>
              <a:ext cx="2203527" cy="856968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r>
                <a:rPr lang="en-US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CAGE Criteria:</a:t>
              </a:r>
            </a:p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ROBOT must be contacting one CAGE, with exception of the ANCHOR, not contact the carpet, and may contact the following: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SCORING ELEMENTS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Another ROBOT qualified for CAGE POINTS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Partner ROBOT contacted by opponent in violation of G428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Opponent ROBOT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E0E575-27E0-87DA-55D5-38B1219BDCA9}"/>
                </a:ext>
              </a:extLst>
            </p:cNvPr>
            <p:cNvSpPr txBox="1"/>
            <p:nvPr/>
          </p:nvSpPr>
          <p:spPr>
            <a:xfrm>
              <a:off x="664875" y="8543925"/>
              <a:ext cx="292388" cy="84427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vert="vert270" wrap="square" lIns="45720" tIns="45720" rIns="45720" bIns="45720" rtlCol="0" anchor="ctr">
              <a:spAutoFit/>
            </a:bodyPr>
            <a:lstStyle/>
            <a:p>
              <a:pPr algn="ctr"/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ROBOT SCORING ASSESSMENT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C12DEFE-6E1D-CFDE-55A5-1EC9436D0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814131"/>
              </p:ext>
            </p:extLst>
          </p:nvPr>
        </p:nvGraphicFramePr>
        <p:xfrm>
          <a:off x="5908691" y="7919890"/>
          <a:ext cx="1708652" cy="20106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0160">
                  <a:extLst>
                    <a:ext uri="{9D8B030D-6E8A-4147-A177-3AD203B41FA5}">
                      <a16:colId xmlns:a16="http://schemas.microsoft.com/office/drawing/2014/main" val="1938489803"/>
                    </a:ext>
                  </a:extLst>
                </a:gridCol>
                <a:gridCol w="1030294">
                  <a:extLst>
                    <a:ext uri="{9D8B030D-6E8A-4147-A177-3AD203B41FA5}">
                      <a16:colId xmlns:a16="http://schemas.microsoft.com/office/drawing/2014/main" val="3651798124"/>
                    </a:ext>
                  </a:extLst>
                </a:gridCol>
                <a:gridCol w="338198">
                  <a:extLst>
                    <a:ext uri="{9D8B030D-6E8A-4147-A177-3AD203B41FA5}">
                      <a16:colId xmlns:a16="http://schemas.microsoft.com/office/drawing/2014/main" val="3020477121"/>
                    </a:ext>
                  </a:extLst>
                </a:gridCol>
              </a:tblGrid>
              <a:tr h="285526">
                <a:tc>
                  <a:txBody>
                    <a:bodyPr/>
                    <a:lstStyle/>
                    <a:p>
                      <a:pPr algn="ctr"/>
                      <a:r>
                        <a:rPr lang="en-US" sz="59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AWARD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COOP./</a:t>
                      </a:r>
                      <a:br>
                        <a:rPr lang="en-US" sz="59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59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RANK. PTS.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373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COOP. BONUS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2 ALGAE scored in each PROCESSOR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CP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258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non-BYPASSED ROBOTS LEAVE and at least 1 CORAL scored in AUTO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36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CORAL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5 CORAL scored on 4 levels; with COOP. bonus, at least 5 CORAL on 3 levels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47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BARGE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14 BARGE points are scored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623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completing a MATCH with more MATCH points than your opponent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41688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completing a MATCH with the same number of MATCH points as your opponent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065747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36154548-C8B8-F3B9-BFD4-B715328E0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8" y="9103853"/>
            <a:ext cx="986662" cy="3845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329976B-9A2F-08E1-7FF4-B4287605D0CD}"/>
              </a:ext>
            </a:extLst>
          </p:cNvPr>
          <p:cNvSpPr txBox="1"/>
          <p:nvPr/>
        </p:nvSpPr>
        <p:spPr>
          <a:xfrm>
            <a:off x="151130" y="9471857"/>
            <a:ext cx="1280378" cy="281616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5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updated: 0329Z 26 MAR 2025</a:t>
            </a:r>
          </a:p>
          <a:p>
            <a:pPr algn="ctr"/>
            <a:r>
              <a:rPr lang="en-US" sz="5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Update 19</a:t>
            </a:r>
          </a:p>
          <a:p>
            <a:pPr algn="ctr"/>
            <a:r>
              <a:rPr lang="en-US" sz="5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HRQ Update 2034 24 MAR 2025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B2A21F-247D-2BE5-93CA-79BE664CEC78}"/>
              </a:ext>
            </a:extLst>
          </p:cNvPr>
          <p:cNvSpPr/>
          <p:nvPr/>
        </p:nvSpPr>
        <p:spPr>
          <a:xfrm>
            <a:off x="111125" y="9659956"/>
            <a:ext cx="1360388" cy="298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9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7639</TotalTime>
  <Words>1356</Words>
  <Application>Microsoft Office PowerPoint</Application>
  <PresentationFormat>Custom</PresentationFormat>
  <Paragraphs>406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Tyndall</dc:creator>
  <cp:lastModifiedBy>Dan Tyndall</cp:lastModifiedBy>
  <cp:revision>1</cp:revision>
  <cp:lastPrinted>2025-03-26T03:46:33Z</cp:lastPrinted>
  <dcterms:created xsi:type="dcterms:W3CDTF">2025-01-05T00:25:39Z</dcterms:created>
  <dcterms:modified xsi:type="dcterms:W3CDTF">2025-03-26T04:08:33Z</dcterms:modified>
</cp:coreProperties>
</file>