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F5B183"/>
    <a:srgbClr val="FFDB92"/>
    <a:srgbClr val="97E76F"/>
    <a:srgbClr val="DF89D5"/>
    <a:srgbClr val="FF7C80"/>
    <a:srgbClr val="6CEBF8"/>
    <a:srgbClr val="F8B2CE"/>
    <a:srgbClr val="20CA28"/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25" dt="2025-01-26T03:18:38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25" d="100"/>
          <a:sy n="125" d="100"/>
        </p:scale>
        <p:origin x="1608" y="-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">
      <pc:chgData name="Dan Tyndall" userId="36a36dfb8b9635bb" providerId="LiveId" clId="{48F3DD0C-E62C-4914-ADA3-C38A80FA347C}" dt="2025-01-26T04:10:29.201" v="880" actId="20577"/>
      <pc:docMkLst>
        <pc:docMk/>
      </pc:docMkLst>
      <pc:sldChg chg="modSp mod">
        <pc:chgData name="Dan Tyndall" userId="36a36dfb8b9635bb" providerId="LiveId" clId="{48F3DD0C-E62C-4914-ADA3-C38A80FA347C}" dt="2025-01-26T04:10:29.201" v="880" actId="20577"/>
        <pc:sldMkLst>
          <pc:docMk/>
          <pc:sldMk cId="852296657" sldId="256"/>
        </pc:sldMkLst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1-26T04:10:29.201" v="880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1-26T03:26:22.616" v="822" actId="1036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1-26T03:51:41.713" v="868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1-26T03:26:22.616" v="822" actId="1036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1-26T03:26:22.616" v="822" actId="1036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1-26T03:26:22.616" v="822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1-26T03:26:22.616" v="822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9002-FAFD-4675-8BE8-A0C80DF0744B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25 Jan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623439"/>
              </p:ext>
            </p:extLst>
          </p:nvPr>
        </p:nvGraphicFramePr>
        <p:xfrm>
          <a:off x="151130" y="92584"/>
          <a:ext cx="5702046" cy="88275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6088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97E76F"/>
                        </a:gs>
                        <a:gs pos="100000">
                          <a:srgbClr val="9BDDC5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3175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9BDDC5"/>
                        </a:gs>
                        <a:gs pos="19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or greater than MOMENTARY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NET or de-score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88761"/>
              </p:ext>
            </p:extLst>
          </p:nvPr>
        </p:nvGraphicFramePr>
        <p:xfrm>
          <a:off x="5952490" y="91314"/>
          <a:ext cx="1668780" cy="524865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629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02153"/>
              </p:ext>
            </p:extLst>
          </p:nvPr>
        </p:nvGraphicFramePr>
        <p:xfrm>
          <a:off x="5952489" y="5367287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75413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672818"/>
              </p:ext>
            </p:extLst>
          </p:nvPr>
        </p:nvGraphicFramePr>
        <p:xfrm>
          <a:off x="5952489" y="7747831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29" y="9036373"/>
            <a:ext cx="1220779" cy="4757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573078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0406Z 26 JAN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06</a:t>
            </a:r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1294</Words>
  <Application>Microsoft Office PowerPoint</Application>
  <PresentationFormat>Custom</PresentationFormat>
  <Paragraphs>393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dcterms:created xsi:type="dcterms:W3CDTF">2025-01-05T00:25:39Z</dcterms:created>
  <dcterms:modified xsi:type="dcterms:W3CDTF">2025-01-26T04:10:31Z</dcterms:modified>
</cp:coreProperties>
</file>