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F5B183"/>
    <a:srgbClr val="FFDB92"/>
    <a:srgbClr val="97E76F"/>
    <a:srgbClr val="DF89D5"/>
    <a:srgbClr val="FF7C80"/>
    <a:srgbClr val="6CEBF8"/>
    <a:srgbClr val="F8B2CE"/>
    <a:srgbClr val="20CA28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31" dt="2025-02-09T02:17:3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50" d="100"/>
          <a:sy n="150" d="100"/>
        </p:scale>
        <p:origin x="1824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2-09T02:23:11.503" v="1149" actId="166"/>
      <pc:docMkLst>
        <pc:docMk/>
      </pc:docMkLst>
      <pc:sldChg chg="addSp modSp mod">
        <pc:chgData name="Dan Tyndall" userId="36a36dfb8b9635bb" providerId="LiveId" clId="{48F3DD0C-E62C-4914-ADA3-C38A80FA347C}" dt="2025-02-09T02:23:11.503" v="1149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2-09T02:23:11.503" v="1149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2-09T02:17:25.756" v="1137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2-09T02:07:49.484" v="94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08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48708"/>
              </p:ext>
            </p:extLst>
          </p:nvPr>
        </p:nvGraphicFramePr>
        <p:xfrm>
          <a:off x="151130" y="107098"/>
          <a:ext cx="5702046" cy="88275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6088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97E76F"/>
                        </a:gs>
                        <a:gs pos="100000">
                          <a:srgbClr val="9BDDC5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175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BDDC5"/>
                        </a:gs>
                        <a:gs pos="19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or greater than MOMENTARY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NET or de-score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7949"/>
              </p:ext>
            </p:extLst>
          </p:nvPr>
        </p:nvGraphicFramePr>
        <p:xfrm>
          <a:off x="5952490" y="105828"/>
          <a:ext cx="1668780" cy="51572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809"/>
              </p:ext>
            </p:extLst>
          </p:nvPr>
        </p:nvGraphicFramePr>
        <p:xfrm>
          <a:off x="5952489" y="5315761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59447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72093"/>
              </p:ext>
            </p:extLst>
          </p:nvPr>
        </p:nvGraphicFramePr>
        <p:xfrm>
          <a:off x="5952489" y="768614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0208Z 09 FEB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51130" y="9582150"/>
            <a:ext cx="128037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1303</Words>
  <Application>Microsoft Office PowerPoint</Application>
  <PresentationFormat>Custom</PresentationFormat>
  <Paragraphs>394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2025-02-09T02:23:05Z</cp:lastPrinted>
  <dcterms:created xsi:type="dcterms:W3CDTF">2025-01-05T00:25:39Z</dcterms:created>
  <dcterms:modified xsi:type="dcterms:W3CDTF">2025-02-09T02:23:13Z</dcterms:modified>
</cp:coreProperties>
</file>