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76F"/>
    <a:srgbClr val="D7AEC2"/>
    <a:srgbClr val="BAB8D4"/>
    <a:srgbClr val="9DC3E6"/>
    <a:srgbClr val="F5B183"/>
    <a:srgbClr val="FFDB92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52" dt="2025-03-05T04:01:34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82" d="100"/>
          <a:sy n="82" d="100"/>
        </p:scale>
        <p:origin x="1860" y="-1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3-05T04:11:38.992" v="1957" actId="166"/>
      <pc:docMkLst>
        <pc:docMk/>
      </pc:docMkLst>
      <pc:sldChg chg="addSp delSp modSp mod">
        <pc:chgData name="Dan Tyndall" userId="36a36dfb8b9635bb" providerId="LiveId" clId="{48F3DD0C-E62C-4914-ADA3-C38A80FA347C}" dt="2025-03-05T04:11:38.992" v="1957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3-05T04:11:38.992" v="1957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3-05T04:00:56.347" v="1955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3-01T03:59:39.678" v="1802" actId="14100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3-01T04:03:25.364" v="1915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3-01T04:01:44.880" v="1901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 modGraphic">
          <ac:chgData name="Dan Tyndall" userId="36a36dfb8b9635bb" providerId="LiveId" clId="{48F3DD0C-E62C-4914-ADA3-C38A80FA347C}" dt="2025-03-01T04:01:25.025" v="1896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594" tIns="48298" rIns="96594" bIns="4829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1727"/>
          </a:xfrm>
          <a:prstGeom prst="rect">
            <a:avLst/>
          </a:prstGeom>
        </p:spPr>
        <p:txBody>
          <a:bodyPr vert="horz" lIns="96594" tIns="48298" rIns="96594" bIns="48298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4" tIns="48298" rIns="96594" bIns="482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594" tIns="48298" rIns="96594" bIns="4829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8"/>
            <a:ext cx="3169920" cy="481726"/>
          </a:xfrm>
          <a:prstGeom prst="rect">
            <a:avLst/>
          </a:prstGeom>
        </p:spPr>
        <p:txBody>
          <a:bodyPr vert="horz" lIns="96594" tIns="48298" rIns="96594" bIns="4829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8"/>
            <a:ext cx="3169920" cy="481726"/>
          </a:xfrm>
          <a:prstGeom prst="rect">
            <a:avLst/>
          </a:prstGeom>
        </p:spPr>
        <p:txBody>
          <a:bodyPr vert="horz" lIns="96594" tIns="48298" rIns="96594" bIns="48298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04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46195"/>
              </p:ext>
            </p:extLst>
          </p:nvPr>
        </p:nvGraphicFramePr>
        <p:xfrm>
          <a:off x="151130" y="129958"/>
          <a:ext cx="5702046" cy="882759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AREA; only 1 ALGAE allowed on the </a:t>
                      </a:r>
                      <a:r>
                        <a:rPr lang="en-US" sz="650" kern="100" spc="0" baseline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PROCESSOR exit ramp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75514"/>
              </p:ext>
            </p:extLst>
          </p:nvPr>
        </p:nvGraphicFramePr>
        <p:xfrm>
          <a:off x="5952490" y="137578"/>
          <a:ext cx="1668780" cy="5358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or each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on-compliant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29134"/>
              </p:ext>
            </p:extLst>
          </p:nvPr>
        </p:nvGraphicFramePr>
        <p:xfrm>
          <a:off x="5952489" y="5522136"/>
          <a:ext cx="1668781" cy="2157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88556"/>
            <a:ext cx="4311938" cy="963470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85129"/>
              </p:ext>
            </p:extLst>
          </p:nvPr>
        </p:nvGraphicFramePr>
        <p:xfrm>
          <a:off x="5952489" y="770519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0400Z 04 MAR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16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1140 04 MAR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582150"/>
            <a:ext cx="136038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5939</TotalTime>
  <Words>1327</Words>
  <Application>Microsoft Office PowerPoint</Application>
  <PresentationFormat>Custom</PresentationFormat>
  <Paragraphs>398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2025-03-05T04:02:03Z</cp:lastPrinted>
  <dcterms:created xsi:type="dcterms:W3CDTF">2025-01-05T00:25:39Z</dcterms:created>
  <dcterms:modified xsi:type="dcterms:W3CDTF">2025-03-05T04:11:43Z</dcterms:modified>
</cp:coreProperties>
</file>