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7E76F"/>
    <a:srgbClr val="D7AEC2"/>
    <a:srgbClr val="BAB8D4"/>
    <a:srgbClr val="9DC3E6"/>
    <a:srgbClr val="F5B183"/>
    <a:srgbClr val="FFDB92"/>
    <a:srgbClr val="DF89D5"/>
    <a:srgbClr val="FF7C80"/>
    <a:srgbClr val="6C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55" dt="2025-03-18T22:51:30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90" d="100"/>
          <a:sy n="90" d="100"/>
        </p:scale>
        <p:origin x="1671" y="-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3-18T23:16:22.113" v="2737" actId="166"/>
      <pc:docMkLst>
        <pc:docMk/>
      </pc:docMkLst>
      <pc:sldChg chg="addSp delSp modSp mod">
        <pc:chgData name="Dan Tyndall" userId="36a36dfb8b9635bb" providerId="LiveId" clId="{48F3DD0C-E62C-4914-ADA3-C38A80FA347C}" dt="2025-03-18T23:16:22.113" v="2737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3-18T22:59:47.108" v="2613" actId="1036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3-18T23:16:22.113" v="2737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3-18T23:06:27.822" v="2697" actId="255"/>
          <ac:spMkLst>
            <pc:docMk/>
            <pc:sldMk cId="852296657" sldId="256"/>
            <ac:spMk id="14" creationId="{A2D7C986-3F09-0594-8B38-E285E8579132}"/>
          </ac:spMkLst>
        </pc:spChg>
        <pc:spChg chg="mod">
          <ac:chgData name="Dan Tyndall" userId="36a36dfb8b9635bb" providerId="LiveId" clId="{48F3DD0C-E62C-4914-ADA3-C38A80FA347C}" dt="2025-03-18T23:06:37.817" v="2700" actId="14100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3-18T22:58:29.925" v="2562" actId="14100"/>
          <ac:spMkLst>
            <pc:docMk/>
            <pc:sldMk cId="852296657" sldId="256"/>
            <ac:spMk id="16" creationId="{B7D620A0-96A1-FCD4-622B-C7D3B293EEC9}"/>
          </ac:spMkLst>
        </pc:spChg>
        <pc:spChg chg="mod">
          <ac:chgData name="Dan Tyndall" userId="36a36dfb8b9635bb" providerId="LiveId" clId="{48F3DD0C-E62C-4914-ADA3-C38A80FA347C}" dt="2025-03-18T22:58:39.289" v="2563" actId="14100"/>
          <ac:spMkLst>
            <pc:docMk/>
            <pc:sldMk cId="852296657" sldId="256"/>
            <ac:spMk id="17" creationId="{DFE0E575-27E0-87DA-55D5-38B1219BDCA9}"/>
          </ac:spMkLst>
        </pc:spChg>
        <pc:spChg chg="mod">
          <ac:chgData name="Dan Tyndall" userId="36a36dfb8b9635bb" providerId="LiveId" clId="{48F3DD0C-E62C-4914-ADA3-C38A80FA347C}" dt="2025-03-18T23:09:07.842" v="2727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3-18T23:06:47.260" v="2704" actId="1038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3-18T23:15:23.377" v="2736" actId="2084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3-18T22:55:16.052" v="2427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 modGraphic">
          <ac:chgData name="Dan Tyndall" userId="36a36dfb8b9635bb" providerId="LiveId" clId="{48F3DD0C-E62C-4914-ADA3-C38A80FA347C}" dt="2025-03-18T22:56:54.253" v="2497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3-18T22:56:49.497" v="2494" actId="1036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3-18T22:57:06.288" v="2514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07" tIns="46554" rIns="93107" bIns="4655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107" tIns="46554" rIns="93107" bIns="46554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7" tIns="46554" rIns="93107" bIns="465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07" tIns="46554" rIns="93107" bIns="465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1"/>
            <a:ext cx="3037840" cy="466433"/>
          </a:xfrm>
          <a:prstGeom prst="rect">
            <a:avLst/>
          </a:prstGeom>
        </p:spPr>
        <p:txBody>
          <a:bodyPr vert="horz" lIns="93107" tIns="46554" rIns="93107" bIns="4655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1"/>
            <a:ext cx="3037840" cy="466433"/>
          </a:xfrm>
          <a:prstGeom prst="rect">
            <a:avLst/>
          </a:prstGeom>
        </p:spPr>
        <p:txBody>
          <a:bodyPr vert="horz" lIns="93107" tIns="46554" rIns="93107" bIns="46554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18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42069"/>
            <a:ext cx="1280378" cy="1938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7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7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7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90095"/>
              </p:ext>
            </p:extLst>
          </p:nvPr>
        </p:nvGraphicFramePr>
        <p:xfrm>
          <a:off x="151130" y="129958"/>
          <a:ext cx="5702046" cy="895008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G212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 discouraging ALLIANCE MEMBERS from playing in quals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AMDNP	o</a:t>
                      </a:r>
                      <a:endParaRPr kumimoji="0" lang="en-US" sz="6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kumimoji="0" lang="en-US" sz="65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	AMDNP</a:t>
                      </a:r>
                      <a:endParaRPr kumimoji="0" lang="en-US" sz="6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1587577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can’t deliberately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either NET or de-score opponents’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deliberately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AREA; only 1 ALGAE allowed on the </a:t>
                      </a:r>
                      <a:r>
                        <a:rPr lang="en-US" sz="650" kern="100" spc="0" baseline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PROCESSOR exit ramp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27228"/>
              </p:ext>
            </p:extLst>
          </p:nvPr>
        </p:nvGraphicFramePr>
        <p:xfrm>
          <a:off x="5952490" y="137578"/>
          <a:ext cx="1668780" cy="555955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132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or each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on-compliant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402951"/>
              </p:ext>
            </p:extLst>
          </p:nvPr>
        </p:nvGraphicFramePr>
        <p:xfrm>
          <a:off x="5952489" y="5716943"/>
          <a:ext cx="1668781" cy="21259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02850" y="9117964"/>
            <a:ext cx="4353586" cy="830999"/>
            <a:chOff x="664875" y="8543923"/>
            <a:chExt cx="4311938" cy="8569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3"/>
              <a:ext cx="4019550" cy="8442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4" y="8543925"/>
              <a:ext cx="1776266" cy="856104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773286" y="8543925"/>
              <a:ext cx="2203527" cy="856968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8442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780109"/>
              </p:ext>
            </p:extLst>
          </p:nvPr>
        </p:nvGraphicFramePr>
        <p:xfrm>
          <a:off x="5952489" y="7860251"/>
          <a:ext cx="1668779" cy="21005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9103853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471857"/>
            <a:ext cx="1280378" cy="28161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2307Z 18 MAR 2025</a:t>
            </a:r>
          </a:p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18</a:t>
            </a:r>
          </a:p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1540 18 MAR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11125" y="9659956"/>
            <a:ext cx="1360388" cy="298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6041</TotalTime>
  <Words>1351</Words>
  <Application>Microsoft Office PowerPoint</Application>
  <PresentationFormat>Custom</PresentationFormat>
  <Paragraphs>404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2025-03-18T23:16:03Z</cp:lastPrinted>
  <dcterms:created xsi:type="dcterms:W3CDTF">2025-01-05T00:25:39Z</dcterms:created>
  <dcterms:modified xsi:type="dcterms:W3CDTF">2025-03-18T23:16:27Z</dcterms:modified>
</cp:coreProperties>
</file>