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BAB8D4"/>
    <a:srgbClr val="9DC3E6"/>
    <a:srgbClr val="F5B183"/>
    <a:srgbClr val="FFDB92"/>
    <a:srgbClr val="97E76F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43" dt="2025-02-11T19:48:5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00" d="100"/>
          <a:sy n="100" d="100"/>
        </p:scale>
        <p:origin x="1416" y="-2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2-11T19:51:33.492" v="1551" actId="166"/>
      <pc:docMkLst>
        <pc:docMk/>
      </pc:docMkLst>
      <pc:sldChg chg="addSp delSp modSp mod">
        <pc:chgData name="Dan Tyndall" userId="36a36dfb8b9635bb" providerId="LiveId" clId="{48F3DD0C-E62C-4914-ADA3-C38A80FA347C}" dt="2025-02-11T19:51:33.492" v="1551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2-11T19:51:33.492" v="1551" actId="166"/>
          <ac:spMkLst>
            <pc:docMk/>
            <pc:sldMk cId="852296657" sldId="256"/>
            <ac:spMk id="3" creationId="{F7B2A21F-247D-2BE5-93CA-79BE664CEC78}"/>
          </ac:spMkLst>
        </pc:spChg>
        <pc:spChg chg="add del mod">
          <ac:chgData name="Dan Tyndall" userId="36a36dfb8b9635bb" providerId="LiveId" clId="{48F3DD0C-E62C-4914-ADA3-C38A80FA347C}" dt="2025-02-11T19:48:45.606" v="1534" actId="478"/>
          <ac:spMkLst>
            <pc:docMk/>
            <pc:sldMk cId="852296657" sldId="256"/>
            <ac:spMk id="5" creationId="{2FB7A218-A952-8052-A802-FF2C042618AC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2-11T19:50:22.197" v="1549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2-09T02:07:49.484" v="94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2-11T19:48:52.962" v="1535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11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43333"/>
              </p:ext>
            </p:extLst>
          </p:nvPr>
        </p:nvGraphicFramePr>
        <p:xfrm>
          <a:off x="151130" y="107098"/>
          <a:ext cx="5702046" cy="88275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or greater than MOMENTARY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NET or de-score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7949"/>
              </p:ext>
            </p:extLst>
          </p:nvPr>
        </p:nvGraphicFramePr>
        <p:xfrm>
          <a:off x="5952490" y="105828"/>
          <a:ext cx="1668780" cy="51572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809"/>
              </p:ext>
            </p:extLst>
          </p:nvPr>
        </p:nvGraphicFramePr>
        <p:xfrm>
          <a:off x="5952489" y="5315761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59447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72093"/>
              </p:ext>
            </p:extLst>
          </p:nvPr>
        </p:nvGraphicFramePr>
        <p:xfrm>
          <a:off x="5952489" y="768614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1950Z 11 FEB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51130" y="9582150"/>
            <a:ext cx="128037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1304</Words>
  <Application>Microsoft Office PowerPoint</Application>
  <PresentationFormat>Custom</PresentationFormat>
  <Paragraphs>395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2025-02-11T19:51:22Z</cp:lastPrinted>
  <dcterms:created xsi:type="dcterms:W3CDTF">2025-01-05T00:25:39Z</dcterms:created>
  <dcterms:modified xsi:type="dcterms:W3CDTF">2025-02-11T19:51:35Z</dcterms:modified>
</cp:coreProperties>
</file>